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8" r:id="rId4"/>
    <p:sldMasterId id="2147483708" r:id="rId5"/>
    <p:sldMasterId id="2147483720" r:id="rId6"/>
  </p:sldMasterIdLst>
  <p:notesMasterIdLst>
    <p:notesMasterId r:id="rId22"/>
  </p:notesMasterIdLst>
  <p:sldIdLst>
    <p:sldId id="489" r:id="rId7"/>
    <p:sldId id="258" r:id="rId8"/>
    <p:sldId id="259" r:id="rId9"/>
    <p:sldId id="260" r:id="rId10"/>
    <p:sldId id="490" r:id="rId11"/>
    <p:sldId id="428" r:id="rId12"/>
    <p:sldId id="488" r:id="rId13"/>
    <p:sldId id="263" r:id="rId14"/>
    <p:sldId id="487" r:id="rId15"/>
    <p:sldId id="262" r:id="rId16"/>
    <p:sldId id="264" r:id="rId17"/>
    <p:sldId id="265" r:id="rId18"/>
    <p:sldId id="266" r:id="rId19"/>
    <p:sldId id="268" r:id="rId20"/>
    <p:sldId id="391" r:id="rId21"/>
  </p:sldIdLst>
  <p:sldSz cx="12192000" cy="6858000"/>
  <p:notesSz cx="6858000" cy="9144000"/>
  <p:custDataLst>
    <p:tags r:id="rId23"/>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D8"/>
    <a:srgbClr val="6FC1B3"/>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9" autoAdjust="0"/>
    <p:restoredTop sz="94660"/>
  </p:normalViewPr>
  <p:slideViewPr>
    <p:cSldViewPr snapToGrid="0">
      <p:cViewPr varScale="1">
        <p:scale>
          <a:sx n="54" d="100"/>
          <a:sy n="54" d="100"/>
        </p:scale>
        <p:origin x="11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D62558-9390-4578-9E7E-7E4836B8F6C5}" type="datetimeFigureOut">
              <a:rPr lang="tr-TR" smtClean="0"/>
              <a:t>2.01.2025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9EC41-C4E4-480C-A460-27CE145D8CB0}" type="slidenum">
              <a:rPr lang="tr-TR" smtClean="0"/>
              <a:t>‹#›</a:t>
            </a:fld>
            <a:endParaRPr lang="tr-TR"/>
          </a:p>
        </p:txBody>
      </p:sp>
    </p:spTree>
    <p:extLst>
      <p:ext uri="{BB962C8B-B14F-4D97-AF65-F5344CB8AC3E}">
        <p14:creationId xmlns:p14="http://schemas.microsoft.com/office/powerpoint/2010/main" val="3047408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9EC41-C4E4-480C-A460-27CE145D8CB0}"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289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FD9EC41-C4E4-480C-A460-27CE145D8CB0}" type="slidenum">
              <a:rPr lang="tr-TR" smtClean="0"/>
              <a:t>11</a:t>
            </a:fld>
            <a:endParaRPr lang="tr-TR"/>
          </a:p>
        </p:txBody>
      </p:sp>
    </p:spTree>
    <p:extLst>
      <p:ext uri="{BB962C8B-B14F-4D97-AF65-F5344CB8AC3E}">
        <p14:creationId xmlns:p14="http://schemas.microsoft.com/office/powerpoint/2010/main" val="2329808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FD9EC41-C4E4-480C-A460-27CE145D8CB0}" type="slidenum">
              <a:rPr lang="tr-TR" smtClean="0"/>
              <a:t>12</a:t>
            </a:fld>
            <a:endParaRPr lang="tr-TR"/>
          </a:p>
        </p:txBody>
      </p:sp>
    </p:spTree>
    <p:extLst>
      <p:ext uri="{BB962C8B-B14F-4D97-AF65-F5344CB8AC3E}">
        <p14:creationId xmlns:p14="http://schemas.microsoft.com/office/powerpoint/2010/main" val="2690470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269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FD9EC41-C4E4-480C-A460-27CE145D8CB0}" type="slidenum">
              <a:rPr lang="tr-TR" smtClean="0"/>
              <a:t>14</a:t>
            </a:fld>
            <a:endParaRPr lang="tr-TR"/>
          </a:p>
        </p:txBody>
      </p:sp>
    </p:spTree>
    <p:extLst>
      <p:ext uri="{BB962C8B-B14F-4D97-AF65-F5344CB8AC3E}">
        <p14:creationId xmlns:p14="http://schemas.microsoft.com/office/powerpoint/2010/main" val="4127827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32BD4-BC30-401C-BFD3-1861D1E9DE80}"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76216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FD9EC41-C4E4-480C-A460-27CE145D8CB0}" type="slidenum">
              <a:rPr lang="tr-TR" smtClean="0"/>
              <a:t>2</a:t>
            </a:fld>
            <a:endParaRPr lang="tr-TR"/>
          </a:p>
        </p:txBody>
      </p:sp>
    </p:spTree>
    <p:extLst>
      <p:ext uri="{BB962C8B-B14F-4D97-AF65-F5344CB8AC3E}">
        <p14:creationId xmlns:p14="http://schemas.microsoft.com/office/powerpoint/2010/main" val="1019334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FD9EC41-C4E4-480C-A460-27CE145D8CB0}" type="slidenum">
              <a:rPr lang="tr-TR" smtClean="0"/>
              <a:t>3</a:t>
            </a:fld>
            <a:endParaRPr lang="tr-TR"/>
          </a:p>
        </p:txBody>
      </p:sp>
    </p:spTree>
    <p:extLst>
      <p:ext uri="{BB962C8B-B14F-4D97-AF65-F5344CB8AC3E}">
        <p14:creationId xmlns:p14="http://schemas.microsoft.com/office/powerpoint/2010/main" val="3208724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FD9EC41-C4E4-480C-A460-27CE145D8CB0}" type="slidenum">
              <a:rPr lang="tr-TR" smtClean="0"/>
              <a:t>4</a:t>
            </a:fld>
            <a:endParaRPr lang="tr-TR"/>
          </a:p>
        </p:txBody>
      </p:sp>
    </p:spTree>
    <p:extLst>
      <p:ext uri="{BB962C8B-B14F-4D97-AF65-F5344CB8AC3E}">
        <p14:creationId xmlns:p14="http://schemas.microsoft.com/office/powerpoint/2010/main" val="221873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9EC41-C4E4-480C-A460-27CE145D8CB0}"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113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5DA6E-914E-CD22-18F7-0BC5A161A1C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79CEAFA1-F985-40CB-EBBE-D3AB4D12052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3E00EA4-3CE0-4310-8D9A-2670C7996E26}"/>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A4121389-9175-0CD0-7ACF-6D4F22A73DE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9EC41-C4E4-480C-A460-27CE145D8CB0}"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758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FD9EC41-C4E4-480C-A460-27CE145D8CB0}" type="slidenum">
              <a:rPr lang="tr-TR" smtClean="0"/>
              <a:t>8</a:t>
            </a:fld>
            <a:endParaRPr lang="tr-TR"/>
          </a:p>
        </p:txBody>
      </p:sp>
    </p:spTree>
    <p:extLst>
      <p:ext uri="{BB962C8B-B14F-4D97-AF65-F5344CB8AC3E}">
        <p14:creationId xmlns:p14="http://schemas.microsoft.com/office/powerpoint/2010/main" val="318204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355FDC-6CEB-48BB-9D7B-3B29D868B97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880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FD9EC41-C4E4-480C-A460-27CE145D8CB0}" type="slidenum">
              <a:rPr lang="tr-TR" smtClean="0"/>
              <a:t>10</a:t>
            </a:fld>
            <a:endParaRPr lang="tr-TR"/>
          </a:p>
        </p:txBody>
      </p:sp>
    </p:spTree>
    <p:extLst>
      <p:ext uri="{BB962C8B-B14F-4D97-AF65-F5344CB8AC3E}">
        <p14:creationId xmlns:p14="http://schemas.microsoft.com/office/powerpoint/2010/main" val="2483413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EAB60BDD-A542-4012-89E9-D2CD2489E338}" type="datetimeFigureOut">
              <a:rPr lang="tr-TR" smtClean="0"/>
              <a:t>2.01.2025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670DA8-37D6-4125-AED3-BCB72748BF3F}" type="slidenum">
              <a:rPr lang="tr-TR" smtClean="0"/>
              <a:t>‹#›</a:t>
            </a:fld>
            <a:endParaRPr lang="tr-TR"/>
          </a:p>
        </p:txBody>
      </p:sp>
    </p:spTree>
    <p:extLst>
      <p:ext uri="{BB962C8B-B14F-4D97-AF65-F5344CB8AC3E}">
        <p14:creationId xmlns:p14="http://schemas.microsoft.com/office/powerpoint/2010/main" val="253652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AB60BDD-A542-4012-89E9-D2CD2489E338}" type="datetimeFigureOut">
              <a:rPr lang="tr-TR" smtClean="0"/>
              <a:t>2.01.2025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670DA8-37D6-4125-AED3-BCB72748BF3F}" type="slidenum">
              <a:rPr lang="tr-TR" smtClean="0"/>
              <a:t>‹#›</a:t>
            </a:fld>
            <a:endParaRPr lang="tr-TR"/>
          </a:p>
        </p:txBody>
      </p:sp>
    </p:spTree>
    <p:extLst>
      <p:ext uri="{BB962C8B-B14F-4D97-AF65-F5344CB8AC3E}">
        <p14:creationId xmlns:p14="http://schemas.microsoft.com/office/powerpoint/2010/main" val="905641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AB60BDD-A542-4012-89E9-D2CD2489E338}" type="datetimeFigureOut">
              <a:rPr lang="tr-TR" smtClean="0"/>
              <a:t>2.01.2025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670DA8-37D6-4125-AED3-BCB72748BF3F}" type="slidenum">
              <a:rPr lang="tr-TR" smtClean="0"/>
              <a:t>‹#›</a:t>
            </a:fld>
            <a:endParaRPr lang="tr-TR"/>
          </a:p>
        </p:txBody>
      </p:sp>
    </p:spTree>
    <p:extLst>
      <p:ext uri="{BB962C8B-B14F-4D97-AF65-F5344CB8AC3E}">
        <p14:creationId xmlns:p14="http://schemas.microsoft.com/office/powerpoint/2010/main" val="746014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519715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490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36229522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473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1359751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23493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3556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164591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AB60BDD-A542-4012-89E9-D2CD2489E338}" type="datetimeFigureOut">
              <a:rPr lang="tr-TR" smtClean="0"/>
              <a:t>2.01.2025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670DA8-37D6-4125-AED3-BCB72748BF3F}" type="slidenum">
              <a:rPr lang="tr-TR" smtClean="0"/>
              <a:t>‹#›</a:t>
            </a:fld>
            <a:endParaRPr lang="tr-TR"/>
          </a:p>
        </p:txBody>
      </p:sp>
    </p:spTree>
    <p:extLst>
      <p:ext uri="{BB962C8B-B14F-4D97-AF65-F5344CB8AC3E}">
        <p14:creationId xmlns:p14="http://schemas.microsoft.com/office/powerpoint/2010/main" val="819666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618525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3198848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8023260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6720962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509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3791744" y="502830"/>
            <a:ext cx="4608512" cy="4620329"/>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sp>
        <p:nvSpPr>
          <p:cNvPr id="7" name="Text Placeholder 9"/>
          <p:cNvSpPr>
            <a:spLocks noGrp="1"/>
          </p:cNvSpPr>
          <p:nvPr>
            <p:ph type="body" sz="quarter" idx="10" hasCustomPrompt="1"/>
          </p:nvPr>
        </p:nvSpPr>
        <p:spPr>
          <a:xfrm>
            <a:off x="3772131" y="5106393"/>
            <a:ext cx="4608512" cy="768084"/>
          </a:xfrm>
          <a:prstGeom prst="rect">
            <a:avLst/>
          </a:prstGeom>
        </p:spPr>
        <p:txBody>
          <a:bodyPr anchor="ctr"/>
          <a:lstStyle>
            <a:lvl1pPr marL="0" indent="0" algn="ctr">
              <a:buNone/>
              <a:defRPr sz="48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3771933" y="5925277"/>
            <a:ext cx="4608512"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188364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173951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821093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1151424"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789508"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446311"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9102681"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2" name="Block Arc 1"/>
          <p:cNvSpPr/>
          <p:nvPr userDrawn="1"/>
        </p:nvSpPr>
        <p:spPr>
          <a:xfrm>
            <a:off x="911424" y="1893096"/>
            <a:ext cx="2400000" cy="24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2" name="Block Arc 11"/>
          <p:cNvSpPr/>
          <p:nvPr userDrawn="1"/>
        </p:nvSpPr>
        <p:spPr>
          <a:xfrm>
            <a:off x="3561843" y="1893096"/>
            <a:ext cx="2400000" cy="24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
        <p:nvSpPr>
          <p:cNvPr id="13" name="Block Arc 12"/>
          <p:cNvSpPr/>
          <p:nvPr userDrawn="1"/>
        </p:nvSpPr>
        <p:spPr>
          <a:xfrm>
            <a:off x="6212261" y="1893096"/>
            <a:ext cx="2400000" cy="24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4" name="Block Arc 13"/>
          <p:cNvSpPr/>
          <p:nvPr userDrawn="1"/>
        </p:nvSpPr>
        <p:spPr>
          <a:xfrm>
            <a:off x="8862681" y="1893096"/>
            <a:ext cx="2400000" cy="24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35394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472011" y="1508786"/>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grpSp>
    </p:spTree>
    <p:extLst>
      <p:ext uri="{BB962C8B-B14F-4D97-AF65-F5344CB8AC3E}">
        <p14:creationId xmlns:p14="http://schemas.microsoft.com/office/powerpoint/2010/main" val="162616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EAB60BDD-A542-4012-89E9-D2CD2489E338}" type="datetimeFigureOut">
              <a:rPr lang="tr-TR" smtClean="0"/>
              <a:t>2.01.2025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670DA8-37D6-4125-AED3-BCB72748BF3F}" type="slidenum">
              <a:rPr lang="tr-TR" smtClean="0"/>
              <a:t>‹#›</a:t>
            </a:fld>
            <a:endParaRPr lang="tr-TR"/>
          </a:p>
        </p:txBody>
      </p:sp>
    </p:spTree>
    <p:extLst>
      <p:ext uri="{BB962C8B-B14F-4D97-AF65-F5344CB8AC3E}">
        <p14:creationId xmlns:p14="http://schemas.microsoft.com/office/powerpoint/2010/main" val="4144970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3695733" y="1873019"/>
            <a:ext cx="8496267" cy="403244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165012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4079776"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8112000" y="3930000"/>
            <a:ext cx="4080000"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169922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704523" y="0"/>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9360363" y="2564904"/>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35692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957145" y="1700808"/>
            <a:ext cx="3264727"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4452723"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7947939"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023229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638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686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2110208" y="1832542"/>
            <a:ext cx="3600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6427952" y="1832542"/>
            <a:ext cx="3648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9726008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3796148" y="1572993"/>
            <a:ext cx="4535419" cy="4535419"/>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46967" y="1438674"/>
            <a:ext cx="4497771" cy="5446711"/>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755105" y="1622871"/>
            <a:ext cx="2593953" cy="400686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121364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728952"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3" name="Picture Placeholder 2"/>
          <p:cNvSpPr>
            <a:spLocks noGrp="1"/>
          </p:cNvSpPr>
          <p:nvPr>
            <p:ph type="pic" idx="10" hasCustomPrompt="1"/>
          </p:nvPr>
        </p:nvSpPr>
        <p:spPr>
          <a:xfrm>
            <a:off x="728504"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Rectangle 3"/>
          <p:cNvSpPr/>
          <p:nvPr userDrawn="1"/>
        </p:nvSpPr>
        <p:spPr>
          <a:xfrm>
            <a:off x="728504" y="2956276"/>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userDrawn="1"/>
        </p:nvSpPr>
        <p:spPr>
          <a:xfrm>
            <a:off x="728056" y="5447872"/>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Picture Placeholder 2"/>
          <p:cNvSpPr>
            <a:spLocks noGrp="1"/>
          </p:cNvSpPr>
          <p:nvPr>
            <p:ph type="pic" idx="11" hasCustomPrompt="1"/>
          </p:nvPr>
        </p:nvSpPr>
        <p:spPr>
          <a:xfrm>
            <a:off x="3444409"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7" name="Picture Placeholder 2"/>
          <p:cNvSpPr>
            <a:spLocks noGrp="1"/>
          </p:cNvSpPr>
          <p:nvPr>
            <p:ph type="pic" idx="12" hasCustomPrompt="1"/>
          </p:nvPr>
        </p:nvSpPr>
        <p:spPr>
          <a:xfrm>
            <a:off x="3443961"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Rectangle 7"/>
          <p:cNvSpPr/>
          <p:nvPr userDrawn="1"/>
        </p:nvSpPr>
        <p:spPr>
          <a:xfrm>
            <a:off x="3443961" y="2956276"/>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userDrawn="1"/>
        </p:nvSpPr>
        <p:spPr>
          <a:xfrm>
            <a:off x="3443513" y="5447872"/>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Picture Placeholder 2"/>
          <p:cNvSpPr>
            <a:spLocks noGrp="1"/>
          </p:cNvSpPr>
          <p:nvPr>
            <p:ph type="pic" idx="13" hasCustomPrompt="1"/>
          </p:nvPr>
        </p:nvSpPr>
        <p:spPr>
          <a:xfrm>
            <a:off x="6159867"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1" name="Picture Placeholder 2"/>
          <p:cNvSpPr>
            <a:spLocks noGrp="1"/>
          </p:cNvSpPr>
          <p:nvPr>
            <p:ph type="pic" idx="14" hasCustomPrompt="1"/>
          </p:nvPr>
        </p:nvSpPr>
        <p:spPr>
          <a:xfrm>
            <a:off x="6159419"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2" name="Rectangle 11"/>
          <p:cNvSpPr/>
          <p:nvPr userDrawn="1"/>
        </p:nvSpPr>
        <p:spPr>
          <a:xfrm>
            <a:off x="6159419" y="2956276"/>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3" name="Rectangle 12"/>
          <p:cNvSpPr/>
          <p:nvPr userDrawn="1"/>
        </p:nvSpPr>
        <p:spPr>
          <a:xfrm>
            <a:off x="6158971" y="5447872"/>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4" name="Picture Placeholder 2"/>
          <p:cNvSpPr>
            <a:spLocks noGrp="1"/>
          </p:cNvSpPr>
          <p:nvPr>
            <p:ph type="pic" idx="15" hasCustomPrompt="1"/>
          </p:nvPr>
        </p:nvSpPr>
        <p:spPr>
          <a:xfrm>
            <a:off x="8875325"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6" hasCustomPrompt="1"/>
          </p:nvPr>
        </p:nvSpPr>
        <p:spPr>
          <a:xfrm>
            <a:off x="8874877"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Rectangle 15"/>
          <p:cNvSpPr/>
          <p:nvPr userDrawn="1"/>
        </p:nvSpPr>
        <p:spPr>
          <a:xfrm>
            <a:off x="8874877" y="2956276"/>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7" name="Rectangle 16"/>
          <p:cNvSpPr/>
          <p:nvPr userDrawn="1"/>
        </p:nvSpPr>
        <p:spPr>
          <a:xfrm>
            <a:off x="8874429" y="5447872"/>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081790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PEN TITLE" type="title">
  <p:cSld name="OPEN TITLE">
    <p:spTree>
      <p:nvGrpSpPr>
        <p:cNvPr id="1" name="Shape 8"/>
        <p:cNvGrpSpPr/>
        <p:nvPr/>
      </p:nvGrpSpPr>
      <p:grpSpPr>
        <a:xfrm>
          <a:off x="0" y="0"/>
          <a:ext cx="0" cy="0"/>
          <a:chOff x="0" y="0"/>
          <a:chExt cx="0" cy="0"/>
        </a:xfrm>
      </p:grpSpPr>
      <p:grpSp>
        <p:nvGrpSpPr>
          <p:cNvPr id="9" name="Google Shape;9;p2"/>
          <p:cNvGrpSpPr/>
          <p:nvPr/>
        </p:nvGrpSpPr>
        <p:grpSpPr>
          <a:xfrm>
            <a:off x="-16603" y="413700"/>
            <a:ext cx="12241067" cy="6051067"/>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p:nvPr>
        </p:nvSpPr>
        <p:spPr>
          <a:xfrm>
            <a:off x="415600" y="1930400"/>
            <a:ext cx="11360800" cy="1942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6933">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6933">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6933">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6933">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6933">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6933">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6933">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6933">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415600" y="3849867"/>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132561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24"/>
        <p:cNvGrpSpPr/>
        <p:nvPr/>
      </p:nvGrpSpPr>
      <p:grpSpPr>
        <a:xfrm>
          <a:off x="0" y="0"/>
          <a:ext cx="0" cy="0"/>
          <a:chOff x="0" y="0"/>
          <a:chExt cx="0" cy="0"/>
        </a:xfrm>
      </p:grpSpPr>
      <p:grpSp>
        <p:nvGrpSpPr>
          <p:cNvPr id="25" name="Google Shape;25;p3"/>
          <p:cNvGrpSpPr/>
          <p:nvPr/>
        </p:nvGrpSpPr>
        <p:grpSpPr>
          <a:xfrm>
            <a:off x="-16603" y="413700"/>
            <a:ext cx="12241067" cy="6051067"/>
            <a:chOff x="-12452" y="310275"/>
            <a:chExt cx="9180800" cy="4538300"/>
          </a:xfrm>
        </p:grpSpPr>
        <p:cxnSp>
          <p:nvCxnSpPr>
            <p:cNvPr id="26" name="Google Shape;26;p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 name="Google Shape;27;p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 name="Google Shape;28;p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 name="Google Shape;29;p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 name="Google Shape;30;p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 name="Google Shape;31;p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2" name="Google Shape;32;p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3" name="Google Shape;33;p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4" name="Google Shape;34;p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5" name="Google Shape;35;p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6" name="Google Shape;36;p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7" name="Google Shape;37;p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8" name="Google Shape;38;p3"/>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9" name="Google Shape;39;p3"/>
          <p:cNvSpPr txBox="1">
            <a:spLocks noGrp="1"/>
          </p:cNvSpPr>
          <p:nvPr>
            <p:ph type="body" idx="1"/>
          </p:nvPr>
        </p:nvSpPr>
        <p:spPr>
          <a:xfrm>
            <a:off x="1252700" y="1968500"/>
            <a:ext cx="8085200" cy="4064000"/>
          </a:xfrm>
          <a:prstGeom prst="rect">
            <a:avLst/>
          </a:prstGeom>
        </p:spPr>
        <p:txBody>
          <a:bodyPr spcFirstLastPara="1" wrap="square" lIns="91425" tIns="91425" rIns="91425" bIns="91425" anchor="t" anchorCtr="0">
            <a:noAutofit/>
          </a:bodyPr>
          <a:lstStyle>
            <a:lvl1pPr marL="609585" lvl="0" indent="-389457" rtl="0">
              <a:lnSpc>
                <a:spcPct val="115000"/>
              </a:lnSpc>
              <a:spcBef>
                <a:spcPts val="0"/>
              </a:spcBef>
              <a:spcAft>
                <a:spcPts val="0"/>
              </a:spcAft>
              <a:buSzPts val="1000"/>
              <a:buFont typeface="Comfortaa"/>
              <a:buChar char="●"/>
              <a:defRPr sz="1333">
                <a:latin typeface="Comfortaa"/>
                <a:ea typeface="Comfortaa"/>
                <a:cs typeface="Comfortaa"/>
                <a:sym typeface="Comfortaa"/>
              </a:defRPr>
            </a:lvl1pPr>
            <a:lvl2pPr marL="1219170" lvl="1"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2pPr>
            <a:lvl3pPr marL="1828754" lvl="2"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3pPr>
            <a:lvl4pPr marL="2438339" lvl="3"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4pPr>
            <a:lvl5pPr marL="3047924" lvl="4"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5pPr>
            <a:lvl6pPr marL="3657509" lvl="5"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6pPr>
            <a:lvl7pPr marL="4267093" lvl="6"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7pPr>
            <a:lvl8pPr marL="4876678" lvl="7"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8pPr>
            <a:lvl9pPr marL="5486263" lvl="8" indent="-389457" rtl="0">
              <a:lnSpc>
                <a:spcPct val="115000"/>
              </a:lnSpc>
              <a:spcBef>
                <a:spcPts val="2133"/>
              </a:spcBef>
              <a:spcAft>
                <a:spcPts val="2133"/>
              </a:spcAft>
              <a:buSzPts val="1000"/>
              <a:buFont typeface="Comfortaa"/>
              <a:buChar char="■"/>
              <a:defRPr sz="1333">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320298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6603" y="413700"/>
            <a:ext cx="122410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54" name="Google Shape;54;p4"/>
          <p:cNvSpPr txBox="1">
            <a:spLocks noGrp="1"/>
          </p:cNvSpPr>
          <p:nvPr>
            <p:ph type="title" hasCustomPrompt="1"/>
          </p:nvPr>
        </p:nvSpPr>
        <p:spPr>
          <a:xfrm>
            <a:off x="1895117"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5" name="Google Shape;55;p4"/>
          <p:cNvSpPr txBox="1">
            <a:spLocks noGrp="1"/>
          </p:cNvSpPr>
          <p:nvPr>
            <p:ph type="title" idx="2" hasCustomPrompt="1"/>
          </p:nvPr>
        </p:nvSpPr>
        <p:spPr>
          <a:xfrm>
            <a:off x="428050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 name="Google Shape;56;p4"/>
          <p:cNvSpPr txBox="1">
            <a:spLocks noGrp="1"/>
          </p:cNvSpPr>
          <p:nvPr>
            <p:ph type="title" idx="3" hasCustomPrompt="1"/>
          </p:nvPr>
        </p:nvSpPr>
        <p:spPr>
          <a:xfrm>
            <a:off x="666589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7" name="Google Shape;57;p4"/>
          <p:cNvSpPr txBox="1">
            <a:spLocks noGrp="1"/>
          </p:cNvSpPr>
          <p:nvPr>
            <p:ph type="title" idx="4" hasCustomPrompt="1"/>
          </p:nvPr>
        </p:nvSpPr>
        <p:spPr>
          <a:xfrm>
            <a:off x="9051284"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8" name="Google Shape;58;p4"/>
          <p:cNvSpPr txBox="1">
            <a:spLocks noGrp="1"/>
          </p:cNvSpPr>
          <p:nvPr>
            <p:ph type="ctrTitle" idx="5"/>
          </p:nvPr>
        </p:nvSpPr>
        <p:spPr>
          <a:xfrm>
            <a:off x="415600" y="824767"/>
            <a:ext cx="113608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32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32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32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32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32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32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32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32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521933"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0" name="Google Shape;60;p4"/>
          <p:cNvSpPr txBox="1">
            <a:spLocks noGrp="1"/>
          </p:cNvSpPr>
          <p:nvPr>
            <p:ph type="subTitle" idx="6"/>
          </p:nvPr>
        </p:nvSpPr>
        <p:spPr>
          <a:xfrm>
            <a:off x="39073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1" name="Google Shape;61;p4"/>
          <p:cNvSpPr txBox="1">
            <a:spLocks noGrp="1"/>
          </p:cNvSpPr>
          <p:nvPr>
            <p:ph type="subTitle" idx="7"/>
          </p:nvPr>
        </p:nvSpPr>
        <p:spPr>
          <a:xfrm>
            <a:off x="6292667"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2" name="Google Shape;62;p4"/>
          <p:cNvSpPr txBox="1">
            <a:spLocks noGrp="1"/>
          </p:cNvSpPr>
          <p:nvPr>
            <p:ph type="subTitle" idx="8"/>
          </p:nvPr>
        </p:nvSpPr>
        <p:spPr>
          <a:xfrm>
            <a:off x="8678100" y="49101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3" name="Google Shape;63;p4"/>
          <p:cNvSpPr txBox="1">
            <a:spLocks noGrp="1"/>
          </p:cNvSpPr>
          <p:nvPr>
            <p:ph type="subTitle" idx="9"/>
          </p:nvPr>
        </p:nvSpPr>
        <p:spPr>
          <a:xfrm>
            <a:off x="62927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Tree>
    <p:extLst>
      <p:ext uri="{BB962C8B-B14F-4D97-AF65-F5344CB8AC3E}">
        <p14:creationId xmlns:p14="http://schemas.microsoft.com/office/powerpoint/2010/main" val="2817155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AB60BDD-A542-4012-89E9-D2CD2489E338}" type="datetimeFigureOut">
              <a:rPr lang="tr-TR" smtClean="0"/>
              <a:t>2.01.2025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5670DA8-37D6-4125-AED3-BCB72748BF3F}" type="slidenum">
              <a:rPr lang="tr-TR" smtClean="0"/>
              <a:t>‹#›</a:t>
            </a:fld>
            <a:endParaRPr lang="tr-TR"/>
          </a:p>
        </p:txBody>
      </p:sp>
    </p:spTree>
    <p:extLst>
      <p:ext uri="{BB962C8B-B14F-4D97-AF65-F5344CB8AC3E}">
        <p14:creationId xmlns:p14="http://schemas.microsoft.com/office/powerpoint/2010/main" val="30715596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64"/>
        <p:cNvGrpSpPr/>
        <p:nvPr/>
      </p:nvGrpSpPr>
      <p:grpSpPr>
        <a:xfrm>
          <a:off x="0" y="0"/>
          <a:ext cx="0" cy="0"/>
          <a:chOff x="0" y="0"/>
          <a:chExt cx="0" cy="0"/>
        </a:xfrm>
      </p:grpSpPr>
      <p:grpSp>
        <p:nvGrpSpPr>
          <p:cNvPr id="65" name="Google Shape;65;p5"/>
          <p:cNvGrpSpPr/>
          <p:nvPr/>
        </p:nvGrpSpPr>
        <p:grpSpPr>
          <a:xfrm>
            <a:off x="-16603" y="413700"/>
            <a:ext cx="12241067" cy="6051067"/>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78" name="Google Shape;78;p5"/>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0582337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
        <p:cNvGrpSpPr/>
        <p:nvPr/>
      </p:nvGrpSpPr>
      <p:grpSpPr>
        <a:xfrm>
          <a:off x="0" y="0"/>
          <a:ext cx="0" cy="0"/>
          <a:chOff x="0" y="0"/>
          <a:chExt cx="0" cy="0"/>
        </a:xfrm>
      </p:grpSpPr>
      <p:grpSp>
        <p:nvGrpSpPr>
          <p:cNvPr id="81" name="Google Shape;81;p6"/>
          <p:cNvGrpSpPr/>
          <p:nvPr/>
        </p:nvGrpSpPr>
        <p:grpSpPr>
          <a:xfrm>
            <a:off x="-16603" y="413700"/>
            <a:ext cx="12241067" cy="6051067"/>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94" name="Google Shape;94;p6"/>
          <p:cNvSpPr txBox="1">
            <a:spLocks noGrp="1"/>
          </p:cNvSpPr>
          <p:nvPr>
            <p:ph type="ctrTitle"/>
          </p:nvPr>
        </p:nvSpPr>
        <p:spPr>
          <a:xfrm>
            <a:off x="2678400" y="5196051"/>
            <a:ext cx="6835200" cy="5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467">
                <a:latin typeface="Comfortaa"/>
                <a:ea typeface="Comfortaa"/>
                <a:cs typeface="Comfortaa"/>
                <a:sym typeface="Comfortaa"/>
              </a:defRPr>
            </a:lvl1pPr>
            <a:lvl2pPr lvl="1" rtl="0">
              <a:spcBef>
                <a:spcPts val="0"/>
              </a:spcBef>
              <a:spcAft>
                <a:spcPts val="0"/>
              </a:spcAft>
              <a:buSzPts val="3000"/>
              <a:buFont typeface="Comfortaa"/>
              <a:buNone/>
              <a:defRPr sz="4000">
                <a:latin typeface="Comfortaa"/>
                <a:ea typeface="Comfortaa"/>
                <a:cs typeface="Comfortaa"/>
                <a:sym typeface="Comfortaa"/>
              </a:defRPr>
            </a:lvl2pPr>
            <a:lvl3pPr lvl="2" rtl="0">
              <a:spcBef>
                <a:spcPts val="0"/>
              </a:spcBef>
              <a:spcAft>
                <a:spcPts val="0"/>
              </a:spcAft>
              <a:buSzPts val="3000"/>
              <a:buFont typeface="Comfortaa"/>
              <a:buNone/>
              <a:defRPr sz="4000">
                <a:latin typeface="Comfortaa"/>
                <a:ea typeface="Comfortaa"/>
                <a:cs typeface="Comfortaa"/>
                <a:sym typeface="Comfortaa"/>
              </a:defRPr>
            </a:lvl3pPr>
            <a:lvl4pPr lvl="3" rtl="0">
              <a:spcBef>
                <a:spcPts val="0"/>
              </a:spcBef>
              <a:spcAft>
                <a:spcPts val="0"/>
              </a:spcAft>
              <a:buSzPts val="3000"/>
              <a:buFont typeface="Comfortaa"/>
              <a:buNone/>
              <a:defRPr sz="4000">
                <a:latin typeface="Comfortaa"/>
                <a:ea typeface="Comfortaa"/>
                <a:cs typeface="Comfortaa"/>
                <a:sym typeface="Comfortaa"/>
              </a:defRPr>
            </a:lvl4pPr>
            <a:lvl5pPr lvl="4" rtl="0">
              <a:spcBef>
                <a:spcPts val="0"/>
              </a:spcBef>
              <a:spcAft>
                <a:spcPts val="0"/>
              </a:spcAft>
              <a:buSzPts val="3000"/>
              <a:buFont typeface="Comfortaa"/>
              <a:buNone/>
              <a:defRPr sz="4000">
                <a:latin typeface="Comfortaa"/>
                <a:ea typeface="Comfortaa"/>
                <a:cs typeface="Comfortaa"/>
                <a:sym typeface="Comfortaa"/>
              </a:defRPr>
            </a:lvl5pPr>
            <a:lvl6pPr lvl="5" rtl="0">
              <a:spcBef>
                <a:spcPts val="0"/>
              </a:spcBef>
              <a:spcAft>
                <a:spcPts val="0"/>
              </a:spcAft>
              <a:buSzPts val="3000"/>
              <a:buFont typeface="Comfortaa"/>
              <a:buNone/>
              <a:defRPr sz="4000">
                <a:latin typeface="Comfortaa"/>
                <a:ea typeface="Comfortaa"/>
                <a:cs typeface="Comfortaa"/>
                <a:sym typeface="Comfortaa"/>
              </a:defRPr>
            </a:lvl6pPr>
            <a:lvl7pPr lvl="6" rtl="0">
              <a:spcBef>
                <a:spcPts val="0"/>
              </a:spcBef>
              <a:spcAft>
                <a:spcPts val="0"/>
              </a:spcAft>
              <a:buSzPts val="3000"/>
              <a:buFont typeface="Comfortaa"/>
              <a:buNone/>
              <a:defRPr sz="4000">
                <a:latin typeface="Comfortaa"/>
                <a:ea typeface="Comfortaa"/>
                <a:cs typeface="Comfortaa"/>
                <a:sym typeface="Comfortaa"/>
              </a:defRPr>
            </a:lvl7pPr>
            <a:lvl8pPr lvl="7" rtl="0">
              <a:spcBef>
                <a:spcPts val="0"/>
              </a:spcBef>
              <a:spcAft>
                <a:spcPts val="0"/>
              </a:spcAft>
              <a:buSzPts val="3000"/>
              <a:buFont typeface="Comfortaa"/>
              <a:buNone/>
              <a:defRPr sz="4000">
                <a:latin typeface="Comfortaa"/>
                <a:ea typeface="Comfortaa"/>
                <a:cs typeface="Comfortaa"/>
                <a:sym typeface="Comfortaa"/>
              </a:defRPr>
            </a:lvl8pPr>
            <a:lvl9pPr lvl="8" rtl="0">
              <a:spcBef>
                <a:spcPts val="0"/>
              </a:spcBef>
              <a:spcAft>
                <a:spcPts val="0"/>
              </a:spcAft>
              <a:buSzPts val="3000"/>
              <a:buFont typeface="Comfortaa"/>
              <a:buNone/>
              <a:defRPr sz="4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2553000" y="1869300"/>
            <a:ext cx="7086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3200"/>
            </a:lvl2pPr>
            <a:lvl3pPr lvl="2" rtl="0">
              <a:lnSpc>
                <a:spcPct val="100000"/>
              </a:lnSpc>
              <a:spcBef>
                <a:spcPts val="0"/>
              </a:spcBef>
              <a:spcAft>
                <a:spcPts val="0"/>
              </a:spcAft>
              <a:buSzPts val="2400"/>
              <a:buNone/>
              <a:defRPr sz="3200"/>
            </a:lvl3pPr>
            <a:lvl4pPr lvl="3" rtl="0">
              <a:lnSpc>
                <a:spcPct val="100000"/>
              </a:lnSpc>
              <a:spcBef>
                <a:spcPts val="0"/>
              </a:spcBef>
              <a:spcAft>
                <a:spcPts val="0"/>
              </a:spcAft>
              <a:buSzPts val="2400"/>
              <a:buNone/>
              <a:defRPr sz="3200"/>
            </a:lvl4pPr>
            <a:lvl5pPr lvl="4" rtl="0">
              <a:lnSpc>
                <a:spcPct val="100000"/>
              </a:lnSpc>
              <a:spcBef>
                <a:spcPts val="0"/>
              </a:spcBef>
              <a:spcAft>
                <a:spcPts val="0"/>
              </a:spcAft>
              <a:buSzPts val="2400"/>
              <a:buNone/>
              <a:defRPr sz="3200"/>
            </a:lvl5pPr>
            <a:lvl6pPr lvl="5" rtl="0">
              <a:lnSpc>
                <a:spcPct val="100000"/>
              </a:lnSpc>
              <a:spcBef>
                <a:spcPts val="0"/>
              </a:spcBef>
              <a:spcAft>
                <a:spcPts val="0"/>
              </a:spcAft>
              <a:buSzPts val="2400"/>
              <a:buNone/>
              <a:defRPr sz="3200"/>
            </a:lvl6pPr>
            <a:lvl7pPr lvl="6" rtl="0">
              <a:lnSpc>
                <a:spcPct val="100000"/>
              </a:lnSpc>
              <a:spcBef>
                <a:spcPts val="0"/>
              </a:spcBef>
              <a:spcAft>
                <a:spcPts val="0"/>
              </a:spcAft>
              <a:buSzPts val="2400"/>
              <a:buNone/>
              <a:defRPr sz="3200"/>
            </a:lvl7pPr>
            <a:lvl8pPr lvl="7" rtl="0">
              <a:lnSpc>
                <a:spcPct val="100000"/>
              </a:lnSpc>
              <a:spcBef>
                <a:spcPts val="0"/>
              </a:spcBef>
              <a:spcAft>
                <a:spcPts val="0"/>
              </a:spcAft>
              <a:buSzPts val="2400"/>
              <a:buNone/>
              <a:defRPr sz="3200"/>
            </a:lvl8pPr>
            <a:lvl9pPr lvl="8" rtl="0">
              <a:lnSpc>
                <a:spcPct val="100000"/>
              </a:lnSpc>
              <a:spcBef>
                <a:spcPts val="0"/>
              </a:spcBef>
              <a:spcAft>
                <a:spcPts val="0"/>
              </a:spcAft>
              <a:buSzPts val="2400"/>
              <a:buNone/>
              <a:defRPr sz="3200"/>
            </a:lvl9pPr>
          </a:lstStyle>
          <a:p>
            <a:endParaRPr/>
          </a:p>
        </p:txBody>
      </p:sp>
    </p:spTree>
    <p:extLst>
      <p:ext uri="{BB962C8B-B14F-4D97-AF65-F5344CB8AC3E}">
        <p14:creationId xmlns:p14="http://schemas.microsoft.com/office/powerpoint/2010/main" val="11818561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96"/>
        <p:cNvGrpSpPr/>
        <p:nvPr/>
      </p:nvGrpSpPr>
      <p:grpSpPr>
        <a:xfrm>
          <a:off x="0" y="0"/>
          <a:ext cx="0" cy="0"/>
          <a:chOff x="0" y="0"/>
          <a:chExt cx="0" cy="0"/>
        </a:xfrm>
      </p:grpSpPr>
      <p:grpSp>
        <p:nvGrpSpPr>
          <p:cNvPr id="97" name="Google Shape;97;p7"/>
          <p:cNvGrpSpPr/>
          <p:nvPr/>
        </p:nvGrpSpPr>
        <p:grpSpPr>
          <a:xfrm>
            <a:off x="-16603" y="413700"/>
            <a:ext cx="12241067" cy="6051067"/>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10" name="Google Shape;110;p7"/>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4152000" y="2739400"/>
            <a:ext cx="3888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5958866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4145000" y="2940400"/>
            <a:ext cx="3902000" cy="9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080897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 FOUR COLUMNS" type="blank">
  <p:cSld name="TITLE + FOUR COLUMNS">
    <p:spTree>
      <p:nvGrpSpPr>
        <p:cNvPr id="1" name="Shape 114"/>
        <p:cNvGrpSpPr/>
        <p:nvPr/>
      </p:nvGrpSpPr>
      <p:grpSpPr>
        <a:xfrm>
          <a:off x="0" y="0"/>
          <a:ext cx="0" cy="0"/>
          <a:chOff x="0" y="0"/>
          <a:chExt cx="0" cy="0"/>
        </a:xfrm>
      </p:grpSpPr>
      <p:grpSp>
        <p:nvGrpSpPr>
          <p:cNvPr id="115" name="Google Shape;115;p9"/>
          <p:cNvGrpSpPr/>
          <p:nvPr/>
        </p:nvGrpSpPr>
        <p:grpSpPr>
          <a:xfrm>
            <a:off x="-16603" y="413700"/>
            <a:ext cx="12241067" cy="6051067"/>
            <a:chOff x="-12452" y="310275"/>
            <a:chExt cx="9180800" cy="4538300"/>
          </a:xfrm>
        </p:grpSpPr>
        <p:cxnSp>
          <p:nvCxnSpPr>
            <p:cNvPr id="116" name="Google Shape;116;p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7" name="Google Shape;117;p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8" name="Google Shape;118;p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9" name="Google Shape;119;p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0" name="Google Shape;120;p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1" name="Google Shape;121;p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2" name="Google Shape;122;p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3" name="Google Shape;123;p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4" name="Google Shape;124;p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5" name="Google Shape;125;p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6" name="Google Shape;126;p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7" name="Google Shape;127;p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28" name="Google Shape;128;p9"/>
          <p:cNvSpPr txBox="1">
            <a:spLocks noGrp="1"/>
          </p:cNvSpPr>
          <p:nvPr>
            <p:ph type="subTitle" idx="1"/>
          </p:nvPr>
        </p:nvSpPr>
        <p:spPr>
          <a:xfrm>
            <a:off x="1521917"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9" name="Google Shape;129;p9"/>
          <p:cNvSpPr txBox="1">
            <a:spLocks noGrp="1"/>
          </p:cNvSpPr>
          <p:nvPr>
            <p:ph type="subTitle" idx="2"/>
          </p:nvPr>
        </p:nvSpPr>
        <p:spPr>
          <a:xfrm>
            <a:off x="39072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0" name="Google Shape;130;p9"/>
          <p:cNvSpPr txBox="1">
            <a:spLocks noGrp="1"/>
          </p:cNvSpPr>
          <p:nvPr>
            <p:ph type="subTitle" idx="3"/>
          </p:nvPr>
        </p:nvSpPr>
        <p:spPr>
          <a:xfrm>
            <a:off x="86780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1" name="Google Shape;131;p9"/>
          <p:cNvSpPr txBox="1">
            <a:spLocks noGrp="1"/>
          </p:cNvSpPr>
          <p:nvPr>
            <p:ph type="subTitle" idx="4"/>
          </p:nvPr>
        </p:nvSpPr>
        <p:spPr>
          <a:xfrm>
            <a:off x="62926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521933"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39073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62927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86781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7677932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7"/>
        <p:cNvGrpSpPr/>
        <p:nvPr/>
      </p:nvGrpSpPr>
      <p:grpSpPr>
        <a:xfrm>
          <a:off x="0" y="0"/>
          <a:ext cx="0" cy="0"/>
          <a:chOff x="0" y="0"/>
          <a:chExt cx="0" cy="0"/>
        </a:xfrm>
      </p:grpSpPr>
      <p:grpSp>
        <p:nvGrpSpPr>
          <p:cNvPr id="138" name="Google Shape;138;p10"/>
          <p:cNvGrpSpPr/>
          <p:nvPr/>
        </p:nvGrpSpPr>
        <p:grpSpPr>
          <a:xfrm>
            <a:off x="-16603" y="413700"/>
            <a:ext cx="12241067" cy="6051067"/>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51" name="Google Shape;151;p10"/>
          <p:cNvSpPr txBox="1">
            <a:spLocks noGrp="1"/>
          </p:cNvSpPr>
          <p:nvPr>
            <p:ph type="subTitle" idx="1"/>
          </p:nvPr>
        </p:nvSpPr>
        <p:spPr>
          <a:xfrm>
            <a:off x="1665233"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4965000"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8264767"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1800217"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50999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83997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9594849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NUMBERS">
  <p:cSld name="BIG NUMBERS">
    <p:spTree>
      <p:nvGrpSpPr>
        <p:cNvPr id="1" name="Shape 158"/>
        <p:cNvGrpSpPr/>
        <p:nvPr/>
      </p:nvGrpSpPr>
      <p:grpSpPr>
        <a:xfrm>
          <a:off x="0" y="0"/>
          <a:ext cx="0" cy="0"/>
          <a:chOff x="0" y="0"/>
          <a:chExt cx="0" cy="0"/>
        </a:xfrm>
      </p:grpSpPr>
      <p:grpSp>
        <p:nvGrpSpPr>
          <p:cNvPr id="159" name="Google Shape;159;p11"/>
          <p:cNvGrpSpPr/>
          <p:nvPr/>
        </p:nvGrpSpPr>
        <p:grpSpPr>
          <a:xfrm>
            <a:off x="-16603" y="413700"/>
            <a:ext cx="12241067" cy="6051067"/>
            <a:chOff x="-12452" y="310275"/>
            <a:chExt cx="9180800" cy="4538300"/>
          </a:xfrm>
        </p:grpSpPr>
        <p:cxnSp>
          <p:nvCxnSpPr>
            <p:cNvPr id="160" name="Google Shape;160;p11"/>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1" name="Google Shape;161;p11"/>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2" name="Google Shape;162;p11"/>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3" name="Google Shape;163;p11"/>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4" name="Google Shape;164;p11"/>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5" name="Google Shape;165;p11"/>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6" name="Google Shape;166;p11"/>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7" name="Google Shape;167;p11"/>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8" name="Google Shape;168;p11"/>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9" name="Google Shape;169;p11"/>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0" name="Google Shape;170;p11"/>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1" name="Google Shape;171;p11"/>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72" name="Google Shape;172;p11"/>
          <p:cNvSpPr txBox="1">
            <a:spLocks noGrp="1"/>
          </p:cNvSpPr>
          <p:nvPr>
            <p:ph type="title" hasCustomPrompt="1"/>
          </p:nvPr>
        </p:nvSpPr>
        <p:spPr>
          <a:xfrm>
            <a:off x="3335000" y="9346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3" name="Google Shape;173;p11"/>
          <p:cNvSpPr txBox="1">
            <a:spLocks noGrp="1"/>
          </p:cNvSpPr>
          <p:nvPr>
            <p:ph type="title" idx="2" hasCustomPrompt="1"/>
          </p:nvPr>
        </p:nvSpPr>
        <p:spPr>
          <a:xfrm>
            <a:off x="3335000" y="28142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4" name="Google Shape;174;p11"/>
          <p:cNvSpPr txBox="1">
            <a:spLocks noGrp="1"/>
          </p:cNvSpPr>
          <p:nvPr>
            <p:ph type="title" idx="3" hasCustomPrompt="1"/>
          </p:nvPr>
        </p:nvSpPr>
        <p:spPr>
          <a:xfrm>
            <a:off x="3335000" y="46938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3699473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75"/>
        <p:cNvGrpSpPr/>
        <p:nvPr/>
      </p:nvGrpSpPr>
      <p:grpSpPr>
        <a:xfrm>
          <a:off x="0" y="0"/>
          <a:ext cx="0" cy="0"/>
          <a:chOff x="0" y="0"/>
          <a:chExt cx="0" cy="0"/>
        </a:xfrm>
      </p:grpSpPr>
      <p:grpSp>
        <p:nvGrpSpPr>
          <p:cNvPr id="176" name="Google Shape;176;p12"/>
          <p:cNvGrpSpPr/>
          <p:nvPr/>
        </p:nvGrpSpPr>
        <p:grpSpPr>
          <a:xfrm>
            <a:off x="-16603" y="413700"/>
            <a:ext cx="12241067" cy="6051067"/>
            <a:chOff x="-12452" y="310275"/>
            <a:chExt cx="9180800" cy="4538300"/>
          </a:xfrm>
        </p:grpSpPr>
        <p:cxnSp>
          <p:nvCxnSpPr>
            <p:cNvPr id="177" name="Google Shape;177;p1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8" name="Google Shape;178;p1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9" name="Google Shape;179;p1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0" name="Google Shape;180;p1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1" name="Google Shape;181;p1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2" name="Google Shape;182;p1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3" name="Google Shape;183;p1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4" name="Google Shape;184;p1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5" name="Google Shape;185;p1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6" name="Google Shape;186;p1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7" name="Google Shape;187;p1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8" name="Google Shape;188;p1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89" name="Google Shape;189;p12"/>
          <p:cNvSpPr txBox="1">
            <a:spLocks noGrp="1"/>
          </p:cNvSpPr>
          <p:nvPr>
            <p:ph type="ctrTitle"/>
          </p:nvPr>
        </p:nvSpPr>
        <p:spPr>
          <a:xfrm>
            <a:off x="4416800" y="1603533"/>
            <a:ext cx="33584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4539128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THREE COLUMNS">
  <p:cSld name="1_TITLE + THREE COLUMNS">
    <p:spTree>
      <p:nvGrpSpPr>
        <p:cNvPr id="1" name="Shape 190"/>
        <p:cNvGrpSpPr/>
        <p:nvPr/>
      </p:nvGrpSpPr>
      <p:grpSpPr>
        <a:xfrm>
          <a:off x="0" y="0"/>
          <a:ext cx="0" cy="0"/>
          <a:chOff x="0" y="0"/>
          <a:chExt cx="0" cy="0"/>
        </a:xfrm>
      </p:grpSpPr>
      <p:grpSp>
        <p:nvGrpSpPr>
          <p:cNvPr id="191" name="Google Shape;191;p13"/>
          <p:cNvGrpSpPr/>
          <p:nvPr/>
        </p:nvGrpSpPr>
        <p:grpSpPr>
          <a:xfrm>
            <a:off x="-16603" y="413700"/>
            <a:ext cx="12241067" cy="6051067"/>
            <a:chOff x="-12452" y="310275"/>
            <a:chExt cx="9180800" cy="4538300"/>
          </a:xfrm>
        </p:grpSpPr>
        <p:cxnSp>
          <p:nvCxnSpPr>
            <p:cNvPr id="192" name="Google Shape;192;p1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3" name="Google Shape;193;p1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4" name="Google Shape;194;p1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5" name="Google Shape;195;p1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6" name="Google Shape;196;p1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7" name="Google Shape;197;p1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8" name="Google Shape;198;p1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9" name="Google Shape;199;p1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0" name="Google Shape;200;p1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1" name="Google Shape;201;p1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2" name="Google Shape;202;p1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3" name="Google Shape;203;p1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04" name="Google Shape;204;p13"/>
          <p:cNvSpPr txBox="1">
            <a:spLocks noGrp="1"/>
          </p:cNvSpPr>
          <p:nvPr>
            <p:ph type="subTitle" idx="1"/>
          </p:nvPr>
        </p:nvSpPr>
        <p:spPr>
          <a:xfrm>
            <a:off x="8303733" y="2601400"/>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5" name="Google Shape;205;p13"/>
          <p:cNvSpPr txBox="1">
            <a:spLocks noGrp="1"/>
          </p:cNvSpPr>
          <p:nvPr>
            <p:ph type="ctrTitle"/>
          </p:nvPr>
        </p:nvSpPr>
        <p:spPr>
          <a:xfrm>
            <a:off x="8303733" y="1946433"/>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6" name="Google Shape;206;p13"/>
          <p:cNvSpPr txBox="1">
            <a:spLocks noGrp="1"/>
          </p:cNvSpPr>
          <p:nvPr>
            <p:ph type="subTitle" idx="2"/>
          </p:nvPr>
        </p:nvSpPr>
        <p:spPr>
          <a:xfrm>
            <a:off x="8303733" y="3959267"/>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7" name="Google Shape;207;p13"/>
          <p:cNvSpPr txBox="1">
            <a:spLocks noGrp="1"/>
          </p:cNvSpPr>
          <p:nvPr>
            <p:ph type="ctrTitle" idx="3"/>
          </p:nvPr>
        </p:nvSpPr>
        <p:spPr>
          <a:xfrm>
            <a:off x="8303733" y="3304300"/>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8" name="Google Shape;208;p13"/>
          <p:cNvSpPr txBox="1">
            <a:spLocks noGrp="1"/>
          </p:cNvSpPr>
          <p:nvPr>
            <p:ph type="subTitle" idx="4"/>
          </p:nvPr>
        </p:nvSpPr>
        <p:spPr>
          <a:xfrm>
            <a:off x="8303733" y="5317133"/>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9" name="Google Shape;209;p13"/>
          <p:cNvSpPr txBox="1">
            <a:spLocks noGrp="1"/>
          </p:cNvSpPr>
          <p:nvPr>
            <p:ph type="ctrTitle" idx="5"/>
          </p:nvPr>
        </p:nvSpPr>
        <p:spPr>
          <a:xfrm>
            <a:off x="8303733" y="4662167"/>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10" name="Google Shape;210;p13"/>
          <p:cNvSpPr txBox="1">
            <a:spLocks noGrp="1"/>
          </p:cNvSpPr>
          <p:nvPr>
            <p:ph type="ctrTitle" idx="6"/>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739250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LUMNS ">
  <p:cSld name="TWO COLUMNS ">
    <p:spTree>
      <p:nvGrpSpPr>
        <p:cNvPr id="1" name="Shape 211"/>
        <p:cNvGrpSpPr/>
        <p:nvPr/>
      </p:nvGrpSpPr>
      <p:grpSpPr>
        <a:xfrm>
          <a:off x="0" y="0"/>
          <a:ext cx="0" cy="0"/>
          <a:chOff x="0" y="0"/>
          <a:chExt cx="0" cy="0"/>
        </a:xfrm>
      </p:grpSpPr>
      <p:grpSp>
        <p:nvGrpSpPr>
          <p:cNvPr id="212" name="Google Shape;212;p14"/>
          <p:cNvGrpSpPr/>
          <p:nvPr/>
        </p:nvGrpSpPr>
        <p:grpSpPr>
          <a:xfrm>
            <a:off x="-16603" y="413700"/>
            <a:ext cx="12241067" cy="6051067"/>
            <a:chOff x="-12452" y="310275"/>
            <a:chExt cx="9180800" cy="4538300"/>
          </a:xfrm>
        </p:grpSpPr>
        <p:cxnSp>
          <p:nvCxnSpPr>
            <p:cNvPr id="213" name="Google Shape;213;p1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4" name="Google Shape;214;p1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5" name="Google Shape;215;p1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6" name="Google Shape;216;p1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7" name="Google Shape;217;p1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8" name="Google Shape;218;p1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9" name="Google Shape;219;p1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0" name="Google Shape;220;p1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1" name="Google Shape;221;p1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2" name="Google Shape;222;p1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3" name="Google Shape;223;p1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4" name="Google Shape;224;p1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5" name="Google Shape;225;p14"/>
          <p:cNvSpPr txBox="1">
            <a:spLocks noGrp="1"/>
          </p:cNvSpPr>
          <p:nvPr>
            <p:ph type="subTitle" idx="1"/>
          </p:nvPr>
        </p:nvSpPr>
        <p:spPr>
          <a:xfrm>
            <a:off x="3111900"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6" name="Google Shape;226;p14"/>
          <p:cNvSpPr txBox="1">
            <a:spLocks noGrp="1"/>
          </p:cNvSpPr>
          <p:nvPr>
            <p:ph type="subTitle" idx="2"/>
          </p:nvPr>
        </p:nvSpPr>
        <p:spPr>
          <a:xfrm>
            <a:off x="6818067"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7" name="Google Shape;227;p14"/>
          <p:cNvSpPr txBox="1">
            <a:spLocks noGrp="1"/>
          </p:cNvSpPr>
          <p:nvPr>
            <p:ph type="ctrTitle"/>
          </p:nvPr>
        </p:nvSpPr>
        <p:spPr>
          <a:xfrm>
            <a:off x="3246884"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28" name="Google Shape;228;p14"/>
          <p:cNvSpPr txBox="1">
            <a:spLocks noGrp="1"/>
          </p:cNvSpPr>
          <p:nvPr>
            <p:ph type="ctrTitle" idx="3"/>
          </p:nvPr>
        </p:nvSpPr>
        <p:spPr>
          <a:xfrm>
            <a:off x="6953051"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535139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AB60BDD-A542-4012-89E9-D2CD2489E338}" type="datetimeFigureOut">
              <a:rPr lang="tr-TR" smtClean="0"/>
              <a:t>2.01.2025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5670DA8-37D6-4125-AED3-BCB72748BF3F}" type="slidenum">
              <a:rPr lang="tr-TR" smtClean="0"/>
              <a:t>‹#›</a:t>
            </a:fld>
            <a:endParaRPr lang="tr-TR"/>
          </a:p>
        </p:txBody>
      </p:sp>
    </p:spTree>
    <p:extLst>
      <p:ext uri="{BB962C8B-B14F-4D97-AF65-F5344CB8AC3E}">
        <p14:creationId xmlns:p14="http://schemas.microsoft.com/office/powerpoint/2010/main" val="27093210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229"/>
        <p:cNvGrpSpPr/>
        <p:nvPr/>
      </p:nvGrpSpPr>
      <p:grpSpPr>
        <a:xfrm>
          <a:off x="0" y="0"/>
          <a:ext cx="0" cy="0"/>
          <a:chOff x="0" y="0"/>
          <a:chExt cx="0" cy="0"/>
        </a:xfrm>
      </p:grpSpPr>
      <p:grpSp>
        <p:nvGrpSpPr>
          <p:cNvPr id="230" name="Google Shape;230;p15"/>
          <p:cNvGrpSpPr/>
          <p:nvPr/>
        </p:nvGrpSpPr>
        <p:grpSpPr>
          <a:xfrm>
            <a:off x="-16603" y="413700"/>
            <a:ext cx="12241067" cy="6051067"/>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43" name="Google Shape;243;p15"/>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679816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244"/>
        <p:cNvGrpSpPr/>
        <p:nvPr/>
      </p:nvGrpSpPr>
      <p:grpSpPr>
        <a:xfrm>
          <a:off x="0" y="0"/>
          <a:ext cx="0" cy="0"/>
          <a:chOff x="0" y="0"/>
          <a:chExt cx="0" cy="0"/>
        </a:xfrm>
      </p:grpSpPr>
      <p:grpSp>
        <p:nvGrpSpPr>
          <p:cNvPr id="245" name="Google Shape;245;p16"/>
          <p:cNvGrpSpPr/>
          <p:nvPr/>
        </p:nvGrpSpPr>
        <p:grpSpPr>
          <a:xfrm>
            <a:off x="-16603" y="413700"/>
            <a:ext cx="12241067" cy="6051067"/>
            <a:chOff x="-12452" y="310275"/>
            <a:chExt cx="9180800" cy="4538300"/>
          </a:xfrm>
        </p:grpSpPr>
        <p:cxnSp>
          <p:nvCxnSpPr>
            <p:cNvPr id="246" name="Google Shape;246;p1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7" name="Google Shape;247;p1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8" name="Google Shape;248;p1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9" name="Google Shape;249;p1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0" name="Google Shape;250;p1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1" name="Google Shape;251;p1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2" name="Google Shape;252;p1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3" name="Google Shape;253;p1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4" name="Google Shape;254;p1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5" name="Google Shape;255;p1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6" name="Google Shape;256;p1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7" name="Google Shape;257;p1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58" name="Google Shape;258;p16"/>
          <p:cNvSpPr txBox="1">
            <a:spLocks noGrp="1"/>
          </p:cNvSpPr>
          <p:nvPr>
            <p:ph type="subTitle" idx="1"/>
          </p:nvPr>
        </p:nvSpPr>
        <p:spPr>
          <a:xfrm>
            <a:off x="1974803"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9" name="Google Shape;259;p16"/>
          <p:cNvSpPr txBox="1">
            <a:spLocks noGrp="1"/>
          </p:cNvSpPr>
          <p:nvPr>
            <p:ph type="subTitle" idx="2"/>
          </p:nvPr>
        </p:nvSpPr>
        <p:spPr>
          <a:xfrm>
            <a:off x="4969788"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0" name="Google Shape;260;p16"/>
          <p:cNvSpPr txBox="1">
            <a:spLocks noGrp="1"/>
          </p:cNvSpPr>
          <p:nvPr>
            <p:ph type="subTitle" idx="3"/>
          </p:nvPr>
        </p:nvSpPr>
        <p:spPr>
          <a:xfrm>
            <a:off x="7964777"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1" name="Google Shape;261;p16"/>
          <p:cNvSpPr txBox="1">
            <a:spLocks noGrp="1"/>
          </p:cNvSpPr>
          <p:nvPr>
            <p:ph type="ctrTitle"/>
          </p:nvPr>
        </p:nvSpPr>
        <p:spPr>
          <a:xfrm>
            <a:off x="188501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2" name="Google Shape;262;p16"/>
          <p:cNvSpPr txBox="1">
            <a:spLocks noGrp="1"/>
          </p:cNvSpPr>
          <p:nvPr>
            <p:ph type="ctrTitle" idx="4"/>
          </p:nvPr>
        </p:nvSpPr>
        <p:spPr>
          <a:xfrm>
            <a:off x="4880020"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3" name="Google Shape;263;p16"/>
          <p:cNvSpPr txBox="1">
            <a:spLocks noGrp="1"/>
          </p:cNvSpPr>
          <p:nvPr>
            <p:ph type="ctrTitle" idx="5"/>
          </p:nvPr>
        </p:nvSpPr>
        <p:spPr>
          <a:xfrm>
            <a:off x="787499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4" name="Google Shape;264;p16"/>
          <p:cNvSpPr txBox="1">
            <a:spLocks noGrp="1"/>
          </p:cNvSpPr>
          <p:nvPr>
            <p:ph type="subTitle" idx="6"/>
          </p:nvPr>
        </p:nvSpPr>
        <p:spPr>
          <a:xfrm>
            <a:off x="1974803"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5" name="Google Shape;265;p16"/>
          <p:cNvSpPr txBox="1">
            <a:spLocks noGrp="1"/>
          </p:cNvSpPr>
          <p:nvPr>
            <p:ph type="subTitle" idx="7"/>
          </p:nvPr>
        </p:nvSpPr>
        <p:spPr>
          <a:xfrm>
            <a:off x="4969788"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6" name="Google Shape;266;p16"/>
          <p:cNvSpPr txBox="1">
            <a:spLocks noGrp="1"/>
          </p:cNvSpPr>
          <p:nvPr>
            <p:ph type="subTitle" idx="8"/>
          </p:nvPr>
        </p:nvSpPr>
        <p:spPr>
          <a:xfrm>
            <a:off x="7964760"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7" name="Google Shape;267;p16"/>
          <p:cNvSpPr txBox="1">
            <a:spLocks noGrp="1"/>
          </p:cNvSpPr>
          <p:nvPr>
            <p:ph type="ctrTitle" idx="9"/>
          </p:nvPr>
        </p:nvSpPr>
        <p:spPr>
          <a:xfrm>
            <a:off x="1885000"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8" name="Google Shape;268;p16"/>
          <p:cNvSpPr txBox="1">
            <a:spLocks noGrp="1"/>
          </p:cNvSpPr>
          <p:nvPr>
            <p:ph type="ctrTitle" idx="13"/>
          </p:nvPr>
        </p:nvSpPr>
        <p:spPr>
          <a:xfrm>
            <a:off x="4880004"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9" name="Google Shape;269;p16"/>
          <p:cNvSpPr txBox="1">
            <a:spLocks noGrp="1"/>
          </p:cNvSpPr>
          <p:nvPr>
            <p:ph type="ctrTitle" idx="14"/>
          </p:nvPr>
        </p:nvSpPr>
        <p:spPr>
          <a:xfrm>
            <a:off x="7874981"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70" name="Google Shape;270;p16"/>
          <p:cNvSpPr txBox="1">
            <a:spLocks noGrp="1"/>
          </p:cNvSpPr>
          <p:nvPr>
            <p:ph type="ctrTitle" idx="15"/>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2216792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HANKS &amp; CREDITS">
  <p:cSld name="THANKS &amp; CREDITS">
    <p:spTree>
      <p:nvGrpSpPr>
        <p:cNvPr id="1" name="Shape 271"/>
        <p:cNvGrpSpPr/>
        <p:nvPr/>
      </p:nvGrpSpPr>
      <p:grpSpPr>
        <a:xfrm>
          <a:off x="0" y="0"/>
          <a:ext cx="0" cy="0"/>
          <a:chOff x="0" y="0"/>
          <a:chExt cx="0" cy="0"/>
        </a:xfrm>
      </p:grpSpPr>
      <p:grpSp>
        <p:nvGrpSpPr>
          <p:cNvPr id="272" name="Google Shape;272;p17"/>
          <p:cNvGrpSpPr/>
          <p:nvPr/>
        </p:nvGrpSpPr>
        <p:grpSpPr>
          <a:xfrm>
            <a:off x="-16603" y="413700"/>
            <a:ext cx="12241067" cy="6051067"/>
            <a:chOff x="-12452" y="310275"/>
            <a:chExt cx="9180800" cy="4538300"/>
          </a:xfrm>
        </p:grpSpPr>
        <p:cxnSp>
          <p:nvCxnSpPr>
            <p:cNvPr id="273" name="Google Shape;273;p1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4" name="Google Shape;274;p1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5" name="Google Shape;275;p1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6" name="Google Shape;276;p1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7" name="Google Shape;277;p1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8" name="Google Shape;278;p1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9" name="Google Shape;279;p1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0" name="Google Shape;280;p1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1" name="Google Shape;281;p1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2" name="Google Shape;282;p1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3" name="Google Shape;283;p1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4" name="Google Shape;284;p1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85" name="Google Shape;285;p17"/>
          <p:cNvSpPr txBox="1">
            <a:spLocks noGrp="1"/>
          </p:cNvSpPr>
          <p:nvPr>
            <p:ph type="ctrTitle"/>
          </p:nvPr>
        </p:nvSpPr>
        <p:spPr>
          <a:xfrm>
            <a:off x="1252700" y="1197133"/>
            <a:ext cx="68352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286" name="Google Shape;286;p17"/>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287" name="Google Shape;287;p17"/>
          <p:cNvSpPr txBox="1"/>
          <p:nvPr/>
        </p:nvSpPr>
        <p:spPr>
          <a:xfrm>
            <a:off x="1252700" y="4710800"/>
            <a:ext cx="4138000" cy="13588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CREDITS: This presentation template was created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2"/>
              </a:rPr>
              <a:t>Slidesgo</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including icons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Flatico</a:t>
            </a:r>
            <a:r>
              <a:rPr kumimoji="0" lang="en" sz="1067" b="0"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n</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and infographics &amp; images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4"/>
              </a:rPr>
              <a:t>Freepik</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t>
            </a: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p:txBody>
      </p:sp>
    </p:spTree>
    <p:extLst>
      <p:ext uri="{BB962C8B-B14F-4D97-AF65-F5344CB8AC3E}">
        <p14:creationId xmlns:p14="http://schemas.microsoft.com/office/powerpoint/2010/main" val="28608713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 BULLET POINTS">
  <p:cSld name="1_TITLE + BULLET POINTS">
    <p:spTree>
      <p:nvGrpSpPr>
        <p:cNvPr id="1" name="Shape 288"/>
        <p:cNvGrpSpPr/>
        <p:nvPr/>
      </p:nvGrpSpPr>
      <p:grpSpPr>
        <a:xfrm>
          <a:off x="0" y="0"/>
          <a:ext cx="0" cy="0"/>
          <a:chOff x="0" y="0"/>
          <a:chExt cx="0" cy="0"/>
        </a:xfrm>
      </p:grpSpPr>
      <p:grpSp>
        <p:nvGrpSpPr>
          <p:cNvPr id="289" name="Google Shape;289;p18"/>
          <p:cNvGrpSpPr/>
          <p:nvPr/>
        </p:nvGrpSpPr>
        <p:grpSpPr>
          <a:xfrm>
            <a:off x="-16603" y="413700"/>
            <a:ext cx="12241067" cy="6051067"/>
            <a:chOff x="-12452" y="310275"/>
            <a:chExt cx="9180800" cy="4538300"/>
          </a:xfrm>
        </p:grpSpPr>
        <p:cxnSp>
          <p:nvCxnSpPr>
            <p:cNvPr id="290" name="Google Shape;290;p18"/>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1" name="Google Shape;291;p18"/>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2" name="Google Shape;292;p18"/>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3" name="Google Shape;293;p18"/>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4" name="Google Shape;294;p18"/>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5" name="Google Shape;295;p18"/>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6" name="Google Shape;296;p18"/>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7" name="Google Shape;297;p18"/>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8" name="Google Shape;298;p18"/>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9" name="Google Shape;299;p18"/>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0" name="Google Shape;300;p18"/>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1" name="Google Shape;301;p18"/>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02" name="Google Shape;302;p18"/>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03" name="Google Shape;303;p18"/>
          <p:cNvSpPr txBox="1">
            <a:spLocks noGrp="1"/>
          </p:cNvSpPr>
          <p:nvPr>
            <p:ph type="body" idx="1"/>
          </p:nvPr>
        </p:nvSpPr>
        <p:spPr>
          <a:xfrm>
            <a:off x="14795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
        <p:nvSpPr>
          <p:cNvPr id="304" name="Google Shape;304;p18"/>
          <p:cNvSpPr txBox="1">
            <a:spLocks noGrp="1"/>
          </p:cNvSpPr>
          <p:nvPr>
            <p:ph type="body" idx="2"/>
          </p:nvPr>
        </p:nvSpPr>
        <p:spPr>
          <a:xfrm>
            <a:off x="62928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19958890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5"/>
        <p:cNvGrpSpPr/>
        <p:nvPr/>
      </p:nvGrpSpPr>
      <p:grpSpPr>
        <a:xfrm>
          <a:off x="0" y="0"/>
          <a:ext cx="0" cy="0"/>
          <a:chOff x="0" y="0"/>
          <a:chExt cx="0" cy="0"/>
        </a:xfrm>
      </p:grpSpPr>
      <p:grpSp>
        <p:nvGrpSpPr>
          <p:cNvPr id="306" name="Google Shape;306;p19"/>
          <p:cNvGrpSpPr/>
          <p:nvPr/>
        </p:nvGrpSpPr>
        <p:grpSpPr>
          <a:xfrm>
            <a:off x="-16603" y="413700"/>
            <a:ext cx="12241067" cy="6051067"/>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Tree>
    <p:extLst>
      <p:ext uri="{BB962C8B-B14F-4D97-AF65-F5344CB8AC3E}">
        <p14:creationId xmlns:p14="http://schemas.microsoft.com/office/powerpoint/2010/main" val="25122799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19"/>
        <p:cNvGrpSpPr/>
        <p:nvPr/>
      </p:nvGrpSpPr>
      <p:grpSpPr>
        <a:xfrm>
          <a:off x="0" y="0"/>
          <a:ext cx="0" cy="0"/>
          <a:chOff x="0" y="0"/>
          <a:chExt cx="0" cy="0"/>
        </a:xfrm>
      </p:grpSpPr>
    </p:spTree>
    <p:extLst>
      <p:ext uri="{BB962C8B-B14F-4D97-AF65-F5344CB8AC3E}">
        <p14:creationId xmlns:p14="http://schemas.microsoft.com/office/powerpoint/2010/main" val="30236139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64808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44174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57226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974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AB60BDD-A542-4012-89E9-D2CD2489E338}" type="datetimeFigureOut">
              <a:rPr lang="tr-TR" smtClean="0"/>
              <a:t>2.01.2025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5670DA8-37D6-4125-AED3-BCB72748BF3F}" type="slidenum">
              <a:rPr lang="tr-TR" smtClean="0"/>
              <a:t>‹#›</a:t>
            </a:fld>
            <a:endParaRPr lang="tr-TR"/>
          </a:p>
        </p:txBody>
      </p:sp>
    </p:spTree>
    <p:extLst>
      <p:ext uri="{BB962C8B-B14F-4D97-AF65-F5344CB8AC3E}">
        <p14:creationId xmlns:p14="http://schemas.microsoft.com/office/powerpoint/2010/main" val="17132902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66120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03083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3984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76555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4962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66168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50818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ustDataLst>
      <p:tags r:id="rId1"/>
    </p:custDataLst>
    <p:extLst>
      <p:ext uri="{BB962C8B-B14F-4D97-AF65-F5344CB8AC3E}">
        <p14:creationId xmlns:p14="http://schemas.microsoft.com/office/powerpoint/2010/main" val="546585082"/>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838979753"/>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909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AB60BDD-A542-4012-89E9-D2CD2489E338}" type="datetimeFigureOut">
              <a:rPr lang="tr-TR" smtClean="0"/>
              <a:t>2.01.2025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5670DA8-37D6-4125-AED3-BCB72748BF3F}" type="slidenum">
              <a:rPr lang="tr-TR" smtClean="0"/>
              <a:t>‹#›</a:t>
            </a:fld>
            <a:endParaRPr lang="tr-TR"/>
          </a:p>
        </p:txBody>
      </p:sp>
    </p:spTree>
    <p:extLst>
      <p:ext uri="{BB962C8B-B14F-4D97-AF65-F5344CB8AC3E}">
        <p14:creationId xmlns:p14="http://schemas.microsoft.com/office/powerpoint/2010/main" val="16603873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89970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92865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6188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13789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993221965"/>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121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95397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2282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503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AB60BDD-A542-4012-89E9-D2CD2489E338}" type="datetimeFigureOut">
              <a:rPr lang="tr-TR" smtClean="0"/>
              <a:t>2.01.2025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5670DA8-37D6-4125-AED3-BCB72748BF3F}" type="slidenum">
              <a:rPr lang="tr-TR" smtClean="0"/>
              <a:t>‹#›</a:t>
            </a:fld>
            <a:endParaRPr lang="tr-TR"/>
          </a:p>
        </p:txBody>
      </p:sp>
    </p:spTree>
    <p:extLst>
      <p:ext uri="{BB962C8B-B14F-4D97-AF65-F5344CB8AC3E}">
        <p14:creationId xmlns:p14="http://schemas.microsoft.com/office/powerpoint/2010/main" val="143731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AB60BDD-A542-4012-89E9-D2CD2489E338}" type="datetimeFigureOut">
              <a:rPr lang="tr-TR" smtClean="0"/>
              <a:t>2.01.2025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5670DA8-37D6-4125-AED3-BCB72748BF3F}" type="slidenum">
              <a:rPr lang="tr-TR" smtClean="0"/>
              <a:t>‹#›</a:t>
            </a:fld>
            <a:endParaRPr lang="tr-TR"/>
          </a:p>
        </p:txBody>
      </p:sp>
    </p:spTree>
    <p:extLst>
      <p:ext uri="{BB962C8B-B14F-4D97-AF65-F5344CB8AC3E}">
        <p14:creationId xmlns:p14="http://schemas.microsoft.com/office/powerpoint/2010/main" val="415442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6.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60BDD-A542-4012-89E9-D2CD2489E338}" type="datetimeFigureOut">
              <a:rPr lang="tr-TR" smtClean="0"/>
              <a:t>2.01.2025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70DA8-37D6-4125-AED3-BCB72748BF3F}" type="slidenum">
              <a:rPr lang="tr-TR" smtClean="0"/>
              <a:t>‹#›</a:t>
            </a:fld>
            <a:endParaRPr lang="tr-TR"/>
          </a:p>
        </p:txBody>
      </p:sp>
    </p:spTree>
    <p:extLst>
      <p:ext uri="{BB962C8B-B14F-4D97-AF65-F5344CB8AC3E}">
        <p14:creationId xmlns:p14="http://schemas.microsoft.com/office/powerpoint/2010/main" val="3248154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30962150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3802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74868251"/>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26824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8179692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dergipark.org.tr/tr/download/articl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4.xml"/><Relationship Id="rId4" Type="http://schemas.openxmlformats.org/officeDocument/2006/relationships/hyperlink" Target="https://wordwall.net/play/11731/441/960"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5.svg"/><Relationship Id="rId3" Type="http://schemas.openxmlformats.org/officeDocument/2006/relationships/notesSlide" Target="../notesSlides/notesSlide14.xml"/><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slideLayout" Target="../slideLayouts/slideLayout62.xml"/><Relationship Id="rId1" Type="http://schemas.openxmlformats.org/officeDocument/2006/relationships/tags" Target="../tags/tag7.xml"/><Relationship Id="rId6" Type="http://schemas.openxmlformats.org/officeDocument/2006/relationships/hyperlink" Target="https://t.me/joinchat/QrR0NEiT70UPac8ZvS8MDA" TargetMode="External"/><Relationship Id="rId11" Type="http://schemas.openxmlformats.org/officeDocument/2006/relationships/hyperlink" Target="https://www.dindersimateryal.com/" TargetMode="External"/><Relationship Id="rId5" Type="http://schemas.openxmlformats.org/officeDocument/2006/relationships/hyperlink" Target="https://www.instagram.com/mustafayil34/" TargetMode="External"/><Relationship Id="rId10" Type="http://schemas.openxmlformats.org/officeDocument/2006/relationships/image" Target="../media/image23.svg"/><Relationship Id="rId4" Type="http://schemas.openxmlformats.org/officeDocument/2006/relationships/image" Target="../media/image19.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4.xml"/><Relationship Id="rId4" Type="http://schemas.openxmlformats.org/officeDocument/2006/relationships/hyperlink" Target="https://wordwall.net/play/84425/320/85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8.xml"/><Relationship Id="rId1" Type="http://schemas.openxmlformats.org/officeDocument/2006/relationships/tags" Target="../tags/tag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사각형: 둥근 위쪽 모서리 52">
            <a:extLst>
              <a:ext uri="{FF2B5EF4-FFF2-40B4-BE49-F238E27FC236}">
                <a16:creationId xmlns:a16="http://schemas.microsoft.com/office/drawing/2014/main" id="{71EA2BC2-15EA-4741-80BA-A12B08D7ADA2}"/>
              </a:ext>
            </a:extLst>
          </p:cNvPr>
          <p:cNvSpPr/>
          <p:nvPr/>
        </p:nvSpPr>
        <p:spPr>
          <a:xfrm rot="5400000">
            <a:off x="5038281" y="-3942725"/>
            <a:ext cx="813146" cy="922788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grpSp>
        <p:nvGrpSpPr>
          <p:cNvPr id="3" name="그룹 4">
            <a:extLst>
              <a:ext uri="{FF2B5EF4-FFF2-40B4-BE49-F238E27FC236}">
                <a16:creationId xmlns:a16="http://schemas.microsoft.com/office/drawing/2014/main" id="{A08C38DD-7AD2-4BB8-97E4-6D124D5CCECA}"/>
              </a:ext>
            </a:extLst>
          </p:cNvPr>
          <p:cNvGrpSpPr/>
          <p:nvPr/>
        </p:nvGrpSpPr>
        <p:grpSpPr>
          <a:xfrm>
            <a:off x="360157" y="264646"/>
            <a:ext cx="967424" cy="813613"/>
            <a:chOff x="1903751" y="1484784"/>
            <a:chExt cx="967424" cy="813613"/>
          </a:xfrm>
          <a:solidFill>
            <a:srgbClr val="FFAD3D"/>
          </a:solidFill>
        </p:grpSpPr>
        <p:sp>
          <p:nvSpPr>
            <p:cNvPr id="4" name="사각형: 둥근 위쪽 모서리 1">
              <a:extLst>
                <a:ext uri="{FF2B5EF4-FFF2-40B4-BE49-F238E27FC236}">
                  <a16:creationId xmlns:a16="http://schemas.microsoft.com/office/drawing/2014/main" id="{E3669431-1016-4716-9B58-7235B5B796E7}"/>
                </a:ext>
              </a:extLst>
            </p:cNvPr>
            <p:cNvSpPr/>
            <p:nvPr/>
          </p:nvSpPr>
          <p:spPr>
            <a:xfrm rot="16200000">
              <a:off x="1732555" y="1655980"/>
              <a:ext cx="813146" cy="470754"/>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5" name="직각 삼각형 2">
              <a:extLst>
                <a:ext uri="{FF2B5EF4-FFF2-40B4-BE49-F238E27FC236}">
                  <a16:creationId xmlns:a16="http://schemas.microsoft.com/office/drawing/2014/main" id="{9CEC95B0-A8F3-402A-864C-968DDC5C3E60}"/>
                </a:ext>
              </a:extLst>
            </p:cNvPr>
            <p:cNvSpPr/>
            <p:nvPr/>
          </p:nvSpPr>
          <p:spPr>
            <a:xfrm rot="5400000">
              <a:off x="2216266" y="1643488"/>
              <a:ext cx="813147" cy="49667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grpSp>
      <p:sp>
        <p:nvSpPr>
          <p:cNvPr id="8" name="TextBox 66">
            <a:extLst>
              <a:ext uri="{FF2B5EF4-FFF2-40B4-BE49-F238E27FC236}">
                <a16:creationId xmlns:a16="http://schemas.microsoft.com/office/drawing/2014/main" id="{E29A8360-11B3-4C8E-9152-AB44914165C6}"/>
              </a:ext>
            </a:extLst>
          </p:cNvPr>
          <p:cNvSpPr txBox="1"/>
          <p:nvPr/>
        </p:nvSpPr>
        <p:spPr>
          <a:xfrm>
            <a:off x="385445" y="264301"/>
            <a:ext cx="619291" cy="809468"/>
          </a:xfrm>
          <a:prstGeom prst="rect">
            <a:avLst/>
          </a:prstGeom>
          <a:noFill/>
        </p:spPr>
        <p:txBody>
          <a:bodyPr wrap="square" lIns="0" tIns="0" rIns="0" bIns="0" rtlCol="0" anchor="ctr">
            <a:no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ko-KR" sz="4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맑은 고딕" panose="020B0503020000020004" pitchFamily="50" charset="-127"/>
                <a:cs typeface="Arial" panose="020B0604020202020204" pitchFamily="34" charset="0"/>
              </a:rPr>
              <a:t>3</a:t>
            </a:r>
            <a:endParaRPr kumimoji="0" lang="ko-KR" altLang="en-US" sz="40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sp>
        <p:nvSpPr>
          <p:cNvPr id="10" name="Rectangle 236">
            <a:extLst>
              <a:ext uri="{FF2B5EF4-FFF2-40B4-BE49-F238E27FC236}">
                <a16:creationId xmlns:a16="http://schemas.microsoft.com/office/drawing/2014/main" id="{21157787-EC97-4193-A860-71D63AFF48DC}"/>
              </a:ext>
            </a:extLst>
          </p:cNvPr>
          <p:cNvSpPr/>
          <p:nvPr/>
        </p:nvSpPr>
        <p:spPr>
          <a:xfrm rot="5400000">
            <a:off x="9612945" y="497038"/>
            <a:ext cx="813148" cy="318389"/>
          </a:xfrm>
          <a:prstGeom prst="rect">
            <a:avLst/>
          </a:prstGeom>
          <a:blipFill dpi="0" rotWithShape="1">
            <a:blip r:embed="rId3">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54" name="Dikdörtgen 53"/>
          <p:cNvSpPr/>
          <p:nvPr/>
        </p:nvSpPr>
        <p:spPr>
          <a:xfrm>
            <a:off x="1172077" y="330724"/>
            <a:ext cx="8789329"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Müminler İyiliği Emreder, Kötülüğü Engellerler</a:t>
            </a:r>
          </a:p>
        </p:txBody>
      </p:sp>
      <p:sp>
        <p:nvSpPr>
          <p:cNvPr id="42" name="İçerik Yer Tutucusu 2"/>
          <p:cNvSpPr txBox="1">
            <a:spLocks/>
          </p:cNvSpPr>
          <p:nvPr/>
        </p:nvSpPr>
        <p:spPr>
          <a:xfrm>
            <a:off x="5845350" y="1994379"/>
            <a:ext cx="5519336" cy="1801995"/>
          </a:xfrm>
          <a:prstGeom prst="rect">
            <a:avLst/>
          </a:prstGeom>
          <a:solidFill>
            <a:schemeClr val="accent1">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rPr>
              <a:t>Kötülüklere karşı neden duyarsız kalmamalıyız?</a:t>
            </a:r>
          </a:p>
        </p:txBody>
      </p:sp>
      <p:sp>
        <p:nvSpPr>
          <p:cNvPr id="45" name="İçerik Yer Tutucusu 2"/>
          <p:cNvSpPr txBox="1">
            <a:spLocks/>
          </p:cNvSpPr>
          <p:nvPr/>
        </p:nvSpPr>
        <p:spPr>
          <a:xfrm>
            <a:off x="4824072" y="4352368"/>
            <a:ext cx="7105338" cy="1801995"/>
          </a:xfrm>
          <a:prstGeom prst="rect">
            <a:avLst/>
          </a:prstGeom>
          <a:solidFill>
            <a:schemeClr val="accent4">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rPr>
              <a:t>Kötü davranış yapana tek mi zarar verir?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rPr>
              <a:t>   Başkalarına da zarar verir mi?</a:t>
            </a:r>
          </a:p>
        </p:txBody>
      </p:sp>
      <p:pic>
        <p:nvPicPr>
          <p:cNvPr id="6" name="Resim 5"/>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14939" t="15353" r="16182" b="14937"/>
          <a:stretch/>
        </p:blipFill>
        <p:spPr>
          <a:xfrm>
            <a:off x="0" y="1770811"/>
            <a:ext cx="4331368" cy="4383552"/>
          </a:xfrm>
          <a:prstGeom prst="rect">
            <a:avLst/>
          </a:prstGeom>
        </p:spPr>
      </p:pic>
    </p:spTree>
    <p:extLst>
      <p:ext uri="{BB962C8B-B14F-4D97-AF65-F5344CB8AC3E}">
        <p14:creationId xmlns:p14="http://schemas.microsoft.com/office/powerpoint/2010/main" val="318374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3"/>
          <a:srcRect l="23759" r="23848" b="857"/>
          <a:stretch/>
        </p:blipFill>
        <p:spPr>
          <a:xfrm>
            <a:off x="185980" y="433953"/>
            <a:ext cx="5145437" cy="5734373"/>
          </a:xfrm>
          <a:prstGeom prst="rect">
            <a:avLst/>
          </a:prstGeom>
        </p:spPr>
      </p:pic>
      <p:sp>
        <p:nvSpPr>
          <p:cNvPr id="3" name="Unvan 1"/>
          <p:cNvSpPr txBox="1">
            <a:spLocks/>
          </p:cNvSpPr>
          <p:nvPr/>
        </p:nvSpPr>
        <p:spPr>
          <a:xfrm>
            <a:off x="5412467" y="386469"/>
            <a:ext cx="6505730" cy="998980"/>
          </a:xfrm>
          <a:prstGeom prst="rect">
            <a:avLst/>
          </a:prstGeom>
          <a:solidFill>
            <a:schemeClr val="accent1">
              <a:lumMod val="40000"/>
              <a:lumOff val="60000"/>
            </a:schemeClr>
          </a:solidFill>
          <a:ln>
            <a:solidFill>
              <a:schemeClr val="bg1">
                <a:lumMod val="95000"/>
              </a:schemeClr>
            </a:solidFill>
          </a:ln>
        </p:spPr>
        <p:style>
          <a:lnRef idx="1">
            <a:schemeClr val="accent1"/>
          </a:lnRef>
          <a:fillRef idx="2">
            <a:schemeClr val="accent1"/>
          </a:fillRef>
          <a:effectRef idx="1">
            <a:schemeClr val="accent1"/>
          </a:effectRef>
          <a:fontRef idx="minor">
            <a:schemeClr val="dk1"/>
          </a:fontRef>
        </p:style>
        <p:txBody>
          <a:bodyPr anchor="ct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a:t>İyiliğe nasıl destek olalım?</a:t>
            </a:r>
            <a:endParaRPr lang="tr-TR" dirty="0"/>
          </a:p>
        </p:txBody>
      </p:sp>
      <p:sp>
        <p:nvSpPr>
          <p:cNvPr id="4" name="İçerik Yer Tutucusu 2"/>
          <p:cNvSpPr txBox="1">
            <a:spLocks/>
          </p:cNvSpPr>
          <p:nvPr/>
        </p:nvSpPr>
        <p:spPr>
          <a:xfrm>
            <a:off x="5424407" y="1952786"/>
            <a:ext cx="6509287" cy="4231038"/>
          </a:xfrm>
          <a:prstGeom prst="rect">
            <a:avLst/>
          </a:prstGeom>
          <a:solidFill>
            <a:schemeClr val="accent4">
              <a:lumMod val="40000"/>
              <a:lumOff val="60000"/>
            </a:schemeClr>
          </a:solidFill>
          <a:ln w="6350" cap="flat" cmpd="sng" algn="ctr">
            <a:noFill/>
            <a:prstDash val="solid"/>
            <a:miter lim="800000"/>
          </a:ln>
        </p:spPr>
        <p:style>
          <a:lnRef idx="1">
            <a:schemeClr val="accent4"/>
          </a:lnRef>
          <a:fillRef idx="2">
            <a:schemeClr val="accent4"/>
          </a:fillRef>
          <a:effectRef idx="1">
            <a:schemeClr val="accent4"/>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Low">
              <a:lnSpc>
                <a:spcPct val="150000"/>
              </a:lnSpc>
              <a:buFont typeface="Arial" panose="020B0604020202020204" pitchFamily="34" charset="0"/>
              <a:buNone/>
            </a:pPr>
            <a:r>
              <a:rPr lang="tr-TR" dirty="0"/>
              <a:t>Müminler iyiliği tavsiye edip kötülükten uzaklaştırma görevini yerine getirirken müjdeleyici ve kolaylaştırıcı olmalı, nefret ettirici ve zorlaştırıcı olmamalıdır. İnsanlara karşı tatlı dilli ve merhametli bir üslupla yaklaşmalıdır</a:t>
            </a:r>
            <a:r>
              <a:rPr lang="tr-TR" sz="3200" dirty="0"/>
              <a:t>.</a:t>
            </a:r>
          </a:p>
        </p:txBody>
      </p:sp>
    </p:spTree>
    <p:extLst>
      <p:ext uri="{BB962C8B-B14F-4D97-AF65-F5344CB8AC3E}">
        <p14:creationId xmlns:p14="http://schemas.microsoft.com/office/powerpoint/2010/main" val="76909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3"/>
          <a:srcRect l="4147" t="25137" r="30203" b="460"/>
          <a:stretch/>
        </p:blipFill>
        <p:spPr>
          <a:xfrm>
            <a:off x="149902" y="95003"/>
            <a:ext cx="4755442" cy="5661220"/>
          </a:xfrm>
          <a:prstGeom prst="rect">
            <a:avLst/>
          </a:prstGeom>
        </p:spPr>
      </p:pic>
      <p:sp>
        <p:nvSpPr>
          <p:cNvPr id="3" name="Dikdörtgen 2"/>
          <p:cNvSpPr/>
          <p:nvPr/>
        </p:nvSpPr>
        <p:spPr>
          <a:xfrm>
            <a:off x="5021706" y="0"/>
            <a:ext cx="7060368" cy="5756223"/>
          </a:xfrm>
          <a:prstGeom prst="rect">
            <a:avLst/>
          </a:prstGeom>
          <a:solidFill>
            <a:schemeClr val="accent1">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tr-TR" sz="2400" dirty="0">
                <a:solidFill>
                  <a:schemeClr val="tx1"/>
                </a:solidFill>
              </a:rPr>
              <a:t>Ey insanlar! Kötülük yapmak isteyenlere engel olunuz. Allah Elçisi’nden (s) duydum; buyurdu ki: “Bir grup insan, denizde bir gemiye bindiler. Yerlerini kura çekerek belirlediler; her birine bir yer düştü. Gemi yolcularından birisi bulunduğu yerden gemiyi delmeye çalıştı. Öteki yolcular ona engel olmaya çalıştılar. O, ‘Burası benim yerim, siz ne karışıyorsunuz?!’ dedi. Eğer ona engel olurlarsa, o da kendileri de kurtulurlar. Kendi başına bırakırlarsa, o da gemidekiler de boğulurlar. </a:t>
            </a:r>
          </a:p>
          <a:p>
            <a:pPr algn="r">
              <a:lnSpc>
                <a:spcPct val="150000"/>
              </a:lnSpc>
            </a:pPr>
            <a:r>
              <a:rPr lang="tr-TR" dirty="0">
                <a:solidFill>
                  <a:schemeClr val="tx1"/>
                </a:solidFill>
              </a:rPr>
              <a:t>Kaynak: Mustafa Işık, </a:t>
            </a:r>
            <a:r>
              <a:rPr lang="tr-TR" dirty="0">
                <a:solidFill>
                  <a:schemeClr val="tx1"/>
                </a:solidFill>
                <a:hlinkClick r:id="rId4"/>
              </a:rPr>
              <a:t>https://dergipark.org.tr/tr/download/article-</a:t>
            </a:r>
            <a:r>
              <a:rPr lang="tr-TR" dirty="0">
                <a:solidFill>
                  <a:schemeClr val="tx1"/>
                </a:solidFill>
              </a:rPr>
              <a:t> (20.02.2021file/669037</a:t>
            </a:r>
          </a:p>
        </p:txBody>
      </p:sp>
      <p:sp>
        <p:nvSpPr>
          <p:cNvPr id="4" name="Yuvarlatılmış Dikdörtgen 3"/>
          <p:cNvSpPr/>
          <p:nvPr/>
        </p:nvSpPr>
        <p:spPr>
          <a:xfrm>
            <a:off x="5021706" y="6011055"/>
            <a:ext cx="6970425" cy="727023"/>
          </a:xfrm>
          <a:prstGeom prst="roundRect">
            <a:avLst/>
          </a:prstGeom>
          <a:solidFill>
            <a:schemeClr val="accent4">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solidFill>
                  <a:schemeClr val="tx1"/>
                </a:solidFill>
              </a:rPr>
              <a:t>Verilen bu parçada </a:t>
            </a:r>
            <a:r>
              <a:rPr lang="tr-TR" sz="3200" b="1" dirty="0">
                <a:solidFill>
                  <a:schemeClr val="tx1"/>
                </a:solidFill>
              </a:rPr>
              <a:t>ana mesaj </a:t>
            </a:r>
            <a:r>
              <a:rPr lang="tr-TR" sz="3200" dirty="0">
                <a:solidFill>
                  <a:schemeClr val="tx1"/>
                </a:solidFill>
              </a:rPr>
              <a:t>nedir?</a:t>
            </a:r>
          </a:p>
        </p:txBody>
      </p:sp>
    </p:spTree>
    <p:extLst>
      <p:ext uri="{BB962C8B-B14F-4D97-AF65-F5344CB8AC3E}">
        <p14:creationId xmlns:p14="http://schemas.microsoft.com/office/powerpoint/2010/main" val="363713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4316" y="106879"/>
            <a:ext cx="11892787" cy="3611142"/>
          </a:xfrm>
          <a:prstGeom prst="rect">
            <a:avLst/>
          </a:prstGeom>
          <a:solidFill>
            <a:schemeClr val="accent1">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200" dirty="0">
                <a:solidFill>
                  <a:schemeClr val="tx1"/>
                </a:solidFill>
              </a:rPr>
              <a:t>Ey insanlar! Kötülük yapmak isteyenlere engel olunuz. Allah Elçisi’nden (s) duydum; buyurdu ki: “Bir grup insan, denizde bir gemiye bindiler. Yerlerini kura çekerek belirlediler; her birine bir yer düştü. Gemi yolcularından birisi bulunduğu yerden gemiyi delmeye çalıştı. Öteki yolcular ona engel olmaya çalıştılar. O, ‘Burası benim yerim, siz ne karışıyorsunuz?!’ dedi. Eğer ona engel olurlarsa, o da kendileri de kurtulurlar. Kendi başına bırakırlarsa, o da gemidekiler de boğulurlar. </a:t>
            </a:r>
          </a:p>
        </p:txBody>
      </p:sp>
      <p:sp>
        <p:nvSpPr>
          <p:cNvPr id="3" name="Yuvarlatılmış Dikdörtgen 2"/>
          <p:cNvSpPr/>
          <p:nvPr/>
        </p:nvSpPr>
        <p:spPr>
          <a:xfrm>
            <a:off x="2765519" y="3914144"/>
            <a:ext cx="6980588" cy="59960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tx1"/>
                </a:solidFill>
              </a:rPr>
              <a:t>Parça ile ilgili  aşağıdaki soruları cevaplayalım.</a:t>
            </a:r>
          </a:p>
        </p:txBody>
      </p:sp>
      <p:sp>
        <p:nvSpPr>
          <p:cNvPr id="5" name="Yuvarlatılmış Dikdörtgen 4"/>
          <p:cNvSpPr/>
          <p:nvPr/>
        </p:nvSpPr>
        <p:spPr>
          <a:xfrm>
            <a:off x="489089" y="5128586"/>
            <a:ext cx="1892571" cy="1622535"/>
          </a:xfrm>
          <a:prstGeom prst="roundRect">
            <a:avLst>
              <a:gd name="adj" fmla="val 6667"/>
            </a:avLst>
          </a:prstGeom>
          <a:solidFill>
            <a:srgbClr val="FFE5D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Parçanın </a:t>
            </a:r>
            <a:r>
              <a:rPr lang="tr-TR" sz="2400" b="1" dirty="0">
                <a:solidFill>
                  <a:schemeClr val="tx1"/>
                </a:solidFill>
              </a:rPr>
              <a:t>başlığı</a:t>
            </a:r>
            <a:r>
              <a:rPr lang="tr-TR" sz="2400" dirty="0">
                <a:solidFill>
                  <a:schemeClr val="tx1"/>
                </a:solidFill>
              </a:rPr>
              <a:t> ne olmalıdır?</a:t>
            </a:r>
          </a:p>
        </p:txBody>
      </p:sp>
      <p:sp>
        <p:nvSpPr>
          <p:cNvPr id="6" name="Oval 5"/>
          <p:cNvSpPr/>
          <p:nvPr/>
        </p:nvSpPr>
        <p:spPr>
          <a:xfrm>
            <a:off x="144316" y="4722367"/>
            <a:ext cx="554636" cy="644577"/>
          </a:xfrm>
          <a:prstGeom prst="ellipse">
            <a:avLst/>
          </a:prstGeom>
          <a:solidFill>
            <a:schemeClr val="accent4">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chemeClr val="tx1"/>
                </a:solidFill>
              </a:rPr>
              <a:t>1</a:t>
            </a:r>
          </a:p>
        </p:txBody>
      </p:sp>
      <p:sp>
        <p:nvSpPr>
          <p:cNvPr id="8" name="Yuvarlatılmış Dikdörtgen 7"/>
          <p:cNvSpPr/>
          <p:nvPr/>
        </p:nvSpPr>
        <p:spPr>
          <a:xfrm>
            <a:off x="2918992" y="5128586"/>
            <a:ext cx="2819928" cy="1591539"/>
          </a:xfrm>
          <a:prstGeom prst="roundRect">
            <a:avLst>
              <a:gd name="adj" fmla="val 6667"/>
            </a:avLst>
          </a:prstGeom>
          <a:solidFill>
            <a:srgbClr val="FFE5D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Gemidekiler, gemiyi delen kişiye </a:t>
            </a:r>
            <a:r>
              <a:rPr lang="tr-TR" sz="2400" b="1" dirty="0">
                <a:solidFill>
                  <a:schemeClr val="tx1"/>
                </a:solidFill>
              </a:rPr>
              <a:t>neden</a:t>
            </a:r>
            <a:r>
              <a:rPr lang="tr-TR" sz="2400" dirty="0">
                <a:solidFill>
                  <a:schemeClr val="tx1"/>
                </a:solidFill>
              </a:rPr>
              <a:t> engel olmalılar?</a:t>
            </a:r>
          </a:p>
        </p:txBody>
      </p:sp>
      <p:sp>
        <p:nvSpPr>
          <p:cNvPr id="9" name="Oval 8"/>
          <p:cNvSpPr/>
          <p:nvPr/>
        </p:nvSpPr>
        <p:spPr>
          <a:xfrm>
            <a:off x="2765519" y="4709875"/>
            <a:ext cx="554636" cy="644577"/>
          </a:xfrm>
          <a:prstGeom prst="ellipse">
            <a:avLst/>
          </a:prstGeom>
          <a:solidFill>
            <a:schemeClr val="accent4">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chemeClr val="tx1"/>
                </a:solidFill>
              </a:rPr>
              <a:t>2</a:t>
            </a:r>
          </a:p>
        </p:txBody>
      </p:sp>
      <p:sp>
        <p:nvSpPr>
          <p:cNvPr id="10" name="Yuvarlatılmış Dikdörtgen 9"/>
          <p:cNvSpPr/>
          <p:nvPr/>
        </p:nvSpPr>
        <p:spPr>
          <a:xfrm>
            <a:off x="6276252" y="5128586"/>
            <a:ext cx="2310219" cy="1591539"/>
          </a:xfrm>
          <a:prstGeom prst="roundRect">
            <a:avLst>
              <a:gd name="adj" fmla="val 6667"/>
            </a:avLst>
          </a:prstGeom>
          <a:solidFill>
            <a:srgbClr val="FFE5D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Siz olsaydınız gemiyi delen kişiye </a:t>
            </a:r>
            <a:r>
              <a:rPr lang="tr-TR" sz="2400" b="1" dirty="0">
                <a:solidFill>
                  <a:schemeClr val="tx1"/>
                </a:solidFill>
              </a:rPr>
              <a:t>neler söylerdiniz</a:t>
            </a:r>
            <a:r>
              <a:rPr lang="tr-TR" sz="2400" dirty="0">
                <a:solidFill>
                  <a:schemeClr val="tx1"/>
                </a:solidFill>
              </a:rPr>
              <a:t>? </a:t>
            </a:r>
          </a:p>
        </p:txBody>
      </p:sp>
      <p:sp>
        <p:nvSpPr>
          <p:cNvPr id="11" name="Oval 10"/>
          <p:cNvSpPr/>
          <p:nvPr/>
        </p:nvSpPr>
        <p:spPr>
          <a:xfrm>
            <a:off x="6085756" y="4767338"/>
            <a:ext cx="588935" cy="604433"/>
          </a:xfrm>
          <a:prstGeom prst="ellipse">
            <a:avLst/>
          </a:prstGeom>
          <a:solidFill>
            <a:schemeClr val="accent4">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chemeClr val="tx1"/>
                </a:solidFill>
              </a:rPr>
              <a:t>3</a:t>
            </a:r>
          </a:p>
        </p:txBody>
      </p:sp>
      <p:sp>
        <p:nvSpPr>
          <p:cNvPr id="13" name="Yuvarlatılmış Dikdörtgen 12"/>
          <p:cNvSpPr/>
          <p:nvPr/>
        </p:nvSpPr>
        <p:spPr>
          <a:xfrm>
            <a:off x="9123804" y="5128586"/>
            <a:ext cx="2913299" cy="1591538"/>
          </a:xfrm>
          <a:prstGeom prst="roundRect">
            <a:avLst>
              <a:gd name="adj" fmla="val 6667"/>
            </a:avLst>
          </a:prstGeom>
          <a:solidFill>
            <a:srgbClr val="FFE5D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Bu olaydaki gemi </a:t>
            </a:r>
            <a:r>
              <a:rPr lang="tr-TR" sz="2400" b="1" dirty="0">
                <a:solidFill>
                  <a:schemeClr val="tx1"/>
                </a:solidFill>
              </a:rPr>
              <a:t>benzetmesiyle</a:t>
            </a:r>
            <a:r>
              <a:rPr lang="tr-TR" sz="2400" dirty="0">
                <a:solidFill>
                  <a:schemeClr val="tx1"/>
                </a:solidFill>
              </a:rPr>
              <a:t> ne anlatılmak isteniyor?</a:t>
            </a:r>
          </a:p>
        </p:txBody>
      </p:sp>
      <p:sp>
        <p:nvSpPr>
          <p:cNvPr id="14" name="Oval 13"/>
          <p:cNvSpPr/>
          <p:nvPr/>
        </p:nvSpPr>
        <p:spPr>
          <a:xfrm>
            <a:off x="8996007" y="4736340"/>
            <a:ext cx="623361" cy="593128"/>
          </a:xfrm>
          <a:prstGeom prst="ellipse">
            <a:avLst/>
          </a:prstGeom>
          <a:solidFill>
            <a:schemeClr val="accent4">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chemeClr val="tx1"/>
                </a:solidFill>
              </a:rPr>
              <a:t>4</a:t>
            </a:r>
          </a:p>
        </p:txBody>
      </p:sp>
    </p:spTree>
    <p:extLst>
      <p:ext uri="{BB962C8B-B14F-4D97-AF65-F5344CB8AC3E}">
        <p14:creationId xmlns:p14="http://schemas.microsoft.com/office/powerpoint/2010/main" val="8796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8" grpId="0" animBg="1"/>
      <p:bldP spid="9" grpId="0" animBg="1"/>
      <p:bldP spid="10" grpId="0" animBg="1"/>
      <p:bldP spid="11"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9725" y="2582779"/>
            <a:ext cx="914939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Mümin tüm insanlara, hayvanlara, bitkilere, kısacası yaratılan</a:t>
            </a:r>
          </a:p>
          <a:p>
            <a:pPr lvl="0">
              <a:defRPr/>
            </a:pPr>
            <a:r>
              <a:rPr lang="tr-TR" sz="2400" dirty="0">
                <a:solidFill>
                  <a:prstClr val="black"/>
                </a:solidFill>
              </a:rPr>
              <a:t>  her varlığa iyilik yapma çabasında olmalıdır. </a:t>
            </a:r>
            <a:endParaRPr kumimoji="0" lang="tr-TR" sz="24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8" name="Dikdörtgen 7"/>
          <p:cNvSpPr/>
          <p:nvPr/>
        </p:nvSpPr>
        <p:spPr>
          <a:xfrm>
            <a:off x="9568365" y="2579083"/>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9" name="X 1"/>
          <p:cNvSpPr/>
          <p:nvPr/>
        </p:nvSpPr>
        <p:spPr>
          <a:xfrm>
            <a:off x="11113703" y="2570228"/>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0" name="Onay 1"/>
          <p:cNvSpPr/>
          <p:nvPr/>
        </p:nvSpPr>
        <p:spPr>
          <a:xfrm>
            <a:off x="11204242" y="2554194"/>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1" name="D 1"/>
          <p:cNvSpPr/>
          <p:nvPr/>
        </p:nvSpPr>
        <p:spPr>
          <a:xfrm>
            <a:off x="9643168" y="264210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rPr>
              <a:t>D</a:t>
            </a:r>
          </a:p>
        </p:txBody>
      </p:sp>
      <p:sp>
        <p:nvSpPr>
          <p:cNvPr id="12" name="Y 1"/>
          <p:cNvSpPr/>
          <p:nvPr/>
        </p:nvSpPr>
        <p:spPr>
          <a:xfrm>
            <a:off x="10472283" y="264210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13" name="Dikdörtgen 12"/>
          <p:cNvSpPr/>
          <p:nvPr/>
        </p:nvSpPr>
        <p:spPr>
          <a:xfrm>
            <a:off x="434716" y="653775"/>
            <a:ext cx="9307078" cy="75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İyiliği emredip kötülükten sakındırmak sadece bireysel bir görevdir.</a:t>
            </a:r>
            <a:endParaRPr kumimoji="0" lang="tr-TR" sz="24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28" name="Dikdörtgen 27"/>
          <p:cNvSpPr/>
          <p:nvPr/>
        </p:nvSpPr>
        <p:spPr>
          <a:xfrm>
            <a:off x="9592428" y="651025"/>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29" name="X 4"/>
          <p:cNvSpPr/>
          <p:nvPr/>
        </p:nvSpPr>
        <p:spPr>
          <a:xfrm>
            <a:off x="11137766" y="65500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0" name="Onay 3"/>
          <p:cNvSpPr/>
          <p:nvPr/>
        </p:nvSpPr>
        <p:spPr>
          <a:xfrm>
            <a:off x="11316536" y="584426"/>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1" name="D 3"/>
          <p:cNvSpPr/>
          <p:nvPr/>
        </p:nvSpPr>
        <p:spPr>
          <a:xfrm>
            <a:off x="9667231" y="69479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rPr>
              <a:t>D</a:t>
            </a:r>
          </a:p>
        </p:txBody>
      </p:sp>
      <p:sp>
        <p:nvSpPr>
          <p:cNvPr id="32" name="Y 3"/>
          <p:cNvSpPr/>
          <p:nvPr/>
        </p:nvSpPr>
        <p:spPr>
          <a:xfrm>
            <a:off x="10496346" y="69479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48" name="Dikdörtgen 47"/>
          <p:cNvSpPr/>
          <p:nvPr/>
        </p:nvSpPr>
        <p:spPr>
          <a:xfrm>
            <a:off x="434715" y="1628273"/>
            <a:ext cx="9118358"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a:t>
            </a:r>
            <a:r>
              <a:rPr lang="tr-TR" sz="2400" dirty="0">
                <a:solidFill>
                  <a:schemeClr val="tx1"/>
                </a:solidFill>
              </a:rPr>
              <a:t>Müminin iyiliği emretmek ve kötülüğü engellemesi emri bil maruf </a:t>
            </a:r>
          </a:p>
          <a:p>
            <a:pPr lvl="0">
              <a:defRPr/>
            </a:pPr>
            <a:r>
              <a:rPr lang="tr-TR" sz="2400" dirty="0">
                <a:solidFill>
                  <a:schemeClr val="tx1"/>
                </a:solidFill>
              </a:rPr>
              <a:t>  ve nehyi </a:t>
            </a:r>
            <a:r>
              <a:rPr lang="tr-TR" sz="2400" dirty="0" err="1">
                <a:solidFill>
                  <a:schemeClr val="tx1"/>
                </a:solidFill>
              </a:rPr>
              <a:t>anil</a:t>
            </a:r>
            <a:r>
              <a:rPr lang="tr-TR" sz="2400" dirty="0">
                <a:solidFill>
                  <a:schemeClr val="tx1"/>
                </a:solidFill>
              </a:rPr>
              <a:t> </a:t>
            </a:r>
            <a:r>
              <a:rPr lang="tr-TR" sz="2400" dirty="0" err="1">
                <a:solidFill>
                  <a:schemeClr val="tx1"/>
                </a:solidFill>
              </a:rPr>
              <a:t>münker</a:t>
            </a:r>
            <a:r>
              <a:rPr lang="tr-TR" sz="2400" dirty="0">
                <a:solidFill>
                  <a:schemeClr val="tx1"/>
                </a:solidFill>
              </a:rPr>
              <a:t> olarak adlandırılır.</a:t>
            </a:r>
            <a:endParaRPr kumimoji="0" lang="tr-TR" sz="2400" b="0" i="0" u="none" strike="noStrike" kern="1200" cap="none" spc="0" normalizeH="0" baseline="0" noProof="0" dirty="0">
              <a:ln>
                <a:noFill/>
              </a:ln>
              <a:solidFill>
                <a:schemeClr val="tx1"/>
              </a:solidFill>
              <a:effectLst/>
              <a:uLnTx/>
              <a:uFillTx/>
              <a:latin typeface="Arial"/>
              <a:ea typeface="맑은 고딕"/>
            </a:endParaRPr>
          </a:p>
        </p:txBody>
      </p:sp>
      <p:sp>
        <p:nvSpPr>
          <p:cNvPr id="50" name="Dikdörtgen 49"/>
          <p:cNvSpPr/>
          <p:nvPr/>
        </p:nvSpPr>
        <p:spPr>
          <a:xfrm>
            <a:off x="9552323" y="16245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51" name="X 1"/>
          <p:cNvSpPr/>
          <p:nvPr/>
        </p:nvSpPr>
        <p:spPr>
          <a:xfrm>
            <a:off x="11097661" y="161572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2" name="Onay 1"/>
          <p:cNvSpPr/>
          <p:nvPr/>
        </p:nvSpPr>
        <p:spPr>
          <a:xfrm>
            <a:off x="11188200" y="1599688"/>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3" name="D 1"/>
          <p:cNvSpPr/>
          <p:nvPr/>
        </p:nvSpPr>
        <p:spPr>
          <a:xfrm>
            <a:off x="9627126" y="1687599"/>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rPr>
              <a:t>D</a:t>
            </a:r>
          </a:p>
        </p:txBody>
      </p:sp>
      <p:sp>
        <p:nvSpPr>
          <p:cNvPr id="54" name="Y 1"/>
          <p:cNvSpPr/>
          <p:nvPr/>
        </p:nvSpPr>
        <p:spPr>
          <a:xfrm>
            <a:off x="10456241" y="1687599"/>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69" name="Dikdörtgen 68"/>
          <p:cNvSpPr/>
          <p:nvPr/>
        </p:nvSpPr>
        <p:spPr>
          <a:xfrm>
            <a:off x="359765" y="3505200"/>
            <a:ext cx="920133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Maruf iyilik, </a:t>
            </a:r>
            <a:r>
              <a:rPr lang="tr-TR" sz="2400" dirty="0" err="1">
                <a:solidFill>
                  <a:prstClr val="black"/>
                </a:solidFill>
              </a:rPr>
              <a:t>münker</a:t>
            </a:r>
            <a:r>
              <a:rPr lang="tr-TR" sz="2400" dirty="0">
                <a:solidFill>
                  <a:prstClr val="black"/>
                </a:solidFill>
              </a:rPr>
              <a:t> ise kötülük demektir.</a:t>
            </a:r>
          </a:p>
        </p:txBody>
      </p:sp>
      <p:sp>
        <p:nvSpPr>
          <p:cNvPr id="71" name="Dikdörtgen 70"/>
          <p:cNvSpPr/>
          <p:nvPr/>
        </p:nvSpPr>
        <p:spPr>
          <a:xfrm>
            <a:off x="9560344" y="35015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2" name="X 1"/>
          <p:cNvSpPr/>
          <p:nvPr/>
        </p:nvSpPr>
        <p:spPr>
          <a:xfrm>
            <a:off x="11105682" y="349264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3" name="Onay 1"/>
          <p:cNvSpPr/>
          <p:nvPr/>
        </p:nvSpPr>
        <p:spPr>
          <a:xfrm>
            <a:off x="11196221" y="3476615"/>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4" name="D 1"/>
          <p:cNvSpPr/>
          <p:nvPr/>
        </p:nvSpPr>
        <p:spPr>
          <a:xfrm>
            <a:off x="9635147" y="3564526"/>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rPr>
              <a:t>D</a:t>
            </a:r>
          </a:p>
        </p:txBody>
      </p:sp>
      <p:sp>
        <p:nvSpPr>
          <p:cNvPr id="75" name="Y 1"/>
          <p:cNvSpPr/>
          <p:nvPr/>
        </p:nvSpPr>
        <p:spPr>
          <a:xfrm>
            <a:off x="10464262" y="3564526"/>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76" name="Dikdörtgen 75"/>
          <p:cNvSpPr/>
          <p:nvPr/>
        </p:nvSpPr>
        <p:spPr>
          <a:xfrm>
            <a:off x="359764" y="4460365"/>
            <a:ext cx="9349944"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Mümin kötülüğü engellemeye gücünün yetmediği durumlarda kaba</a:t>
            </a:r>
          </a:p>
          <a:p>
            <a:pPr lvl="0">
              <a:defRPr/>
            </a:pPr>
            <a:r>
              <a:rPr lang="tr-TR" sz="2400" dirty="0">
                <a:solidFill>
                  <a:prstClr val="black"/>
                </a:solidFill>
              </a:rPr>
              <a:t>  kuvvete başvurabilir. </a:t>
            </a:r>
            <a:endParaRPr kumimoji="0" lang="tr-TR" sz="24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78" name="Dikdörtgen 77"/>
          <p:cNvSpPr/>
          <p:nvPr/>
        </p:nvSpPr>
        <p:spPr>
          <a:xfrm>
            <a:off x="9560344" y="4457615"/>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9" name="X 4"/>
          <p:cNvSpPr/>
          <p:nvPr/>
        </p:nvSpPr>
        <p:spPr>
          <a:xfrm>
            <a:off x="11105682" y="446159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0" name="Onay 3"/>
          <p:cNvSpPr/>
          <p:nvPr/>
        </p:nvSpPr>
        <p:spPr>
          <a:xfrm>
            <a:off x="11204241" y="4374973"/>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1" name="D 3"/>
          <p:cNvSpPr/>
          <p:nvPr/>
        </p:nvSpPr>
        <p:spPr>
          <a:xfrm>
            <a:off x="9635147" y="450138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rPr>
              <a:t>D</a:t>
            </a:r>
          </a:p>
        </p:txBody>
      </p:sp>
      <p:sp>
        <p:nvSpPr>
          <p:cNvPr id="82" name="Y 3"/>
          <p:cNvSpPr/>
          <p:nvPr/>
        </p:nvSpPr>
        <p:spPr>
          <a:xfrm>
            <a:off x="10464262" y="450138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83" name="Dikdörtgen 82"/>
          <p:cNvSpPr/>
          <p:nvPr/>
        </p:nvSpPr>
        <p:spPr>
          <a:xfrm>
            <a:off x="329784" y="5406189"/>
            <a:ext cx="9199225" cy="70979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her Müslüman’ın gücü nispetinde iyiliği emredip kötülükten</a:t>
            </a:r>
          </a:p>
          <a:p>
            <a:pPr lvl="0">
              <a:defRPr/>
            </a:pPr>
            <a:r>
              <a:rPr lang="tr-TR" sz="2400" dirty="0">
                <a:solidFill>
                  <a:prstClr val="black"/>
                </a:solidFill>
              </a:rPr>
              <a:t> alıkoyması gerekir. </a:t>
            </a:r>
            <a:endParaRPr kumimoji="0" lang="tr-TR" sz="24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84" name="Dikdörtgen 83"/>
          <p:cNvSpPr/>
          <p:nvPr/>
        </p:nvSpPr>
        <p:spPr>
          <a:xfrm>
            <a:off x="126628" y="652203"/>
            <a:ext cx="310585" cy="771862"/>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Arial"/>
                <a:ea typeface="맑은 고딕"/>
                <a:cs typeface="+mn-cs"/>
              </a:rPr>
              <a:t>1</a:t>
            </a:r>
          </a:p>
        </p:txBody>
      </p:sp>
      <p:sp>
        <p:nvSpPr>
          <p:cNvPr id="85" name="Dikdörtgen 84"/>
          <p:cNvSpPr/>
          <p:nvPr/>
        </p:nvSpPr>
        <p:spPr>
          <a:xfrm>
            <a:off x="9528259" y="5402493"/>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86" name="X 1"/>
          <p:cNvSpPr/>
          <p:nvPr/>
        </p:nvSpPr>
        <p:spPr>
          <a:xfrm>
            <a:off x="11073597" y="5393638"/>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7" name="Onay 1"/>
          <p:cNvSpPr/>
          <p:nvPr/>
        </p:nvSpPr>
        <p:spPr>
          <a:xfrm>
            <a:off x="11164136" y="5377604"/>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8" name="D 1"/>
          <p:cNvSpPr/>
          <p:nvPr/>
        </p:nvSpPr>
        <p:spPr>
          <a:xfrm>
            <a:off x="9603062" y="546551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rPr>
              <a:t>D</a:t>
            </a:r>
          </a:p>
        </p:txBody>
      </p:sp>
      <p:sp>
        <p:nvSpPr>
          <p:cNvPr id="89" name="Y 1"/>
          <p:cNvSpPr/>
          <p:nvPr/>
        </p:nvSpPr>
        <p:spPr>
          <a:xfrm>
            <a:off x="10432177" y="546551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91" name="Komut Düğmesi: Geri veya Önceki 90">
            <a:hlinkClick r:id="" action="ppaction://hlinkshowjump?jump=previousslide" highlightClick="1"/>
          </p:cNvPr>
          <p:cNvSpPr/>
          <p:nvPr/>
        </p:nvSpPr>
        <p:spPr>
          <a:xfrm>
            <a:off x="10938709"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92" name="Komut Düğmesi: İleri veya Sonraki 91">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6" name="Yuvarlatılmış Dikdörtgen 45"/>
          <p:cNvSpPr/>
          <p:nvPr/>
        </p:nvSpPr>
        <p:spPr>
          <a:xfrm>
            <a:off x="8726905" y="0"/>
            <a:ext cx="3465095" cy="545432"/>
          </a:xfrm>
          <a:prstGeom prst="round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Arial"/>
                <a:ea typeface="맑은 고딕"/>
                <a:cs typeface="+mn-cs"/>
              </a:rPr>
              <a:t>Doğru Yanlış Soruları</a:t>
            </a:r>
          </a:p>
        </p:txBody>
      </p:sp>
      <p:sp>
        <p:nvSpPr>
          <p:cNvPr id="47" name="Dikdörtgen 46"/>
          <p:cNvSpPr/>
          <p:nvPr/>
        </p:nvSpPr>
        <p:spPr>
          <a:xfrm>
            <a:off x="141618" y="1637868"/>
            <a:ext cx="308087" cy="760558"/>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Arial"/>
                <a:ea typeface="맑은 고딕"/>
                <a:cs typeface="+mn-cs"/>
              </a:rPr>
              <a:t>2</a:t>
            </a:r>
          </a:p>
        </p:txBody>
      </p:sp>
      <p:sp>
        <p:nvSpPr>
          <p:cNvPr id="55" name="Dikdörtgen 54"/>
          <p:cNvSpPr/>
          <p:nvPr/>
        </p:nvSpPr>
        <p:spPr>
          <a:xfrm>
            <a:off x="126628" y="2573695"/>
            <a:ext cx="308087" cy="754121"/>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Arial"/>
                <a:ea typeface="맑은 고딕"/>
                <a:cs typeface="+mn-cs"/>
              </a:rPr>
              <a:t>3</a:t>
            </a:r>
          </a:p>
        </p:txBody>
      </p:sp>
      <p:sp>
        <p:nvSpPr>
          <p:cNvPr id="56" name="Dikdörtgen 55"/>
          <p:cNvSpPr/>
          <p:nvPr/>
        </p:nvSpPr>
        <p:spPr>
          <a:xfrm>
            <a:off x="126628" y="3514389"/>
            <a:ext cx="310585" cy="771862"/>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Arial"/>
                <a:ea typeface="맑은 고딕"/>
                <a:cs typeface="+mn-cs"/>
              </a:rPr>
              <a:t>4</a:t>
            </a:r>
          </a:p>
        </p:txBody>
      </p:sp>
      <p:sp>
        <p:nvSpPr>
          <p:cNvPr id="57" name="Dikdörtgen 56"/>
          <p:cNvSpPr/>
          <p:nvPr/>
        </p:nvSpPr>
        <p:spPr>
          <a:xfrm>
            <a:off x="126628" y="4470073"/>
            <a:ext cx="293097" cy="757554"/>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Arial"/>
                <a:ea typeface="맑은 고딕"/>
                <a:cs typeface="+mn-cs"/>
              </a:rPr>
              <a:t>5</a:t>
            </a:r>
          </a:p>
        </p:txBody>
      </p:sp>
      <p:sp>
        <p:nvSpPr>
          <p:cNvPr id="58" name="Dikdörtgen 57"/>
          <p:cNvSpPr/>
          <p:nvPr/>
        </p:nvSpPr>
        <p:spPr>
          <a:xfrm>
            <a:off x="126628" y="5381469"/>
            <a:ext cx="248126" cy="754504"/>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Arial"/>
                <a:ea typeface="맑은 고딕"/>
                <a:cs typeface="+mn-cs"/>
              </a:rPr>
              <a:t>6</a:t>
            </a:r>
          </a:p>
        </p:txBody>
      </p:sp>
    </p:spTree>
    <p:extLst>
      <p:ext uri="{BB962C8B-B14F-4D97-AF65-F5344CB8AC3E}">
        <p14:creationId xmlns:p14="http://schemas.microsoft.com/office/powerpoint/2010/main" val="27309062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5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Doğru Cevap.wav"/>
                                        </p:tgtEl>
                                      </p:cMediaNode>
                                    </p:audio>
                                  </p:subTnLst>
                                </p:cTn>
                              </p:par>
                              <p:par>
                                <p:cTn id="8" presetID="1" presetClass="exit"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remove"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25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2"/>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850"/>
                                        <p:tgtEl>
                                          <p:spTgt spid="30"/>
                                        </p:tgtEl>
                                      </p:cBhvr>
                                    </p:animEffect>
                                  </p:childTnLst>
                                  <p:subTnLst>
                                    <p:audio>
                                      <p:cMediaNode>
                                        <p:cTn display="0" masterRel="sameClick">
                                          <p:stCondLst>
                                            <p:cond evt="begin" delay="0">
                                              <p:tn val="19"/>
                                            </p:cond>
                                          </p:stCondLst>
                                          <p:endCondLst>
                                            <p:cond evt="onStopAudio" delay="0">
                                              <p:tgtEl>
                                                <p:sldTgt/>
                                              </p:tgtEl>
                                            </p:cond>
                                          </p:endCondLst>
                                        </p:cTn>
                                        <p:tgtEl>
                                          <p:sndTgt r:embed="rId3" name="Doğru Cevap.wav"/>
                                        </p:tgtEl>
                                      </p:cMediaNode>
                                    </p:audio>
                                  </p:subTnLst>
                                </p:cTn>
                              </p:par>
                              <p:par>
                                <p:cTn id="22" presetID="1" presetClass="exit"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remove"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250"/>
                                        <p:tgtEl>
                                          <p:spTgt spid="29"/>
                                        </p:tgtEl>
                                      </p:cBhvr>
                                    </p:animEffect>
                                  </p:childTnLst>
                                  <p:subTnLst>
                                    <p:audio>
                                      <p:cMediaNode>
                                        <p:cTn display="0" masterRel="sameClick">
                                          <p:stCondLst>
                                            <p:cond evt="begin" delay="0">
                                              <p:tn val="27"/>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1"/>
                  </p:tgtEl>
                </p:cond>
              </p:nextCondLst>
            </p:seq>
            <p:seq concurrent="1" nextAc="seek">
              <p:cTn id="30" restart="whenNotActive" fill="hold" evtFilter="cancelBubble" nodeType="interactiveSeq">
                <p:stCondLst>
                  <p:cond evt="onClick" delay="0">
                    <p:tgtEl>
                      <p:spTgt spid="53"/>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850"/>
                                        <p:tgtEl>
                                          <p:spTgt spid="52"/>
                                        </p:tgtEl>
                                      </p:cBhvr>
                                    </p:animEffect>
                                  </p:childTnLst>
                                  <p:subTnLst>
                                    <p:audio>
                                      <p:cMediaNode>
                                        <p:cTn display="0" masterRel="sameClick">
                                          <p:stCondLst>
                                            <p:cond evt="begin" delay="0">
                                              <p:tn val="33"/>
                                            </p:cond>
                                          </p:stCondLst>
                                          <p:endCondLst>
                                            <p:cond evt="onStopAudio" delay="0">
                                              <p:tgtEl>
                                                <p:sldTgt/>
                                              </p:tgtEl>
                                            </p:cond>
                                          </p:endCondLst>
                                        </p:cTn>
                                        <p:tgtEl>
                                          <p:sndTgt r:embed="rId3" name="Doğru Cevap.wav"/>
                                        </p:tgtEl>
                                      </p:cMediaNode>
                                    </p:audio>
                                  </p:subTnLst>
                                </p:cTn>
                              </p:par>
                              <p:par>
                                <p:cTn id="36" presetID="1" presetClass="exit"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250"/>
                                        <p:tgtEl>
                                          <p:spTgt spid="51"/>
                                        </p:tgtEl>
                                      </p:cBhvr>
                                    </p:animEffect>
                                  </p:childTnLst>
                                  <p:subTnLst>
                                    <p:audio>
                                      <p:cMediaNode>
                                        <p:cTn display="0" masterRel="sameClick">
                                          <p:stCondLst>
                                            <p:cond evt="begin" delay="0">
                                              <p:tn val="41"/>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54"/>
                  </p:tgtEl>
                </p:cond>
              </p:nextCondLst>
            </p:seq>
            <p:seq concurrent="1" nextAc="seek">
              <p:cTn id="44" restart="whenNotActive" fill="hold" evtFilter="cancelBubble" nodeType="interactiveSeq">
                <p:stCondLst>
                  <p:cond evt="onClick" delay="0">
                    <p:tgtEl>
                      <p:spTgt spid="7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850"/>
                                        <p:tgtEl>
                                          <p:spTgt spid="73"/>
                                        </p:tgtEl>
                                      </p:cBhvr>
                                    </p:animEffect>
                                  </p:childTnLst>
                                  <p:subTnLst>
                                    <p:audio>
                                      <p:cMediaNode>
                                        <p:cTn display="0" masterRel="sameClick">
                                          <p:stCondLst>
                                            <p:cond evt="begin" delay="0">
                                              <p:tn val="47"/>
                                            </p:cond>
                                          </p:stCondLst>
                                          <p:endCondLst>
                                            <p:cond evt="onStopAudio" delay="0">
                                              <p:tgtEl>
                                                <p:sldTgt/>
                                              </p:tgtEl>
                                            </p:cond>
                                          </p:endCondLst>
                                        </p:cTn>
                                        <p:tgtEl>
                                          <p:sndTgt r:embed="rId3" name="Doğru Cevap.wav"/>
                                        </p:tgtEl>
                                      </p:cMediaNode>
                                    </p:audio>
                                  </p:subTnLst>
                                </p:cTn>
                              </p:par>
                              <p:par>
                                <p:cTn id="50" presetID="1" presetClass="exit"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52" restart="whenNotActive" fill="hold" evtFilter="cancelBubble" nodeType="interactiveSeq">
                <p:stCondLst>
                  <p:cond evt="onClick" delay="0">
                    <p:tgtEl>
                      <p:spTgt spid="75"/>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remove"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250"/>
                                        <p:tgtEl>
                                          <p:spTgt spid="72"/>
                                        </p:tgtEl>
                                      </p:cBhvr>
                                    </p:animEffect>
                                  </p:childTnLst>
                                  <p:subTnLst>
                                    <p:audio>
                                      <p:cMediaNode>
                                        <p:cTn display="0" masterRel="sameClick">
                                          <p:stCondLst>
                                            <p:cond evt="begin" delay="0">
                                              <p:tn val="55"/>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75"/>
                  </p:tgtEl>
                </p:cond>
              </p:nextCondLst>
            </p:seq>
            <p:seq concurrent="1" nextAc="seek">
              <p:cTn id="58" restart="whenNotActive" fill="hold" evtFilter="cancelBubble" nodeType="interactiveSeq">
                <p:stCondLst>
                  <p:cond evt="onClick" delay="0">
                    <p:tgtEl>
                      <p:spTgt spid="82"/>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850"/>
                                        <p:tgtEl>
                                          <p:spTgt spid="80"/>
                                        </p:tgtEl>
                                      </p:cBhvr>
                                    </p:animEffect>
                                  </p:childTnLst>
                                  <p:subTnLst>
                                    <p:audio>
                                      <p:cMediaNode>
                                        <p:cTn display="0" masterRel="sameClick">
                                          <p:stCondLst>
                                            <p:cond evt="begin" delay="0">
                                              <p:tn val="61"/>
                                            </p:cond>
                                          </p:stCondLst>
                                          <p:endCondLst>
                                            <p:cond evt="onStopAudio" delay="0">
                                              <p:tgtEl>
                                                <p:sldTgt/>
                                              </p:tgtEl>
                                            </p:cond>
                                          </p:endCondLst>
                                        </p:cTn>
                                        <p:tgtEl>
                                          <p:sndTgt r:embed="rId3" name="Doğru Cevap.wav"/>
                                        </p:tgtEl>
                                      </p:cMediaNode>
                                    </p:audio>
                                  </p:subTnLst>
                                </p:cTn>
                              </p:par>
                              <p:par>
                                <p:cTn id="64" presetID="1" presetClass="exit" presetSubtype="0" fill="hold" grpId="0" nodeType="withEffect">
                                  <p:stCondLst>
                                    <p:cond delay="0"/>
                                  </p:stCondLst>
                                  <p:childTnLst>
                                    <p:set>
                                      <p:cBhvr>
                                        <p:cTn id="65"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66" restart="whenNotActive" fill="hold" evtFilter="cancelBubble" nodeType="interactiveSeq">
                <p:stCondLst>
                  <p:cond evt="onClick" delay="0">
                    <p:tgtEl>
                      <p:spTgt spid="81"/>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remove" grpId="0"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250"/>
                                        <p:tgtEl>
                                          <p:spTgt spid="79"/>
                                        </p:tgtEl>
                                      </p:cBhvr>
                                    </p:animEffect>
                                  </p:childTnLst>
                                  <p:subTnLst>
                                    <p:audio>
                                      <p:cMediaNode>
                                        <p:cTn display="0" masterRel="sameClick">
                                          <p:stCondLst>
                                            <p:cond evt="begin" delay="0">
                                              <p:tn val="69"/>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1"/>
                  </p:tgtEl>
                </p:cond>
              </p:nextCondLst>
            </p:seq>
            <p:seq concurrent="1" nextAc="seek">
              <p:cTn id="72" restart="whenNotActive" fill="hold" evtFilter="cancelBubble" nodeType="interactiveSeq">
                <p:stCondLst>
                  <p:cond evt="onClick" delay="0">
                    <p:tgtEl>
                      <p:spTgt spid="88"/>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fade">
                                      <p:cBhvr>
                                        <p:cTn id="77" dur="850"/>
                                        <p:tgtEl>
                                          <p:spTgt spid="87"/>
                                        </p:tgtEl>
                                      </p:cBhvr>
                                    </p:animEffect>
                                  </p:childTnLst>
                                  <p:subTnLst>
                                    <p:audio>
                                      <p:cMediaNode>
                                        <p:cTn display="0" masterRel="sameClick">
                                          <p:stCondLst>
                                            <p:cond evt="begin" delay="0">
                                              <p:tn val="75"/>
                                            </p:cond>
                                          </p:stCondLst>
                                          <p:endCondLst>
                                            <p:cond evt="onStopAudio" delay="0">
                                              <p:tgtEl>
                                                <p:sldTgt/>
                                              </p:tgtEl>
                                            </p:cond>
                                          </p:endCondLst>
                                        </p:cTn>
                                        <p:tgtEl>
                                          <p:sndTgt r:embed="rId3" name="Doğru Cevap.wav"/>
                                        </p:tgtEl>
                                      </p:cMediaNode>
                                    </p:audio>
                                  </p:subTnLst>
                                </p:cTn>
                              </p:par>
                              <p:par>
                                <p:cTn id="78" presetID="1" presetClass="exit" presetSubtype="0" fill="hold" grpId="0" nodeType="withEffect">
                                  <p:stCondLst>
                                    <p:cond delay="0"/>
                                  </p:stCondLst>
                                  <p:childTnLst>
                                    <p:set>
                                      <p:cBhvr>
                                        <p:cTn id="79"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80" restart="whenNotActive" fill="hold" evtFilter="cancelBubble" nodeType="interactiveSeq">
                <p:stCondLst>
                  <p:cond evt="onClick" delay="0">
                    <p:tgtEl>
                      <p:spTgt spid="89"/>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remove" grpId="0" nodeType="click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fade">
                                      <p:cBhvr>
                                        <p:cTn id="85" dur="1250"/>
                                        <p:tgtEl>
                                          <p:spTgt spid="86"/>
                                        </p:tgtEl>
                                      </p:cBhvr>
                                    </p:animEffect>
                                  </p:childTnLst>
                                  <p:subTnLst>
                                    <p:audio>
                                      <p:cMediaNode>
                                        <p:cTn display="0" masterRel="sameClick">
                                          <p:stCondLst>
                                            <p:cond evt="begin" delay="0">
                                              <p:tn val="8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9"/>
                  </p:tgtEl>
                </p:cond>
              </p:nextCondLst>
            </p:seq>
          </p:childTnLst>
        </p:cTn>
      </p:par>
    </p:tnLst>
    <p:bldLst>
      <p:bldP spid="9" grpId="0" animBg="1"/>
      <p:bldP spid="10" grpId="0" animBg="1"/>
      <p:bldP spid="12" grpId="0" animBg="1"/>
      <p:bldP spid="29" grpId="0" animBg="1"/>
      <p:bldP spid="30" grpId="0" animBg="1"/>
      <p:bldP spid="31" grpId="0" animBg="1"/>
      <p:bldP spid="51" grpId="0" animBg="1"/>
      <p:bldP spid="52" grpId="0" animBg="1"/>
      <p:bldP spid="54" grpId="0" animBg="1"/>
      <p:bldP spid="72" grpId="0" animBg="1"/>
      <p:bldP spid="73" grpId="0" animBg="1"/>
      <p:bldP spid="75" grpId="0" animBg="1"/>
      <p:bldP spid="79" grpId="0" animBg="1"/>
      <p:bldP spid="80" grpId="0" animBg="1"/>
      <p:bldP spid="81" grpId="0" animBg="1"/>
      <p:bldP spid="86" grpId="0" animBg="1"/>
      <p:bldP spid="87" grpId="0" animBg="1"/>
      <p:bldP spid="8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82;p54"/>
          <p:cNvGrpSpPr/>
          <p:nvPr/>
        </p:nvGrpSpPr>
        <p:grpSpPr>
          <a:xfrm>
            <a:off x="5197396" y="1289616"/>
            <a:ext cx="6404053" cy="4634934"/>
            <a:chOff x="3578510" y="1419647"/>
            <a:chExt cx="4021500" cy="3062887"/>
          </a:xfrm>
        </p:grpSpPr>
        <p:sp>
          <p:nvSpPr>
            <p:cNvPr id="3" name="Google Shape;2283;p54"/>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Google Shape;2284;p54"/>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txBody>
            <a:bodyPr/>
            <a:lstStyle/>
            <a:p>
              <a:endParaRPr lang="tr-TR"/>
            </a:p>
          </p:txBody>
        </p:sp>
        <p:cxnSp>
          <p:nvCxnSpPr>
            <p:cNvPr id="6" name="Google Shape;2286;p54"/>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p:cNvGrpSpPr/>
          <p:nvPr/>
        </p:nvGrpSpPr>
        <p:grpSpPr>
          <a:xfrm>
            <a:off x="7086600" y="6095160"/>
            <a:ext cx="2358113" cy="362790"/>
            <a:chOff x="1816609" y="3851001"/>
            <a:chExt cx="1093674" cy="222193"/>
          </a:xfrm>
        </p:grpSpPr>
        <p:sp>
          <p:nvSpPr>
            <p:cNvPr id="9"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 name="Google Shape;1050;p35"/>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a:ln>
                  <a:noFill/>
                </a:ln>
                <a:solidFill>
                  <a:srgbClr val="000000"/>
                </a:solidFill>
                <a:effectLst/>
                <a:uLnTx/>
                <a:uFillTx/>
                <a:latin typeface="Calibri" panose="020F0502020204030204"/>
                <a:sym typeface="Comfortaa"/>
              </a:rPr>
              <a:t>Etkinlik yapıyoruz</a:t>
            </a:r>
          </a:p>
        </p:txBody>
      </p:sp>
      <p:sp>
        <p:nvSpPr>
          <p:cNvPr id="19" name="Google Shape;1051;p35"/>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p:cNvGrpSpPr/>
          <p:nvPr/>
        </p:nvGrpSpPr>
        <p:grpSpPr>
          <a:xfrm>
            <a:off x="5410200" y="1466850"/>
            <a:ext cx="5943600" cy="3448050"/>
            <a:chOff x="5410200" y="1466850"/>
            <a:chExt cx="5943600" cy="3448050"/>
          </a:xfrm>
        </p:grpSpPr>
        <p:pic>
          <p:nvPicPr>
            <p:cNvPr id="7" name="Google Shape;2287;p54"/>
            <p:cNvPicPr preferRelativeResize="0"/>
            <p:nvPr/>
          </p:nvPicPr>
          <p:blipFill rotWithShape="1">
            <a:blip r:embed="rId3">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4"/>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000000"/>
                  </a:solidFill>
                  <a:effectLst/>
                  <a:uLnTx/>
                  <a:uFillTx/>
                  <a:latin typeface="Arial"/>
                  <a:ea typeface="+mn-ea"/>
                  <a:cs typeface="+mn-cs"/>
                </a:rPr>
                <a:t>Etkinlik için tıklayınız</a:t>
              </a:r>
            </a:p>
          </p:txBody>
        </p:sp>
      </p:grpSp>
    </p:spTree>
    <p:extLst>
      <p:ext uri="{BB962C8B-B14F-4D97-AF65-F5344CB8AC3E}">
        <p14:creationId xmlns:p14="http://schemas.microsoft.com/office/powerpoint/2010/main" val="1203637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F8"/>
        </a:solidFill>
        <a:effectLst/>
      </p:bgPr>
    </p:bg>
    <p:spTree>
      <p:nvGrpSpPr>
        <p:cNvPr id="1" name=""/>
        <p:cNvGrpSpPr/>
        <p:nvPr/>
      </p:nvGrpSpPr>
      <p:grpSpPr>
        <a:xfrm>
          <a:off x="0" y="0"/>
          <a:ext cx="0" cy="0"/>
          <a:chOff x="0" y="0"/>
          <a:chExt cx="0" cy="0"/>
        </a:xfrm>
      </p:grpSpPr>
      <p:grpSp>
        <p:nvGrpSpPr>
          <p:cNvPr id="2" name="Group 2"/>
          <p:cNvGrpSpPr/>
          <p:nvPr/>
        </p:nvGrpSpPr>
        <p:grpSpPr>
          <a:xfrm>
            <a:off x="1" y="-21578"/>
            <a:ext cx="12186017" cy="193576"/>
            <a:chOff x="0" y="0"/>
            <a:chExt cx="6355159" cy="378290"/>
          </a:xfrm>
          <a:solidFill>
            <a:srgbClr val="34ADF5"/>
          </a:solidFill>
        </p:grpSpPr>
        <p:sp>
          <p:nvSpPr>
            <p:cNvPr id="3" name="Freeform 3"/>
            <p:cNvSpPr/>
            <p:nvPr/>
          </p:nvSpPr>
          <p:spPr>
            <a:xfrm>
              <a:off x="0" y="0"/>
              <a:ext cx="6355159" cy="378290"/>
            </a:xfrm>
            <a:custGeom>
              <a:avLst/>
              <a:gdLst/>
              <a:ahLst/>
              <a:cxnLst/>
              <a:rect l="l" t="t" r="r" b="b"/>
              <a:pathLst>
                <a:path w="6355159" h="378290">
                  <a:moveTo>
                    <a:pt x="0" y="0"/>
                  </a:moveTo>
                  <a:lnTo>
                    <a:pt x="6355159" y="0"/>
                  </a:lnTo>
                  <a:lnTo>
                    <a:pt x="6355159" y="378290"/>
                  </a:lnTo>
                  <a:lnTo>
                    <a:pt x="0" y="378290"/>
                  </a:lnTo>
                  <a:close/>
                </a:path>
              </a:pathLst>
            </a:custGeom>
            <a:gr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9525"/>
              <a:ext cx="6355159" cy="387815"/>
            </a:xfrm>
            <a:prstGeom prst="rect">
              <a:avLst/>
            </a:prstGeom>
            <a:grpFill/>
          </p:spPr>
          <p:txBody>
            <a:bodyPr lIns="33867" tIns="33867" rIns="33867" bIns="33867" rtlCol="0" anchor="ctr"/>
            <a:lstStyle/>
            <a:p>
              <a:pPr marL="0" marR="0" lvl="0" indent="0" algn="ctr" defTabSz="609660" rtl="0" eaLnBrk="1" fontAlgn="auto" latinLnBrk="0" hangingPunct="1">
                <a:lnSpc>
                  <a:spcPts val="415"/>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a:off x="2409292" y="6725978"/>
            <a:ext cx="9776726" cy="149298"/>
            <a:chOff x="0" y="0"/>
            <a:chExt cx="6355159" cy="378290"/>
          </a:xfrm>
          <a:solidFill>
            <a:srgbClr val="34ADF5"/>
          </a:solidFill>
        </p:grpSpPr>
        <p:sp>
          <p:nvSpPr>
            <p:cNvPr id="18" name="Freeform 18"/>
            <p:cNvSpPr/>
            <p:nvPr/>
          </p:nvSpPr>
          <p:spPr>
            <a:xfrm>
              <a:off x="0" y="0"/>
              <a:ext cx="6355159" cy="378290"/>
            </a:xfrm>
            <a:custGeom>
              <a:avLst/>
              <a:gdLst/>
              <a:ahLst/>
              <a:cxnLst/>
              <a:rect l="l" t="t" r="r" b="b"/>
              <a:pathLst>
                <a:path w="6355159" h="378290">
                  <a:moveTo>
                    <a:pt x="0" y="0"/>
                  </a:moveTo>
                  <a:lnTo>
                    <a:pt x="6355159" y="0"/>
                  </a:lnTo>
                  <a:lnTo>
                    <a:pt x="6355159" y="378290"/>
                  </a:lnTo>
                  <a:lnTo>
                    <a:pt x="0" y="378290"/>
                  </a:lnTo>
                  <a:close/>
                </a:path>
              </a:pathLst>
            </a:custGeom>
            <a:gr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0" y="-9525"/>
              <a:ext cx="6355159" cy="387815"/>
            </a:xfrm>
            <a:prstGeom prst="rect">
              <a:avLst/>
            </a:prstGeom>
            <a:grpFill/>
          </p:spPr>
          <p:txBody>
            <a:bodyPr lIns="33867" tIns="33867" rIns="33867" bIns="33867" rtlCol="0" anchor="ctr"/>
            <a:lstStyle/>
            <a:p>
              <a:pPr marL="0" marR="0" lvl="0" indent="0" algn="ctr" defTabSz="609660" rtl="0" eaLnBrk="1" fontAlgn="auto" latinLnBrk="0" hangingPunct="1">
                <a:lnSpc>
                  <a:spcPts val="415"/>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Freeform 24"/>
          <p:cNvSpPr/>
          <p:nvPr/>
        </p:nvSpPr>
        <p:spPr>
          <a:xfrm>
            <a:off x="7208875" y="754912"/>
            <a:ext cx="4977143" cy="5612600"/>
          </a:xfrm>
          <a:custGeom>
            <a:avLst/>
            <a:gdLst/>
            <a:ahLst/>
            <a:cxnLst/>
            <a:rect l="l" t="t" r="r" b="b"/>
            <a:pathLst>
              <a:path w="5778062" h="5778062">
                <a:moveTo>
                  <a:pt x="0" y="0"/>
                </a:moveTo>
                <a:lnTo>
                  <a:pt x="5778063" y="0"/>
                </a:lnTo>
                <a:lnTo>
                  <a:pt x="5778063" y="5778062"/>
                </a:lnTo>
                <a:lnTo>
                  <a:pt x="0" y="5778062"/>
                </a:lnTo>
                <a:lnTo>
                  <a:pt x="0" y="0"/>
                </a:lnTo>
                <a:close/>
              </a:path>
            </a:pathLst>
          </a:custGeom>
          <a:blipFill>
            <a:blip r:embed="rId4"/>
            <a:stretch>
              <a:fillRect/>
            </a:stretch>
          </a:bli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30"/>
          <p:cNvSpPr txBox="1"/>
          <p:nvPr/>
        </p:nvSpPr>
        <p:spPr>
          <a:xfrm>
            <a:off x="2318112" y="1543352"/>
            <a:ext cx="3071682" cy="369332"/>
          </a:xfrm>
          <a:prstGeom prst="rect">
            <a:avLst/>
          </a:prstGeom>
          <a:solidFill>
            <a:srgbClr val="FDF7F5"/>
          </a:solidFill>
        </p:spPr>
        <p:txBody>
          <a:bodyPr wrap="square" lIns="0" tIns="0" rIns="0" bIns="0" rtlCol="0" anchor="ctr">
            <a:spAutoFit/>
          </a:bodyPr>
          <a:lstStyle/>
          <a:p>
            <a:pPr marL="0" marR="0" lvl="0" indent="0" algn="l" defTabSz="60966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83" normalizeH="0" baseline="0" noProof="0" dirty="0">
                <a:ln>
                  <a:noFill/>
                </a:ln>
                <a:solidFill>
                  <a:srgbClr val="4F4C4C"/>
                </a:solidFill>
                <a:effectLst/>
                <a:uLnTx/>
                <a:uFillTx/>
                <a:latin typeface="Helvetica" panose="020B0604020202020204" pitchFamily="34" charset="0"/>
                <a:ea typeface="+mn-ea"/>
                <a:cs typeface="Helvetica" panose="020B0604020202020204" pitchFamily="34" charset="0"/>
              </a:rPr>
              <a:t>MUSTAFA YILDIRIM</a:t>
            </a:r>
          </a:p>
        </p:txBody>
      </p:sp>
      <p:sp>
        <p:nvSpPr>
          <p:cNvPr id="31" name="TextBox 31"/>
          <p:cNvSpPr txBox="1"/>
          <p:nvPr/>
        </p:nvSpPr>
        <p:spPr>
          <a:xfrm>
            <a:off x="1476312" y="1905371"/>
            <a:ext cx="4470624" cy="373692"/>
          </a:xfrm>
          <a:prstGeom prst="rect">
            <a:avLst/>
          </a:prstGeom>
        </p:spPr>
        <p:txBody>
          <a:bodyPr wrap="square" lIns="0" tIns="0" rIns="0" bIns="0" rtlCol="0" anchor="t">
            <a:spAutoFit/>
          </a:bodyPr>
          <a:lstStyle/>
          <a:p>
            <a:pPr marL="0" marR="0" lvl="0" indent="0" algn="l" defTabSz="609660" rtl="0" eaLnBrk="1" fontAlgn="auto" latinLnBrk="0" hangingPunct="1">
              <a:lnSpc>
                <a:spcPts val="342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DİN KÜLTÜRÜ VE AHLAK BİLGİSİ ÖĞRETMENİ</a:t>
            </a:r>
          </a:p>
        </p:txBody>
      </p:sp>
      <p:sp>
        <p:nvSpPr>
          <p:cNvPr id="32" name="TextBox 32"/>
          <p:cNvSpPr txBox="1"/>
          <p:nvPr/>
        </p:nvSpPr>
        <p:spPr>
          <a:xfrm>
            <a:off x="2450551" y="2655903"/>
            <a:ext cx="4249688" cy="369332"/>
          </a:xfrm>
          <a:prstGeom prst="rect">
            <a:avLst/>
          </a:prstGeom>
        </p:spPr>
        <p:txBody>
          <a:bodyPr lIns="0" tIns="0" rIns="0" bIns="0" rtlCol="0" anchor="t">
            <a:spAutoFit/>
          </a:bodyPr>
          <a:lstStyle/>
          <a:p>
            <a:pPr marL="0" marR="0" lvl="0" indent="0" algn="l" defTabSz="60966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1" normalizeH="0" baseline="0" noProof="0" dirty="0">
                <a:ln>
                  <a:noFill/>
                </a:ln>
                <a:solidFill>
                  <a:srgbClr val="4F4C4C"/>
                </a:solidFill>
                <a:effectLst/>
                <a:uLnTx/>
                <a:uFillTx/>
                <a:latin typeface="Calibri"/>
                <a:ea typeface="+mn-ea"/>
                <a:cs typeface="+mn-cs"/>
              </a:rPr>
              <a:t>www.dindersimateryal.com</a:t>
            </a:r>
          </a:p>
        </p:txBody>
      </p:sp>
      <p:sp>
        <p:nvSpPr>
          <p:cNvPr id="40" name="Freeform 26">
            <a:hlinkClick r:id="rId5"/>
            <a:extLst>
              <a:ext uri="{FF2B5EF4-FFF2-40B4-BE49-F238E27FC236}">
                <a16:creationId xmlns:a16="http://schemas.microsoft.com/office/drawing/2014/main" id="{0F1ECF8B-A9EF-DBDA-9C9E-593E2186275D}"/>
              </a:ext>
            </a:extLst>
          </p:cNvPr>
          <p:cNvSpPr/>
          <p:nvPr/>
        </p:nvSpPr>
        <p:spPr>
          <a:xfrm>
            <a:off x="1446404" y="3445281"/>
            <a:ext cx="886395" cy="88639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ADF5"/>
          </a:solid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Freeform 30">
            <a:hlinkClick r:id="rId6"/>
            <a:extLst>
              <a:ext uri="{FF2B5EF4-FFF2-40B4-BE49-F238E27FC236}">
                <a16:creationId xmlns:a16="http://schemas.microsoft.com/office/drawing/2014/main" id="{96B76201-8A16-0B6C-9A7C-D2D4AD3F8CE8}"/>
              </a:ext>
            </a:extLst>
          </p:cNvPr>
          <p:cNvSpPr/>
          <p:nvPr/>
        </p:nvSpPr>
        <p:spPr>
          <a:xfrm>
            <a:off x="1446404" y="4464470"/>
            <a:ext cx="886395" cy="88639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ADF5"/>
          </a:solid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32">
            <a:hlinkClick r:id="rId6"/>
            <a:extLst>
              <a:ext uri="{FF2B5EF4-FFF2-40B4-BE49-F238E27FC236}">
                <a16:creationId xmlns:a16="http://schemas.microsoft.com/office/drawing/2014/main" id="{E084193D-FFF4-8C43-63FC-081DCB4030C2}"/>
              </a:ext>
            </a:extLst>
          </p:cNvPr>
          <p:cNvSpPr/>
          <p:nvPr/>
        </p:nvSpPr>
        <p:spPr>
          <a:xfrm>
            <a:off x="1580443" y="4607399"/>
            <a:ext cx="618314" cy="600537"/>
          </a:xfrm>
          <a:custGeom>
            <a:avLst/>
            <a:gdLst/>
            <a:ahLst/>
            <a:cxnLst/>
            <a:rect l="l" t="t" r="r" b="b"/>
            <a:pathLst>
              <a:path w="745110" h="723688">
                <a:moveTo>
                  <a:pt x="0" y="0"/>
                </a:moveTo>
                <a:lnTo>
                  <a:pt x="745110" y="0"/>
                </a:lnTo>
                <a:lnTo>
                  <a:pt x="745110" y="723689"/>
                </a:lnTo>
                <a:lnTo>
                  <a:pt x="0" y="7236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 name="Freeform 33">
            <a:hlinkClick r:id="rId5"/>
            <a:extLst>
              <a:ext uri="{FF2B5EF4-FFF2-40B4-BE49-F238E27FC236}">
                <a16:creationId xmlns:a16="http://schemas.microsoft.com/office/drawing/2014/main" id="{45ED86CA-DED7-1114-1799-C4B31903F606}"/>
              </a:ext>
            </a:extLst>
          </p:cNvPr>
          <p:cNvSpPr/>
          <p:nvPr/>
        </p:nvSpPr>
        <p:spPr>
          <a:xfrm>
            <a:off x="1564156" y="3563033"/>
            <a:ext cx="650891" cy="650891"/>
          </a:xfrm>
          <a:custGeom>
            <a:avLst/>
            <a:gdLst/>
            <a:ahLst/>
            <a:cxnLst/>
            <a:rect l="l" t="t" r="r" b="b"/>
            <a:pathLst>
              <a:path w="976336" h="976336">
                <a:moveTo>
                  <a:pt x="0" y="0"/>
                </a:moveTo>
                <a:lnTo>
                  <a:pt x="976336" y="0"/>
                </a:lnTo>
                <a:lnTo>
                  <a:pt x="976336" y="976336"/>
                </a:lnTo>
                <a:lnTo>
                  <a:pt x="0" y="976336"/>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 name="TextBox 32">
            <a:hlinkClick r:id="rId5"/>
            <a:extLst>
              <a:ext uri="{FF2B5EF4-FFF2-40B4-BE49-F238E27FC236}">
                <a16:creationId xmlns:a16="http://schemas.microsoft.com/office/drawing/2014/main" id="{397FB586-151D-101B-6DB2-44BBF9717EF3}"/>
              </a:ext>
            </a:extLst>
          </p:cNvPr>
          <p:cNvSpPr txBox="1"/>
          <p:nvPr/>
        </p:nvSpPr>
        <p:spPr>
          <a:xfrm>
            <a:off x="2450551" y="3713423"/>
            <a:ext cx="1856252" cy="369332"/>
          </a:xfrm>
          <a:prstGeom prst="rect">
            <a:avLst/>
          </a:prstGeom>
        </p:spPr>
        <p:txBody>
          <a:bodyPr wrap="square" lIns="0" tIns="0" rIns="0" bIns="0" rtlCol="0" anchor="t">
            <a:spAutoFit/>
          </a:bodyPr>
          <a:lstStyle/>
          <a:p>
            <a:pPr marL="0" marR="0" lvl="0" indent="0" algn="l" defTabSz="60966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1" normalizeH="0" baseline="0" noProof="0" dirty="0">
                <a:ln>
                  <a:noFill/>
                </a:ln>
                <a:solidFill>
                  <a:srgbClr val="4F4C4C"/>
                </a:solidFill>
                <a:effectLst/>
                <a:uLnTx/>
                <a:uFillTx/>
                <a:latin typeface="Calibri"/>
                <a:ea typeface="+mn-ea"/>
                <a:cs typeface="+mn-cs"/>
              </a:rPr>
              <a:t>mustafayil34</a:t>
            </a:r>
          </a:p>
        </p:txBody>
      </p:sp>
      <p:sp>
        <p:nvSpPr>
          <p:cNvPr id="50" name="TextBox 32">
            <a:extLst>
              <a:ext uri="{FF2B5EF4-FFF2-40B4-BE49-F238E27FC236}">
                <a16:creationId xmlns:a16="http://schemas.microsoft.com/office/drawing/2014/main" id="{4DD7BF1C-DEC9-F6C3-8AC2-90B3DD2F1541}"/>
              </a:ext>
            </a:extLst>
          </p:cNvPr>
          <p:cNvSpPr txBox="1"/>
          <p:nvPr/>
        </p:nvSpPr>
        <p:spPr>
          <a:xfrm>
            <a:off x="2409292" y="4679495"/>
            <a:ext cx="4249688" cy="369332"/>
          </a:xfrm>
          <a:prstGeom prst="rect">
            <a:avLst/>
          </a:prstGeom>
        </p:spPr>
        <p:txBody>
          <a:bodyPr lIns="0" tIns="0" rIns="0" bIns="0" rtlCol="0" anchor="t">
            <a:spAutoFit/>
          </a:bodyPr>
          <a:lstStyle/>
          <a:p>
            <a:pPr marL="0" marR="0" lvl="0" indent="0" algn="l" defTabSz="60966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1" normalizeH="0" baseline="0" noProof="0" dirty="0">
                <a:ln>
                  <a:noFill/>
                </a:ln>
                <a:solidFill>
                  <a:srgbClr val="4F4C4C"/>
                </a:solidFill>
                <a:effectLst/>
                <a:uLnTx/>
                <a:uFillTx/>
                <a:latin typeface="Calibri"/>
                <a:ea typeface="+mn-ea"/>
                <a:cs typeface="+mn-cs"/>
              </a:rPr>
              <a:t>t.me/</a:t>
            </a:r>
            <a:r>
              <a:rPr kumimoji="0" lang="en-US" sz="2400" b="0" i="0" u="none" strike="noStrike" kern="1200" cap="none" spc="31" normalizeH="0" baseline="0" noProof="0" dirty="0" err="1">
                <a:ln>
                  <a:noFill/>
                </a:ln>
                <a:solidFill>
                  <a:srgbClr val="4F4C4C"/>
                </a:solidFill>
                <a:effectLst/>
                <a:uLnTx/>
                <a:uFillTx/>
                <a:latin typeface="Calibri"/>
                <a:ea typeface="+mn-ea"/>
                <a:cs typeface="+mn-cs"/>
              </a:rPr>
              <a:t>Dindersimateryalcom</a:t>
            </a:r>
            <a:endParaRPr kumimoji="0" lang="en-US" sz="2400" b="0" i="0" u="none" strike="noStrike" kern="1200" cap="none" spc="31" normalizeH="0" baseline="0" noProof="0" dirty="0">
              <a:ln>
                <a:noFill/>
              </a:ln>
              <a:solidFill>
                <a:srgbClr val="4F4C4C"/>
              </a:solidFill>
              <a:effectLst/>
              <a:uLnTx/>
              <a:uFillTx/>
              <a:latin typeface="Calibri"/>
              <a:ea typeface="+mn-ea"/>
              <a:cs typeface="+mn-cs"/>
            </a:endParaRPr>
          </a:p>
        </p:txBody>
      </p:sp>
      <p:sp>
        <p:nvSpPr>
          <p:cNvPr id="20" name="Dikdörtgen: Çapraz Köşeleri Kesik 19">
            <a:extLst>
              <a:ext uri="{FF2B5EF4-FFF2-40B4-BE49-F238E27FC236}">
                <a16:creationId xmlns:a16="http://schemas.microsoft.com/office/drawing/2014/main" id="{A8E4C9BC-68A6-D236-991F-B94CFE51A5F6}"/>
              </a:ext>
            </a:extLst>
          </p:cNvPr>
          <p:cNvSpPr/>
          <p:nvPr/>
        </p:nvSpPr>
        <p:spPr>
          <a:xfrm>
            <a:off x="0" y="6300345"/>
            <a:ext cx="2555318" cy="574931"/>
          </a:xfrm>
          <a:prstGeom prst="snip2DiagRect">
            <a:avLst>
              <a:gd name="adj1" fmla="val 0"/>
              <a:gd name="adj2" fmla="val 13951"/>
            </a:avLst>
          </a:prstGeom>
          <a:solidFill>
            <a:srgbClr val="34AD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Freeform 26">
            <a:hlinkClick r:id="rId11"/>
            <a:extLst>
              <a:ext uri="{FF2B5EF4-FFF2-40B4-BE49-F238E27FC236}">
                <a16:creationId xmlns:a16="http://schemas.microsoft.com/office/drawing/2014/main" id="{15BD4A1E-862B-3E27-AAF4-D7BE6547A232}"/>
              </a:ext>
            </a:extLst>
          </p:cNvPr>
          <p:cNvSpPr/>
          <p:nvPr/>
        </p:nvSpPr>
        <p:spPr>
          <a:xfrm>
            <a:off x="1446404" y="2426092"/>
            <a:ext cx="886395" cy="88639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ADF5"/>
          </a:solid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Freeform 34">
            <a:hlinkClick r:id="rId11"/>
            <a:extLst>
              <a:ext uri="{FF2B5EF4-FFF2-40B4-BE49-F238E27FC236}">
                <a16:creationId xmlns:a16="http://schemas.microsoft.com/office/drawing/2014/main" id="{D7FA7AE3-A9C8-0347-F9F6-7FBCED15D233}"/>
              </a:ext>
            </a:extLst>
          </p:cNvPr>
          <p:cNvSpPr/>
          <p:nvPr/>
        </p:nvSpPr>
        <p:spPr>
          <a:xfrm>
            <a:off x="1511469" y="2502975"/>
            <a:ext cx="756262" cy="732629"/>
          </a:xfrm>
          <a:custGeom>
            <a:avLst/>
            <a:gdLst/>
            <a:ahLst/>
            <a:cxnLst/>
            <a:rect l="l" t="t" r="r" b="b"/>
            <a:pathLst>
              <a:path w="1862481" h="1804278">
                <a:moveTo>
                  <a:pt x="0" y="0"/>
                </a:moveTo>
                <a:lnTo>
                  <a:pt x="1862480" y="0"/>
                </a:lnTo>
                <a:lnTo>
                  <a:pt x="1862480" y="1804278"/>
                </a:lnTo>
                <a:lnTo>
                  <a:pt x="0" y="180427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136052" y="166749"/>
            <a:ext cx="5188364" cy="5200898"/>
          </a:xfrm>
          <a:prstGeom prst="rect">
            <a:avLst/>
          </a:prstGeom>
        </p:spPr>
      </p:pic>
      <p:pic>
        <p:nvPicPr>
          <p:cNvPr id="1026" name="Picture 2" descr="Does Your Staffing Agency Have a Risk Management Plan?"/>
          <p:cNvPicPr>
            <a:picLocks noChangeAspect="1" noChangeArrowheads="1"/>
          </p:cNvPicPr>
          <p:nvPr/>
        </p:nvPicPr>
        <p:blipFill rotWithShape="1">
          <a:blip r:embed="rId4">
            <a:extLst>
              <a:ext uri="{28A0092B-C50C-407E-A947-70E740481C1C}">
                <a14:useLocalDpi xmlns:a14="http://schemas.microsoft.com/office/drawing/2010/main" val="0"/>
              </a:ext>
            </a:extLst>
          </a:blip>
          <a:srcRect l="19284" r="7263" b="1559"/>
          <a:stretch/>
        </p:blipFill>
        <p:spPr bwMode="auto">
          <a:xfrm>
            <a:off x="5502234" y="166749"/>
            <a:ext cx="6553714" cy="5200898"/>
          </a:xfrm>
          <a:prstGeom prst="rect">
            <a:avLst/>
          </a:prstGeom>
          <a:noFill/>
          <a:extLst>
            <a:ext uri="{909E8E84-426E-40DD-AFC4-6F175D3DCCD1}">
              <a14:hiddenFill xmlns:a14="http://schemas.microsoft.com/office/drawing/2010/main">
                <a:solidFill>
                  <a:srgbClr val="FFFFFF"/>
                </a:solidFill>
              </a14:hiddenFill>
            </a:ext>
          </a:extLst>
        </p:spPr>
      </p:pic>
      <p:sp>
        <p:nvSpPr>
          <p:cNvPr id="4" name="Yuvarlatılmış Dikdörtgen 3"/>
          <p:cNvSpPr/>
          <p:nvPr/>
        </p:nvSpPr>
        <p:spPr>
          <a:xfrm>
            <a:off x="136052" y="5664530"/>
            <a:ext cx="11685319" cy="878774"/>
          </a:xfrm>
          <a:prstGeom prst="roundRect">
            <a:avLst>
              <a:gd name="adj" fmla="val 650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solidFill>
                  <a:schemeClr val="tx1"/>
                </a:solidFill>
              </a:rPr>
              <a:t>Görsellerde verilmek istenilen mesajlar nelerdir? Yorumlayalım.</a:t>
            </a:r>
          </a:p>
        </p:txBody>
      </p:sp>
    </p:spTree>
    <p:extLst>
      <p:ext uri="{BB962C8B-B14F-4D97-AF65-F5344CB8AC3E}">
        <p14:creationId xmlns:p14="http://schemas.microsoft.com/office/powerpoint/2010/main" val="215083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down)">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rot="21323981">
            <a:off x="123577" y="478069"/>
            <a:ext cx="5096780" cy="3286271"/>
            <a:chOff x="717876" y="1560892"/>
            <a:chExt cx="5549266" cy="3159341"/>
          </a:xfrm>
        </p:grpSpPr>
        <p:grpSp>
          <p:nvGrpSpPr>
            <p:cNvPr id="8" name="Google Shape;1377;p56"/>
            <p:cNvGrpSpPr/>
            <p:nvPr/>
          </p:nvGrpSpPr>
          <p:grpSpPr>
            <a:xfrm rot="248040">
              <a:off x="717876" y="1844328"/>
              <a:ext cx="5549266" cy="2875905"/>
              <a:chOff x="4219534" y="-908625"/>
              <a:chExt cx="4908504" cy="2543830"/>
            </a:xfrm>
          </p:grpSpPr>
          <p:sp>
            <p:nvSpPr>
              <p:cNvPr id="10" name="Google Shape;1378;p56"/>
              <p:cNvSpPr/>
              <p:nvPr/>
            </p:nvSpPr>
            <p:spPr>
              <a:xfrm>
                <a:off x="6705600" y="-908625"/>
                <a:ext cx="2416200" cy="2535900"/>
              </a:xfrm>
              <a:prstGeom prst="rect">
                <a:avLst/>
              </a:prstGeom>
              <a:solidFill>
                <a:srgbClr val="FFE49E"/>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grpSp>
            <p:nvGrpSpPr>
              <p:cNvPr id="11" name="Google Shape;1379;p56"/>
              <p:cNvGrpSpPr/>
              <p:nvPr/>
            </p:nvGrpSpPr>
            <p:grpSpPr>
              <a:xfrm>
                <a:off x="4219534" y="-908625"/>
                <a:ext cx="4908504" cy="2543830"/>
                <a:chOff x="4219534" y="-908625"/>
                <a:chExt cx="4908504" cy="2543830"/>
              </a:xfrm>
            </p:grpSpPr>
            <p:sp>
              <p:nvSpPr>
                <p:cNvPr id="21" name="Google Shape;1380;p56"/>
                <p:cNvSpPr/>
                <p:nvPr/>
              </p:nvSpPr>
              <p:spPr>
                <a:xfrm rot="-5400000">
                  <a:off x="4240679" y="-929754"/>
                  <a:ext cx="2535853" cy="2578143"/>
                </a:xfrm>
                <a:custGeom>
                  <a:avLst/>
                  <a:gdLst/>
                  <a:ahLst/>
                  <a:cxnLst/>
                  <a:rect l="l" t="t" r="r" b="b"/>
                  <a:pathLst>
                    <a:path w="195781" h="199046" extrusionOk="0">
                      <a:moveTo>
                        <a:pt x="0" y="1"/>
                      </a:moveTo>
                      <a:lnTo>
                        <a:pt x="0" y="199045"/>
                      </a:lnTo>
                      <a:lnTo>
                        <a:pt x="195780" y="199045"/>
                      </a:lnTo>
                      <a:lnTo>
                        <a:pt x="195780" y="1"/>
                      </a:lnTo>
                      <a:close/>
                      <a:moveTo>
                        <a:pt x="18002" y="19125"/>
                      </a:moveTo>
                      <a:cubicBezTo>
                        <a:pt x="13667" y="19278"/>
                        <a:pt x="11423" y="14076"/>
                        <a:pt x="14381" y="11016"/>
                      </a:cubicBezTo>
                      <a:cubicBezTo>
                        <a:pt x="17390" y="7905"/>
                        <a:pt x="22643" y="10047"/>
                        <a:pt x="22643" y="14331"/>
                      </a:cubicBezTo>
                      <a:cubicBezTo>
                        <a:pt x="22694" y="16932"/>
                        <a:pt x="20603" y="19125"/>
                        <a:pt x="18002" y="19125"/>
                      </a:cubicBezTo>
                      <a:close/>
                      <a:moveTo>
                        <a:pt x="33964" y="19125"/>
                      </a:moveTo>
                      <a:cubicBezTo>
                        <a:pt x="29630" y="19278"/>
                        <a:pt x="27386" y="14076"/>
                        <a:pt x="30395" y="11016"/>
                      </a:cubicBezTo>
                      <a:cubicBezTo>
                        <a:pt x="33403" y="7905"/>
                        <a:pt x="38605" y="10047"/>
                        <a:pt x="38605" y="14331"/>
                      </a:cubicBezTo>
                      <a:cubicBezTo>
                        <a:pt x="38656" y="16932"/>
                        <a:pt x="36565" y="19125"/>
                        <a:pt x="33964" y="19125"/>
                      </a:cubicBezTo>
                      <a:close/>
                      <a:moveTo>
                        <a:pt x="49927" y="19125"/>
                      </a:moveTo>
                      <a:cubicBezTo>
                        <a:pt x="45643" y="19278"/>
                        <a:pt x="43348" y="14076"/>
                        <a:pt x="46357" y="11016"/>
                      </a:cubicBezTo>
                      <a:cubicBezTo>
                        <a:pt x="49366" y="7905"/>
                        <a:pt x="54619" y="10047"/>
                        <a:pt x="54619" y="14331"/>
                      </a:cubicBezTo>
                      <a:cubicBezTo>
                        <a:pt x="54670" y="16983"/>
                        <a:pt x="52579" y="19125"/>
                        <a:pt x="49927" y="19125"/>
                      </a:cubicBezTo>
                      <a:close/>
                      <a:moveTo>
                        <a:pt x="65940" y="19125"/>
                      </a:moveTo>
                      <a:cubicBezTo>
                        <a:pt x="61605" y="19278"/>
                        <a:pt x="59310" y="14076"/>
                        <a:pt x="62319" y="11016"/>
                      </a:cubicBezTo>
                      <a:cubicBezTo>
                        <a:pt x="65328" y="7905"/>
                        <a:pt x="70581" y="10047"/>
                        <a:pt x="70581" y="14331"/>
                      </a:cubicBezTo>
                      <a:cubicBezTo>
                        <a:pt x="70632" y="16932"/>
                        <a:pt x="68541" y="19125"/>
                        <a:pt x="65940" y="19125"/>
                      </a:cubicBezTo>
                      <a:close/>
                      <a:moveTo>
                        <a:pt x="81902" y="19125"/>
                      </a:moveTo>
                      <a:cubicBezTo>
                        <a:pt x="77618" y="19278"/>
                        <a:pt x="75324" y="14076"/>
                        <a:pt x="78332" y="11016"/>
                      </a:cubicBezTo>
                      <a:cubicBezTo>
                        <a:pt x="81341" y="7905"/>
                        <a:pt x="86543" y="10047"/>
                        <a:pt x="86543" y="14331"/>
                      </a:cubicBezTo>
                      <a:cubicBezTo>
                        <a:pt x="86594" y="16932"/>
                        <a:pt x="84503" y="19125"/>
                        <a:pt x="81902" y="19125"/>
                      </a:cubicBezTo>
                      <a:close/>
                      <a:moveTo>
                        <a:pt x="97865" y="19125"/>
                      </a:moveTo>
                      <a:cubicBezTo>
                        <a:pt x="93581" y="19278"/>
                        <a:pt x="91286" y="14076"/>
                        <a:pt x="94295" y="11016"/>
                      </a:cubicBezTo>
                      <a:cubicBezTo>
                        <a:pt x="97304" y="7905"/>
                        <a:pt x="102556" y="10047"/>
                        <a:pt x="102556" y="14331"/>
                      </a:cubicBezTo>
                      <a:cubicBezTo>
                        <a:pt x="102607" y="16932"/>
                        <a:pt x="100516" y="19125"/>
                        <a:pt x="97865" y="19125"/>
                      </a:cubicBezTo>
                      <a:close/>
                      <a:moveTo>
                        <a:pt x="113878" y="19125"/>
                      </a:moveTo>
                      <a:cubicBezTo>
                        <a:pt x="109543" y="19278"/>
                        <a:pt x="107299" y="14076"/>
                        <a:pt x="110257" y="11016"/>
                      </a:cubicBezTo>
                      <a:cubicBezTo>
                        <a:pt x="113266" y="7905"/>
                        <a:pt x="118519" y="10047"/>
                        <a:pt x="118519" y="14331"/>
                      </a:cubicBezTo>
                      <a:cubicBezTo>
                        <a:pt x="118570" y="16932"/>
                        <a:pt x="116479" y="19125"/>
                        <a:pt x="113878" y="19125"/>
                      </a:cubicBezTo>
                      <a:close/>
                      <a:moveTo>
                        <a:pt x="129840" y="19125"/>
                      </a:moveTo>
                      <a:cubicBezTo>
                        <a:pt x="125556" y="19278"/>
                        <a:pt x="123261" y="14076"/>
                        <a:pt x="126270" y="11016"/>
                      </a:cubicBezTo>
                      <a:cubicBezTo>
                        <a:pt x="129279" y="7905"/>
                        <a:pt x="134481" y="10047"/>
                        <a:pt x="134532" y="14331"/>
                      </a:cubicBezTo>
                      <a:cubicBezTo>
                        <a:pt x="134532" y="16932"/>
                        <a:pt x="132441" y="19125"/>
                        <a:pt x="129840" y="19125"/>
                      </a:cubicBezTo>
                      <a:close/>
                      <a:moveTo>
                        <a:pt x="145802" y="19125"/>
                      </a:moveTo>
                      <a:cubicBezTo>
                        <a:pt x="141519" y="19278"/>
                        <a:pt x="139224" y="14076"/>
                        <a:pt x="142233" y="11016"/>
                      </a:cubicBezTo>
                      <a:cubicBezTo>
                        <a:pt x="145241" y="7905"/>
                        <a:pt x="150494" y="10047"/>
                        <a:pt x="150494" y="14331"/>
                      </a:cubicBezTo>
                      <a:cubicBezTo>
                        <a:pt x="150545" y="16932"/>
                        <a:pt x="148454" y="19125"/>
                        <a:pt x="145802" y="19125"/>
                      </a:cubicBezTo>
                      <a:close/>
                      <a:moveTo>
                        <a:pt x="161816" y="19125"/>
                      </a:moveTo>
                      <a:cubicBezTo>
                        <a:pt x="157481" y="19278"/>
                        <a:pt x="155237" y="14076"/>
                        <a:pt x="158246" y="11016"/>
                      </a:cubicBezTo>
                      <a:cubicBezTo>
                        <a:pt x="161204" y="7905"/>
                        <a:pt x="166456" y="10047"/>
                        <a:pt x="166456" y="14331"/>
                      </a:cubicBezTo>
                      <a:cubicBezTo>
                        <a:pt x="166507" y="16932"/>
                        <a:pt x="164417" y="19125"/>
                        <a:pt x="161816" y="19125"/>
                      </a:cubicBezTo>
                      <a:close/>
                      <a:moveTo>
                        <a:pt x="177778" y="19125"/>
                      </a:moveTo>
                      <a:cubicBezTo>
                        <a:pt x="173494" y="19278"/>
                        <a:pt x="171199" y="14076"/>
                        <a:pt x="174208" y="11016"/>
                      </a:cubicBezTo>
                      <a:cubicBezTo>
                        <a:pt x="177217" y="7905"/>
                        <a:pt x="182470" y="10047"/>
                        <a:pt x="182470" y="14331"/>
                      </a:cubicBezTo>
                      <a:cubicBezTo>
                        <a:pt x="182470" y="16932"/>
                        <a:pt x="180379" y="19125"/>
                        <a:pt x="177778" y="19125"/>
                      </a:cubicBezTo>
                      <a:close/>
                    </a:path>
                  </a:pathLst>
                </a:custGeom>
                <a:solidFill>
                  <a:srgbClr val="FEDFE3"/>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2" name="Google Shape;1381;p56"/>
                <p:cNvSpPr/>
                <p:nvPr/>
              </p:nvSpPr>
              <p:spPr>
                <a:xfrm>
                  <a:off x="6705600" y="-908625"/>
                  <a:ext cx="2422438" cy="2543830"/>
                </a:xfrm>
                <a:prstGeom prst="rect">
                  <a:avLst/>
                </a:prstGeom>
                <a:solidFill>
                  <a:srgbClr val="FEDFE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grpSp>
          <p:grpSp>
            <p:nvGrpSpPr>
              <p:cNvPr id="12" name="Google Shape;1382;p56"/>
              <p:cNvGrpSpPr/>
              <p:nvPr/>
            </p:nvGrpSpPr>
            <p:grpSpPr>
              <a:xfrm>
                <a:off x="4827654" y="-516937"/>
                <a:ext cx="4009237" cy="1752515"/>
                <a:chOff x="1673825" y="1519425"/>
                <a:chExt cx="4250675" cy="3416875"/>
              </a:xfrm>
            </p:grpSpPr>
            <p:sp>
              <p:nvSpPr>
                <p:cNvPr id="13" name="Google Shape;1383;p56"/>
                <p:cNvSpPr/>
                <p:nvPr/>
              </p:nvSpPr>
              <p:spPr>
                <a:xfrm>
                  <a:off x="1673825" y="4936275"/>
                  <a:ext cx="4250675" cy="25"/>
                </a:xfrm>
                <a:custGeom>
                  <a:avLst/>
                  <a:gdLst/>
                  <a:ahLst/>
                  <a:cxnLst/>
                  <a:rect l="l" t="t" r="r" b="b"/>
                  <a:pathLst>
                    <a:path w="170027" h="1" fill="none" extrusionOk="0">
                      <a:moveTo>
                        <a:pt x="0" y="1"/>
                      </a:moveTo>
                      <a:lnTo>
                        <a:pt x="170027" y="1"/>
                      </a:lnTo>
                    </a:path>
                  </a:pathLst>
                </a:custGeom>
                <a:solidFill>
                  <a:srgbClr val="FFE49E"/>
                </a:solidFill>
                <a:ln w="16575" cap="flat" cmpd="sng">
                  <a:solidFill>
                    <a:srgbClr val="FEDFE3"/>
                  </a:solidFill>
                  <a:prstDash val="solid"/>
                  <a:miter lim="5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4" name="Google Shape;1384;p56"/>
                <p:cNvSpPr/>
                <p:nvPr/>
              </p:nvSpPr>
              <p:spPr>
                <a:xfrm>
                  <a:off x="1673825" y="4447975"/>
                  <a:ext cx="4250675" cy="25"/>
                </a:xfrm>
                <a:custGeom>
                  <a:avLst/>
                  <a:gdLst/>
                  <a:ahLst/>
                  <a:cxnLst/>
                  <a:rect l="l" t="t" r="r" b="b"/>
                  <a:pathLst>
                    <a:path w="170027" h="1" fill="none" extrusionOk="0">
                      <a:moveTo>
                        <a:pt x="0" y="1"/>
                      </a:moveTo>
                      <a:lnTo>
                        <a:pt x="170027" y="1"/>
                      </a:lnTo>
                    </a:path>
                  </a:pathLst>
                </a:custGeom>
                <a:solidFill>
                  <a:srgbClr val="FFE49E"/>
                </a:solidFill>
                <a:ln w="16575" cap="flat" cmpd="sng">
                  <a:solidFill>
                    <a:srgbClr val="FEDFE3"/>
                  </a:solidFill>
                  <a:prstDash val="solid"/>
                  <a:miter lim="5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5" name="Google Shape;1385;p56"/>
                <p:cNvSpPr/>
                <p:nvPr/>
              </p:nvSpPr>
              <p:spPr>
                <a:xfrm>
                  <a:off x="1673825" y="3959675"/>
                  <a:ext cx="4250675" cy="25"/>
                </a:xfrm>
                <a:custGeom>
                  <a:avLst/>
                  <a:gdLst/>
                  <a:ahLst/>
                  <a:cxnLst/>
                  <a:rect l="l" t="t" r="r" b="b"/>
                  <a:pathLst>
                    <a:path w="170027" h="1" fill="none" extrusionOk="0">
                      <a:moveTo>
                        <a:pt x="0" y="1"/>
                      </a:moveTo>
                      <a:lnTo>
                        <a:pt x="170027" y="1"/>
                      </a:lnTo>
                    </a:path>
                  </a:pathLst>
                </a:custGeom>
                <a:solidFill>
                  <a:srgbClr val="FFE49E"/>
                </a:solidFill>
                <a:ln w="16575" cap="flat" cmpd="sng">
                  <a:solidFill>
                    <a:srgbClr val="FEDFE3"/>
                  </a:solidFill>
                  <a:prstDash val="solid"/>
                  <a:miter lim="5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6" name="Google Shape;1386;p56"/>
                <p:cNvSpPr/>
                <p:nvPr/>
              </p:nvSpPr>
              <p:spPr>
                <a:xfrm>
                  <a:off x="1673825" y="3471375"/>
                  <a:ext cx="4250675" cy="25"/>
                </a:xfrm>
                <a:custGeom>
                  <a:avLst/>
                  <a:gdLst/>
                  <a:ahLst/>
                  <a:cxnLst/>
                  <a:rect l="l" t="t" r="r" b="b"/>
                  <a:pathLst>
                    <a:path w="170027" h="1" fill="none" extrusionOk="0">
                      <a:moveTo>
                        <a:pt x="0" y="0"/>
                      </a:moveTo>
                      <a:lnTo>
                        <a:pt x="170027" y="0"/>
                      </a:lnTo>
                    </a:path>
                  </a:pathLst>
                </a:custGeom>
                <a:solidFill>
                  <a:srgbClr val="FFE49E"/>
                </a:solidFill>
                <a:ln w="16575" cap="flat" cmpd="sng">
                  <a:solidFill>
                    <a:srgbClr val="FEDFE3"/>
                  </a:solidFill>
                  <a:prstDash val="solid"/>
                  <a:miter lim="5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7" name="Google Shape;1387;p56"/>
                <p:cNvSpPr/>
                <p:nvPr/>
              </p:nvSpPr>
              <p:spPr>
                <a:xfrm>
                  <a:off x="1673825" y="2983075"/>
                  <a:ext cx="4250675" cy="25"/>
                </a:xfrm>
                <a:custGeom>
                  <a:avLst/>
                  <a:gdLst/>
                  <a:ahLst/>
                  <a:cxnLst/>
                  <a:rect l="l" t="t" r="r" b="b"/>
                  <a:pathLst>
                    <a:path w="170027" h="1" fill="none" extrusionOk="0">
                      <a:moveTo>
                        <a:pt x="0" y="0"/>
                      </a:moveTo>
                      <a:lnTo>
                        <a:pt x="170027" y="0"/>
                      </a:lnTo>
                    </a:path>
                  </a:pathLst>
                </a:custGeom>
                <a:solidFill>
                  <a:srgbClr val="FFE49E"/>
                </a:solidFill>
                <a:ln w="16575" cap="flat" cmpd="sng">
                  <a:solidFill>
                    <a:srgbClr val="FEDFE3"/>
                  </a:solidFill>
                  <a:prstDash val="solid"/>
                  <a:miter lim="5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8" name="Google Shape;1388;p56"/>
                <p:cNvSpPr/>
                <p:nvPr/>
              </p:nvSpPr>
              <p:spPr>
                <a:xfrm>
                  <a:off x="1673825" y="2494775"/>
                  <a:ext cx="4250675" cy="25"/>
                </a:xfrm>
                <a:custGeom>
                  <a:avLst/>
                  <a:gdLst/>
                  <a:ahLst/>
                  <a:cxnLst/>
                  <a:rect l="l" t="t" r="r" b="b"/>
                  <a:pathLst>
                    <a:path w="170027" h="1" fill="none" extrusionOk="0">
                      <a:moveTo>
                        <a:pt x="0" y="0"/>
                      </a:moveTo>
                      <a:lnTo>
                        <a:pt x="170027" y="0"/>
                      </a:lnTo>
                    </a:path>
                  </a:pathLst>
                </a:custGeom>
                <a:solidFill>
                  <a:srgbClr val="FFE49E"/>
                </a:solidFill>
                <a:ln w="16575" cap="flat" cmpd="sng">
                  <a:solidFill>
                    <a:srgbClr val="FEDFE3"/>
                  </a:solidFill>
                  <a:prstDash val="solid"/>
                  <a:miter lim="5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9" name="Google Shape;1389;p56"/>
                <p:cNvSpPr/>
                <p:nvPr/>
              </p:nvSpPr>
              <p:spPr>
                <a:xfrm>
                  <a:off x="1673825" y="2007725"/>
                  <a:ext cx="4250675" cy="25"/>
                </a:xfrm>
                <a:custGeom>
                  <a:avLst/>
                  <a:gdLst/>
                  <a:ahLst/>
                  <a:cxnLst/>
                  <a:rect l="l" t="t" r="r" b="b"/>
                  <a:pathLst>
                    <a:path w="170027" h="1" fill="none" extrusionOk="0">
                      <a:moveTo>
                        <a:pt x="0" y="1"/>
                      </a:moveTo>
                      <a:lnTo>
                        <a:pt x="170027" y="1"/>
                      </a:lnTo>
                    </a:path>
                  </a:pathLst>
                </a:custGeom>
                <a:solidFill>
                  <a:srgbClr val="FFE49E"/>
                </a:solidFill>
                <a:ln w="16575" cap="flat" cmpd="sng">
                  <a:solidFill>
                    <a:srgbClr val="FEDFE3"/>
                  </a:solidFill>
                  <a:prstDash val="solid"/>
                  <a:miter lim="5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0" name="Google Shape;1390;p56"/>
                <p:cNvSpPr/>
                <p:nvPr/>
              </p:nvSpPr>
              <p:spPr>
                <a:xfrm>
                  <a:off x="1673825" y="1519425"/>
                  <a:ext cx="4250675" cy="25"/>
                </a:xfrm>
                <a:custGeom>
                  <a:avLst/>
                  <a:gdLst/>
                  <a:ahLst/>
                  <a:cxnLst/>
                  <a:rect l="l" t="t" r="r" b="b"/>
                  <a:pathLst>
                    <a:path w="170027" h="1" fill="none" extrusionOk="0">
                      <a:moveTo>
                        <a:pt x="0" y="1"/>
                      </a:moveTo>
                      <a:lnTo>
                        <a:pt x="170027" y="1"/>
                      </a:lnTo>
                    </a:path>
                  </a:pathLst>
                </a:custGeom>
                <a:solidFill>
                  <a:srgbClr val="FFE49E"/>
                </a:solidFill>
                <a:ln w="16575" cap="flat" cmpd="sng">
                  <a:solidFill>
                    <a:srgbClr val="FEDFE3"/>
                  </a:solidFill>
                  <a:prstDash val="solid"/>
                  <a:miter lim="5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grpSp>
        </p:grpSp>
        <p:sp>
          <p:nvSpPr>
            <p:cNvPr id="7" name="Google Shape;1395;p56"/>
            <p:cNvSpPr/>
            <p:nvPr/>
          </p:nvSpPr>
          <p:spPr>
            <a:xfrm rot="10190941">
              <a:off x="1195330" y="1560892"/>
              <a:ext cx="397539" cy="470285"/>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rgbClr val="D1EAF7"/>
            </a:solidFill>
            <a:ln>
              <a:noFill/>
            </a:ln>
            <a:effectLst>
              <a:outerShdw blurRad="42863" dist="9525" dir="5400000" algn="bl" rotWithShape="0">
                <a:srgbClr val="783F04">
                  <a:alpha val="5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grpSp>
      <p:sp>
        <p:nvSpPr>
          <p:cNvPr id="5" name="Dikdörtgen 4"/>
          <p:cNvSpPr/>
          <p:nvPr/>
        </p:nvSpPr>
        <p:spPr>
          <a:xfrm>
            <a:off x="572387" y="1197895"/>
            <a:ext cx="4275499" cy="2246769"/>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a:ln>
                  <a:noFill/>
                </a:ln>
                <a:solidFill>
                  <a:prstClr val="black"/>
                </a:solidFill>
                <a:effectLst/>
                <a:uLnTx/>
                <a:uFillTx/>
                <a:latin typeface="Arial"/>
                <a:ea typeface="맑은 고딕"/>
              </a:rPr>
              <a:t>Müslümanların temel özelliklerinden biri de iyi</a:t>
            </a:r>
            <a:r>
              <a:rPr kumimoji="0" lang="tr-TR" sz="2800" b="0" i="0" u="none" strike="noStrike" kern="0" cap="none" spc="0" normalizeH="0" noProof="0" dirty="0">
                <a:ln>
                  <a:noFill/>
                </a:ln>
                <a:solidFill>
                  <a:prstClr val="black"/>
                </a:solidFill>
                <a:effectLst/>
                <a:uLnTx/>
                <a:uFillTx/>
                <a:latin typeface="Arial"/>
                <a:ea typeface="맑은 고딕"/>
              </a:rPr>
              <a:t> davranışları desteklemek, kötü davranışlara karşı durmak, engel olmaktır.</a:t>
            </a:r>
            <a:endParaRPr kumimoji="0" lang="tr-TR" sz="2800" b="0" i="0" u="none" strike="noStrike" kern="0" cap="none" spc="0" normalizeH="0" baseline="0" noProof="0" dirty="0">
              <a:ln>
                <a:noFill/>
              </a:ln>
              <a:solidFill>
                <a:prstClr val="black"/>
              </a:solidFill>
              <a:effectLst/>
              <a:uLnTx/>
              <a:uFillTx/>
              <a:latin typeface="Arial"/>
              <a:ea typeface="맑은 고딕"/>
            </a:endParaRPr>
          </a:p>
        </p:txBody>
      </p:sp>
      <p:grpSp>
        <p:nvGrpSpPr>
          <p:cNvPr id="23" name="Google Shape;3297;p46"/>
          <p:cNvGrpSpPr/>
          <p:nvPr/>
        </p:nvGrpSpPr>
        <p:grpSpPr>
          <a:xfrm rot="-191381">
            <a:off x="6974113" y="641578"/>
            <a:ext cx="4633714" cy="2371858"/>
            <a:chOff x="666700" y="727125"/>
            <a:chExt cx="7939189" cy="3876385"/>
          </a:xfrm>
        </p:grpSpPr>
        <p:sp>
          <p:nvSpPr>
            <p:cNvPr id="24" name="Google Shape;3298;p46"/>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rgbClr val="FFFFFF"/>
            </a:solidFill>
            <a:ln>
              <a:noFill/>
            </a:ln>
            <a:effectLst>
              <a:outerShdw dist="171450" dir="2940000" algn="bl" rotWithShape="0">
                <a:srgbClr val="000000">
                  <a:alpha val="14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 name="Google Shape;3299;p46"/>
            <p:cNvSpPr/>
            <p:nvPr/>
          </p:nvSpPr>
          <p:spPr>
            <a:xfrm>
              <a:off x="677207" y="1468591"/>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 name="Google Shape;3300;p46"/>
            <p:cNvSpPr/>
            <p:nvPr/>
          </p:nvSpPr>
          <p:spPr>
            <a:xfrm>
              <a:off x="677207" y="1913149"/>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 name="Google Shape;3301;p46"/>
            <p:cNvSpPr/>
            <p:nvPr/>
          </p:nvSpPr>
          <p:spPr>
            <a:xfrm>
              <a:off x="677207" y="2357588"/>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 name="Google Shape;3302;p46"/>
            <p:cNvSpPr/>
            <p:nvPr/>
          </p:nvSpPr>
          <p:spPr>
            <a:xfrm>
              <a:off x="677207" y="2802146"/>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 name="Google Shape;3303;p46"/>
            <p:cNvSpPr/>
            <p:nvPr/>
          </p:nvSpPr>
          <p:spPr>
            <a:xfrm>
              <a:off x="677207" y="3246704"/>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 name="Google Shape;3304;p46"/>
            <p:cNvSpPr/>
            <p:nvPr/>
          </p:nvSpPr>
          <p:spPr>
            <a:xfrm>
              <a:off x="677207" y="369114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 name="Google Shape;3305;p46"/>
            <p:cNvSpPr/>
            <p:nvPr/>
          </p:nvSpPr>
          <p:spPr>
            <a:xfrm>
              <a:off x="3267008" y="1226825"/>
              <a:ext cx="11465" cy="3376685"/>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 name="Google Shape;3306;p46"/>
            <p:cNvSpPr/>
            <p:nvPr/>
          </p:nvSpPr>
          <p:spPr>
            <a:xfrm>
              <a:off x="2828063" y="1226825"/>
              <a:ext cx="11465" cy="3376685"/>
            </a:xfrm>
            <a:custGeom>
              <a:avLst/>
              <a:gdLst/>
              <a:ahLst/>
              <a:cxnLst/>
              <a:rect l="l" t="t" r="r" b="b"/>
              <a:pathLst>
                <a:path w="288" h="71852" extrusionOk="0">
                  <a:moveTo>
                    <a:pt x="1" y="0"/>
                  </a:moveTo>
                  <a:lnTo>
                    <a:pt x="1" y="71851"/>
                  </a:lnTo>
                  <a:lnTo>
                    <a:pt x="288" y="71851"/>
                  </a:lnTo>
                  <a:lnTo>
                    <a:pt x="288"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 name="Google Shape;3307;p46"/>
            <p:cNvSpPr/>
            <p:nvPr/>
          </p:nvSpPr>
          <p:spPr>
            <a:xfrm>
              <a:off x="2389158" y="1226825"/>
              <a:ext cx="11465" cy="3376685"/>
            </a:xfrm>
            <a:custGeom>
              <a:avLst/>
              <a:gdLst/>
              <a:ahLst/>
              <a:cxnLst/>
              <a:rect l="l" t="t" r="r" b="b"/>
              <a:pathLst>
                <a:path w="288"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4" name="Google Shape;3308;p46"/>
            <p:cNvSpPr/>
            <p:nvPr/>
          </p:nvSpPr>
          <p:spPr>
            <a:xfrm>
              <a:off x="1950174" y="1226825"/>
              <a:ext cx="11465" cy="3376685"/>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5" name="Google Shape;3309;p46"/>
            <p:cNvSpPr/>
            <p:nvPr/>
          </p:nvSpPr>
          <p:spPr>
            <a:xfrm>
              <a:off x="1511309" y="1226825"/>
              <a:ext cx="11386" cy="3376685"/>
            </a:xfrm>
            <a:custGeom>
              <a:avLst/>
              <a:gdLst/>
              <a:ahLst/>
              <a:cxnLst/>
              <a:rect l="l" t="t" r="r" b="b"/>
              <a:pathLst>
                <a:path w="286" h="71852" extrusionOk="0">
                  <a:moveTo>
                    <a:pt x="0" y="0"/>
                  </a:moveTo>
                  <a:lnTo>
                    <a:pt x="0"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6" name="Google Shape;3310;p46"/>
            <p:cNvSpPr/>
            <p:nvPr/>
          </p:nvSpPr>
          <p:spPr>
            <a:xfrm>
              <a:off x="1072325" y="1226825"/>
              <a:ext cx="11465" cy="3376685"/>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7" name="Google Shape;3311;p46"/>
            <p:cNvSpPr/>
            <p:nvPr/>
          </p:nvSpPr>
          <p:spPr>
            <a:xfrm>
              <a:off x="5919783" y="1226825"/>
              <a:ext cx="11425" cy="3376685"/>
            </a:xfrm>
            <a:custGeom>
              <a:avLst/>
              <a:gdLst/>
              <a:ahLst/>
              <a:cxnLst/>
              <a:rect l="l" t="t" r="r" b="b"/>
              <a:pathLst>
                <a:path w="287"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8" name="Google Shape;3312;p46"/>
            <p:cNvSpPr/>
            <p:nvPr/>
          </p:nvSpPr>
          <p:spPr>
            <a:xfrm>
              <a:off x="5480799" y="1226825"/>
              <a:ext cx="11465" cy="3376685"/>
            </a:xfrm>
            <a:custGeom>
              <a:avLst/>
              <a:gdLst/>
              <a:ahLst/>
              <a:cxnLst/>
              <a:rect l="l" t="t" r="r" b="b"/>
              <a:pathLst>
                <a:path w="288"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9" name="Google Shape;3313;p46"/>
            <p:cNvSpPr/>
            <p:nvPr/>
          </p:nvSpPr>
          <p:spPr>
            <a:xfrm>
              <a:off x="5041894" y="1226825"/>
              <a:ext cx="11425" cy="3376685"/>
            </a:xfrm>
            <a:custGeom>
              <a:avLst/>
              <a:gdLst/>
              <a:ahLst/>
              <a:cxnLst/>
              <a:rect l="l" t="t" r="r" b="b"/>
              <a:pathLst>
                <a:path w="287"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0" name="Google Shape;3314;p46"/>
            <p:cNvSpPr/>
            <p:nvPr/>
          </p:nvSpPr>
          <p:spPr>
            <a:xfrm>
              <a:off x="4602950" y="1226825"/>
              <a:ext cx="11386" cy="3376685"/>
            </a:xfrm>
            <a:custGeom>
              <a:avLst/>
              <a:gdLst/>
              <a:ahLst/>
              <a:cxnLst/>
              <a:rect l="l" t="t" r="r" b="b"/>
              <a:pathLst>
                <a:path w="286" h="71852" extrusionOk="0">
                  <a:moveTo>
                    <a:pt x="0" y="0"/>
                  </a:moveTo>
                  <a:lnTo>
                    <a:pt x="0"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1" name="Google Shape;3315;p46"/>
            <p:cNvSpPr/>
            <p:nvPr/>
          </p:nvSpPr>
          <p:spPr>
            <a:xfrm>
              <a:off x="4164005" y="1226825"/>
              <a:ext cx="11425" cy="3376685"/>
            </a:xfrm>
            <a:custGeom>
              <a:avLst/>
              <a:gdLst/>
              <a:ahLst/>
              <a:cxnLst/>
              <a:rect l="l" t="t" r="r" b="b"/>
              <a:pathLst>
                <a:path w="287" h="71852" extrusionOk="0">
                  <a:moveTo>
                    <a:pt x="1" y="0"/>
                  </a:moveTo>
                  <a:lnTo>
                    <a:pt x="1"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2" name="Google Shape;3316;p46"/>
            <p:cNvSpPr/>
            <p:nvPr/>
          </p:nvSpPr>
          <p:spPr>
            <a:xfrm>
              <a:off x="3725101" y="1226825"/>
              <a:ext cx="11425" cy="3376685"/>
            </a:xfrm>
            <a:custGeom>
              <a:avLst/>
              <a:gdLst/>
              <a:ahLst/>
              <a:cxnLst/>
              <a:rect l="l" t="t" r="r" b="b"/>
              <a:pathLst>
                <a:path w="287"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3" name="Google Shape;3317;p46"/>
            <p:cNvSpPr/>
            <p:nvPr/>
          </p:nvSpPr>
          <p:spPr>
            <a:xfrm>
              <a:off x="8133614" y="1226825"/>
              <a:ext cx="11386" cy="3376685"/>
            </a:xfrm>
            <a:custGeom>
              <a:avLst/>
              <a:gdLst/>
              <a:ahLst/>
              <a:cxnLst/>
              <a:rect l="l" t="t" r="r" b="b"/>
              <a:pathLst>
                <a:path w="286" h="71852" extrusionOk="0">
                  <a:moveTo>
                    <a:pt x="0" y="0"/>
                  </a:moveTo>
                  <a:lnTo>
                    <a:pt x="0"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4" name="Google Shape;3318;p46"/>
            <p:cNvSpPr/>
            <p:nvPr/>
          </p:nvSpPr>
          <p:spPr>
            <a:xfrm>
              <a:off x="7694630" y="1226825"/>
              <a:ext cx="11425" cy="3376685"/>
            </a:xfrm>
            <a:custGeom>
              <a:avLst/>
              <a:gdLst/>
              <a:ahLst/>
              <a:cxnLst/>
              <a:rect l="l" t="t" r="r" b="b"/>
              <a:pathLst>
                <a:path w="287" h="71852" extrusionOk="0">
                  <a:moveTo>
                    <a:pt x="0" y="0"/>
                  </a:moveTo>
                  <a:lnTo>
                    <a:pt x="0"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5" name="Google Shape;3319;p46"/>
            <p:cNvSpPr/>
            <p:nvPr/>
          </p:nvSpPr>
          <p:spPr>
            <a:xfrm>
              <a:off x="7255686" y="1226825"/>
              <a:ext cx="11465" cy="3376685"/>
            </a:xfrm>
            <a:custGeom>
              <a:avLst/>
              <a:gdLst/>
              <a:ahLst/>
              <a:cxnLst/>
              <a:rect l="l" t="t" r="r" b="b"/>
              <a:pathLst>
                <a:path w="288" h="71852" extrusionOk="0">
                  <a:moveTo>
                    <a:pt x="1" y="0"/>
                  </a:moveTo>
                  <a:lnTo>
                    <a:pt x="1" y="71851"/>
                  </a:lnTo>
                  <a:lnTo>
                    <a:pt x="288" y="71851"/>
                  </a:lnTo>
                  <a:lnTo>
                    <a:pt x="288"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6" name="Google Shape;3320;p46"/>
            <p:cNvSpPr/>
            <p:nvPr/>
          </p:nvSpPr>
          <p:spPr>
            <a:xfrm>
              <a:off x="6816741" y="1226825"/>
              <a:ext cx="11425" cy="3376685"/>
            </a:xfrm>
            <a:custGeom>
              <a:avLst/>
              <a:gdLst/>
              <a:ahLst/>
              <a:cxnLst/>
              <a:rect l="l" t="t" r="r" b="b"/>
              <a:pathLst>
                <a:path w="287"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7" name="Google Shape;3321;p46"/>
            <p:cNvSpPr/>
            <p:nvPr/>
          </p:nvSpPr>
          <p:spPr>
            <a:xfrm>
              <a:off x="6377797" y="1226825"/>
              <a:ext cx="11465" cy="3376685"/>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8" name="Google Shape;3322;p46"/>
            <p:cNvSpPr/>
            <p:nvPr/>
          </p:nvSpPr>
          <p:spPr>
            <a:xfrm>
              <a:off x="677207" y="413559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
        <p:nvSpPr>
          <p:cNvPr id="49" name="Dikdörtgen 48"/>
          <p:cNvSpPr/>
          <p:nvPr/>
        </p:nvSpPr>
        <p:spPr>
          <a:xfrm rot="21393268">
            <a:off x="6918929" y="1307929"/>
            <a:ext cx="4611679" cy="1200329"/>
          </a:xfrm>
          <a:prstGeom prst="rect">
            <a:avLst/>
          </a:prstGeom>
        </p:spPr>
        <p:txBody>
          <a:bodyPr wrap="square">
            <a:spAutoFit/>
          </a:bodyPr>
          <a:lstStyle/>
          <a:p>
            <a:pPr algn="ctr"/>
            <a:r>
              <a:rPr lang="tr-TR" sz="3600" dirty="0"/>
              <a:t>“</a:t>
            </a:r>
            <a:r>
              <a:rPr lang="tr-TR" sz="3600" dirty="0" err="1"/>
              <a:t>Emr</a:t>
            </a:r>
            <a:r>
              <a:rPr lang="tr-TR" sz="3600" dirty="0"/>
              <a:t>-i bil </a:t>
            </a:r>
            <a:r>
              <a:rPr lang="tr-TR" sz="3600" dirty="0" err="1"/>
              <a:t>ma’ruf</a:t>
            </a:r>
            <a:r>
              <a:rPr lang="tr-TR" sz="3600" dirty="0"/>
              <a:t>” ve </a:t>
            </a:r>
            <a:r>
              <a:rPr lang="tr-TR" sz="3600" dirty="0" err="1"/>
              <a:t>nehy</a:t>
            </a:r>
            <a:r>
              <a:rPr lang="tr-TR" sz="3600" dirty="0"/>
              <a:t>-i </a:t>
            </a:r>
            <a:r>
              <a:rPr lang="tr-TR" sz="3600" dirty="0" err="1"/>
              <a:t>anil</a:t>
            </a:r>
            <a:r>
              <a:rPr lang="tr-TR" sz="3600" dirty="0"/>
              <a:t> </a:t>
            </a:r>
            <a:r>
              <a:rPr lang="tr-TR" sz="3600" dirty="0" err="1"/>
              <a:t>münker</a:t>
            </a:r>
            <a:r>
              <a:rPr lang="tr-TR" sz="3600" dirty="0"/>
              <a:t>”</a:t>
            </a:r>
          </a:p>
        </p:txBody>
      </p:sp>
      <p:sp>
        <p:nvSpPr>
          <p:cNvPr id="50" name="Graphic 19" descr="Arrow: Counter-clockwise curve">
            <a:extLst>
              <a:ext uri="{FF2B5EF4-FFF2-40B4-BE49-F238E27FC236}">
                <a16:creationId xmlns:a16="http://schemas.microsoft.com/office/drawing/2014/main" id="{FC575C97-E545-4F82-8123-16AFED508DA2}"/>
              </a:ext>
            </a:extLst>
          </p:cNvPr>
          <p:cNvSpPr/>
          <p:nvPr/>
        </p:nvSpPr>
        <p:spPr>
          <a:xfrm rot="5633789">
            <a:off x="5203274" y="1966375"/>
            <a:ext cx="1376127" cy="2637795"/>
          </a:xfrm>
          <a:custGeom>
            <a:avLst/>
            <a:gdLst>
              <a:gd name="connsiteX0" fmla="*/ 536902 w 708299"/>
              <a:gd name="connsiteY0" fmla="*/ 1439274 h 1439274"/>
              <a:gd name="connsiteX1" fmla="*/ 188387 w 708299"/>
              <a:gd name="connsiteY1" fmla="*/ 454012 h 1439274"/>
              <a:gd name="connsiteX2" fmla="*/ 0 w 708299"/>
              <a:gd name="connsiteY2" fmla="*/ 640515 h 1439274"/>
              <a:gd name="connsiteX3" fmla="*/ 0 w 708299"/>
              <a:gd name="connsiteY3" fmla="*/ 0 h 1439274"/>
              <a:gd name="connsiteX4" fmla="*/ 640515 w 708299"/>
              <a:gd name="connsiteY4" fmla="*/ 0 h 1439274"/>
              <a:gd name="connsiteX5" fmla="*/ 467199 w 708299"/>
              <a:gd name="connsiteY5" fmla="*/ 173316 h 1439274"/>
              <a:gd name="connsiteX6" fmla="*/ 536902 w 708299"/>
              <a:gd name="connsiteY6" fmla="*/ 1439274 h 14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299" h="1439274">
                <a:moveTo>
                  <a:pt x="536902" y="1439274"/>
                </a:moveTo>
                <a:cubicBezTo>
                  <a:pt x="536902" y="1439274"/>
                  <a:pt x="755431" y="1019172"/>
                  <a:pt x="188387" y="454012"/>
                </a:cubicBezTo>
                <a:lnTo>
                  <a:pt x="0" y="640515"/>
                </a:lnTo>
                <a:lnTo>
                  <a:pt x="0" y="0"/>
                </a:lnTo>
                <a:lnTo>
                  <a:pt x="640515" y="0"/>
                </a:lnTo>
                <a:lnTo>
                  <a:pt x="467199" y="173316"/>
                </a:lnTo>
                <a:cubicBezTo>
                  <a:pt x="469083" y="175200"/>
                  <a:pt x="958888" y="762966"/>
                  <a:pt x="536902" y="1439274"/>
                </a:cubicBezTo>
                <a:close/>
              </a:path>
            </a:pathLst>
          </a:custGeom>
          <a:solidFill>
            <a:schemeClr val="tx1">
              <a:lumMod val="75000"/>
              <a:lumOff val="25000"/>
            </a:schemeClr>
          </a:solidFill>
          <a:ln w="18752" cap="flat">
            <a:noFill/>
            <a:prstDash val="solid"/>
            <a:miter/>
          </a:ln>
        </p:spPr>
        <p:txBody>
          <a:bodyPr rtlCol="0" anchor="ctr"/>
          <a:lstStyle/>
          <a:p>
            <a:endParaRPr lang="en-US"/>
          </a:p>
        </p:txBody>
      </p:sp>
      <p:sp>
        <p:nvSpPr>
          <p:cNvPr id="52" name="İçerik Yer Tutucusu 2"/>
          <p:cNvSpPr txBox="1">
            <a:spLocks/>
          </p:cNvSpPr>
          <p:nvPr/>
        </p:nvSpPr>
        <p:spPr>
          <a:xfrm>
            <a:off x="6695268" y="5204743"/>
            <a:ext cx="5219050" cy="1304545"/>
          </a:xfrm>
          <a:prstGeom prst="rect">
            <a:avLst/>
          </a:prstGeom>
          <a:solidFill>
            <a:schemeClr val="accent1">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buFont typeface="Arial" panose="020B0604020202020204" pitchFamily="34" charset="0"/>
              <a:buNone/>
            </a:pPr>
            <a:r>
              <a:rPr lang="tr-TR" sz="3600" dirty="0"/>
              <a:t>İyiliği emretmek  ve kötülüğe engel olmak </a:t>
            </a:r>
          </a:p>
        </p:txBody>
      </p:sp>
      <p:sp>
        <p:nvSpPr>
          <p:cNvPr id="53" name="Aşağı Ok 52"/>
          <p:cNvSpPr/>
          <p:nvPr/>
        </p:nvSpPr>
        <p:spPr>
          <a:xfrm>
            <a:off x="9025667" y="3250499"/>
            <a:ext cx="598779" cy="1646966"/>
          </a:xfrm>
          <a:prstGeom prst="downArrow">
            <a:avLst/>
          </a:prstGeom>
          <a:solidFill>
            <a:srgbClr val="40404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329128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up)">
                                      <p:cBhvr>
                                        <p:cTn id="20" dur="500"/>
                                        <p:tgtEl>
                                          <p:spTgt spid="5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left)">
                                      <p:cBhvr>
                                        <p:cTn id="2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animBg="1"/>
      <p:bldP spid="52" grpId="0" animBg="1"/>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Dikdörtgen 1"/>
          <p:cNvSpPr/>
          <p:nvPr/>
        </p:nvSpPr>
        <p:spPr>
          <a:xfrm>
            <a:off x="2862958" y="627751"/>
            <a:ext cx="7241937" cy="584775"/>
          </a:xfrm>
          <a:prstGeom prst="rect">
            <a:avLst/>
          </a:prstGeom>
        </p:spPr>
        <p:txBody>
          <a:bodyPr wrap="square">
            <a:spAutoFit/>
          </a:bodyPr>
          <a:lstStyle/>
          <a:p>
            <a:r>
              <a:rPr lang="tr-TR" sz="3200" dirty="0" err="1">
                <a:solidFill>
                  <a:prstClr val="black"/>
                </a:solidFill>
                <a:latin typeface="Arial"/>
                <a:ea typeface="맑은 고딕"/>
              </a:rPr>
              <a:t>Emr</a:t>
            </a:r>
            <a:r>
              <a:rPr lang="tr-TR" sz="3200" dirty="0">
                <a:solidFill>
                  <a:prstClr val="black"/>
                </a:solidFill>
                <a:latin typeface="Arial"/>
                <a:ea typeface="맑은 고딕"/>
              </a:rPr>
              <a:t>-i bil </a:t>
            </a:r>
            <a:r>
              <a:rPr lang="tr-TR" sz="3200" dirty="0" err="1">
                <a:solidFill>
                  <a:prstClr val="black"/>
                </a:solidFill>
                <a:latin typeface="Arial"/>
                <a:ea typeface="맑은 고딕"/>
              </a:rPr>
              <a:t>ma’ruf</a:t>
            </a:r>
            <a:r>
              <a:rPr lang="tr-TR" sz="3200" dirty="0">
                <a:solidFill>
                  <a:prstClr val="black"/>
                </a:solidFill>
                <a:latin typeface="Arial"/>
                <a:ea typeface="맑은 고딕"/>
              </a:rPr>
              <a:t>” ve </a:t>
            </a:r>
            <a:r>
              <a:rPr lang="tr-TR" sz="3200" dirty="0" err="1">
                <a:solidFill>
                  <a:prstClr val="black"/>
                </a:solidFill>
                <a:latin typeface="Arial"/>
                <a:ea typeface="맑은 고딕"/>
              </a:rPr>
              <a:t>nehy</a:t>
            </a:r>
            <a:r>
              <a:rPr lang="tr-TR" sz="3200" dirty="0">
                <a:solidFill>
                  <a:prstClr val="black"/>
                </a:solidFill>
                <a:latin typeface="Arial"/>
                <a:ea typeface="맑은 고딕"/>
              </a:rPr>
              <a:t>-i </a:t>
            </a:r>
            <a:r>
              <a:rPr lang="tr-TR" sz="3200" dirty="0" err="1">
                <a:solidFill>
                  <a:prstClr val="black"/>
                </a:solidFill>
                <a:latin typeface="Arial"/>
                <a:ea typeface="맑은 고딕"/>
              </a:rPr>
              <a:t>anil</a:t>
            </a:r>
            <a:r>
              <a:rPr lang="tr-TR" sz="3200" dirty="0">
                <a:solidFill>
                  <a:prstClr val="black"/>
                </a:solidFill>
                <a:latin typeface="Arial"/>
                <a:ea typeface="맑은 고딕"/>
              </a:rPr>
              <a:t> </a:t>
            </a:r>
            <a:r>
              <a:rPr lang="tr-TR" sz="3200" dirty="0" err="1">
                <a:solidFill>
                  <a:prstClr val="black"/>
                </a:solidFill>
                <a:latin typeface="Arial"/>
                <a:ea typeface="맑은 고딕"/>
              </a:rPr>
              <a:t>münker</a:t>
            </a:r>
            <a:endParaRPr lang="tr-TR" sz="3200" dirty="0">
              <a:solidFill>
                <a:prstClr val="black"/>
              </a:solidFill>
              <a:latin typeface="Arial"/>
              <a:ea typeface="맑은 고딕"/>
            </a:endParaRPr>
          </a:p>
        </p:txBody>
      </p:sp>
      <p:sp>
        <p:nvSpPr>
          <p:cNvPr id="3" name="Google Shape;2206;p53"/>
          <p:cNvSpPr/>
          <p:nvPr/>
        </p:nvSpPr>
        <p:spPr>
          <a:xfrm>
            <a:off x="2116674" y="628100"/>
            <a:ext cx="666971" cy="584076"/>
          </a:xfrm>
          <a:custGeom>
            <a:avLst/>
            <a:gdLst/>
            <a:ahLst/>
            <a:cxnLst/>
            <a:rect l="l" t="t" r="r" b="b"/>
            <a:pathLst>
              <a:path w="21676" h="18982" extrusionOk="0">
                <a:moveTo>
                  <a:pt x="10442" y="0"/>
                </a:moveTo>
                <a:cubicBezTo>
                  <a:pt x="5063" y="0"/>
                  <a:pt x="1" y="3545"/>
                  <a:pt x="108" y="9481"/>
                </a:cubicBezTo>
                <a:cubicBezTo>
                  <a:pt x="203" y="13661"/>
                  <a:pt x="2515" y="16733"/>
                  <a:pt x="5841" y="18443"/>
                </a:cubicBezTo>
                <a:cubicBezTo>
                  <a:pt x="6981" y="18601"/>
                  <a:pt x="8121" y="18728"/>
                  <a:pt x="9261" y="18823"/>
                </a:cubicBezTo>
                <a:cubicBezTo>
                  <a:pt x="9283" y="18800"/>
                  <a:pt x="9306" y="18778"/>
                  <a:pt x="9339" y="18778"/>
                </a:cubicBezTo>
                <a:cubicBezTo>
                  <a:pt x="9353" y="18778"/>
                  <a:pt x="9369" y="18782"/>
                  <a:pt x="9388" y="18791"/>
                </a:cubicBezTo>
                <a:cubicBezTo>
                  <a:pt x="9641" y="18823"/>
                  <a:pt x="9894" y="18855"/>
                  <a:pt x="10148" y="18886"/>
                </a:cubicBezTo>
                <a:cubicBezTo>
                  <a:pt x="10433" y="18918"/>
                  <a:pt x="10718" y="18918"/>
                  <a:pt x="11034" y="18950"/>
                </a:cubicBezTo>
                <a:cubicBezTo>
                  <a:pt x="11066" y="18950"/>
                  <a:pt x="11066" y="18950"/>
                  <a:pt x="11098" y="18981"/>
                </a:cubicBezTo>
                <a:cubicBezTo>
                  <a:pt x="12111" y="18981"/>
                  <a:pt x="13093" y="18855"/>
                  <a:pt x="14106" y="18538"/>
                </a:cubicBezTo>
                <a:cubicBezTo>
                  <a:pt x="14170" y="18538"/>
                  <a:pt x="14233" y="18538"/>
                  <a:pt x="14265" y="18569"/>
                </a:cubicBezTo>
                <a:cubicBezTo>
                  <a:pt x="17400" y="17524"/>
                  <a:pt x="19965" y="15118"/>
                  <a:pt x="20662" y="11634"/>
                </a:cubicBezTo>
                <a:cubicBezTo>
                  <a:pt x="21675" y="6472"/>
                  <a:pt x="18287" y="1532"/>
                  <a:pt x="13251" y="328"/>
                </a:cubicBezTo>
                <a:cubicBezTo>
                  <a:pt x="12322" y="108"/>
                  <a:pt x="11377" y="0"/>
                  <a:pt x="10442" y="0"/>
                </a:cubicBezTo>
                <a:close/>
              </a:path>
            </a:pathLst>
          </a:custGeom>
          <a:solidFill>
            <a:srgbClr val="F4D657"/>
          </a:solidFill>
          <a:ln>
            <a:noFill/>
          </a:ln>
        </p:spPr>
        <p:txBody>
          <a:bodyPr spcFirstLastPara="1" wrap="square" lIns="91425" tIns="91425" rIns="91425" bIns="91425" anchor="ctr" anchorCtr="0">
            <a:noAutofit/>
          </a:bodyPr>
          <a:lstStyle/>
          <a:p>
            <a:pPr algn="ctr">
              <a:buClr>
                <a:srgbClr val="000000"/>
              </a:buClr>
              <a:buFont typeface="Arial"/>
              <a:buNone/>
            </a:pPr>
            <a:endParaRPr sz="2300" kern="0" dirty="0">
              <a:solidFill>
                <a:srgbClr val="000000"/>
              </a:solidFill>
              <a:latin typeface="Fira Sans"/>
              <a:ea typeface="Fira Sans"/>
              <a:cs typeface="Fira Sans"/>
              <a:sym typeface="Fira Sans"/>
            </a:endParaRPr>
          </a:p>
        </p:txBody>
      </p:sp>
      <p:sp>
        <p:nvSpPr>
          <p:cNvPr id="4" name="Google Shape;2207;p53"/>
          <p:cNvSpPr/>
          <p:nvPr/>
        </p:nvSpPr>
        <p:spPr>
          <a:xfrm>
            <a:off x="2105422" y="593361"/>
            <a:ext cx="763773" cy="653555"/>
          </a:xfrm>
          <a:custGeom>
            <a:avLst/>
            <a:gdLst/>
            <a:ahLst/>
            <a:cxnLst/>
            <a:rect l="l" t="t" r="r" b="b"/>
            <a:pathLst>
              <a:path w="24822" h="21240" extrusionOk="0">
                <a:moveTo>
                  <a:pt x="11815" y="831"/>
                </a:moveTo>
                <a:cubicBezTo>
                  <a:pt x="12750" y="831"/>
                  <a:pt x="13695" y="939"/>
                  <a:pt x="14624" y="1159"/>
                </a:cubicBezTo>
                <a:cubicBezTo>
                  <a:pt x="19660" y="2363"/>
                  <a:pt x="23048" y="7303"/>
                  <a:pt x="22035" y="12465"/>
                </a:cubicBezTo>
                <a:cubicBezTo>
                  <a:pt x="21338" y="15949"/>
                  <a:pt x="18773" y="18355"/>
                  <a:pt x="15638" y="19400"/>
                </a:cubicBezTo>
                <a:cubicBezTo>
                  <a:pt x="15622" y="19385"/>
                  <a:pt x="15598" y="19377"/>
                  <a:pt x="15570" y="19377"/>
                </a:cubicBezTo>
                <a:cubicBezTo>
                  <a:pt x="15543" y="19377"/>
                  <a:pt x="15511" y="19385"/>
                  <a:pt x="15479" y="19400"/>
                </a:cubicBezTo>
                <a:cubicBezTo>
                  <a:pt x="14466" y="19686"/>
                  <a:pt x="13484" y="19812"/>
                  <a:pt x="12471" y="19812"/>
                </a:cubicBezTo>
                <a:cubicBezTo>
                  <a:pt x="12439" y="19781"/>
                  <a:pt x="12439" y="19781"/>
                  <a:pt x="12407" y="19781"/>
                </a:cubicBezTo>
                <a:cubicBezTo>
                  <a:pt x="12091" y="19749"/>
                  <a:pt x="11806" y="19749"/>
                  <a:pt x="11521" y="19717"/>
                </a:cubicBezTo>
                <a:cubicBezTo>
                  <a:pt x="11267" y="19686"/>
                  <a:pt x="11014" y="19654"/>
                  <a:pt x="10761" y="19622"/>
                </a:cubicBezTo>
                <a:cubicBezTo>
                  <a:pt x="10742" y="19613"/>
                  <a:pt x="10726" y="19609"/>
                  <a:pt x="10712" y="19609"/>
                </a:cubicBezTo>
                <a:cubicBezTo>
                  <a:pt x="10679" y="19609"/>
                  <a:pt x="10656" y="19631"/>
                  <a:pt x="10634" y="19654"/>
                </a:cubicBezTo>
                <a:cubicBezTo>
                  <a:pt x="9494" y="19559"/>
                  <a:pt x="8354" y="19432"/>
                  <a:pt x="7214" y="19274"/>
                </a:cubicBezTo>
                <a:cubicBezTo>
                  <a:pt x="3888" y="17564"/>
                  <a:pt x="1576" y="14492"/>
                  <a:pt x="1481" y="10312"/>
                </a:cubicBezTo>
                <a:cubicBezTo>
                  <a:pt x="1374" y="4376"/>
                  <a:pt x="6436" y="831"/>
                  <a:pt x="11815" y="831"/>
                </a:cubicBezTo>
                <a:close/>
                <a:moveTo>
                  <a:pt x="8591" y="19882"/>
                </a:moveTo>
                <a:cubicBezTo>
                  <a:pt x="8746" y="19939"/>
                  <a:pt x="8930" y="19940"/>
                  <a:pt x="9114" y="19971"/>
                </a:cubicBezTo>
                <a:cubicBezTo>
                  <a:pt x="9335" y="20066"/>
                  <a:pt x="9589" y="20129"/>
                  <a:pt x="9842" y="20192"/>
                </a:cubicBezTo>
                <a:cubicBezTo>
                  <a:pt x="9842" y="20224"/>
                  <a:pt x="9842" y="20287"/>
                  <a:pt x="9874" y="20319"/>
                </a:cubicBezTo>
                <a:cubicBezTo>
                  <a:pt x="9436" y="20194"/>
                  <a:pt x="8999" y="20038"/>
                  <a:pt x="8591" y="19882"/>
                </a:cubicBezTo>
                <a:close/>
                <a:moveTo>
                  <a:pt x="11809" y="1"/>
                </a:moveTo>
                <a:cubicBezTo>
                  <a:pt x="6404" y="1"/>
                  <a:pt x="1288" y="3070"/>
                  <a:pt x="690" y="8886"/>
                </a:cubicBezTo>
                <a:cubicBezTo>
                  <a:pt x="0" y="15311"/>
                  <a:pt x="5048" y="21239"/>
                  <a:pt x="11537" y="21239"/>
                </a:cubicBezTo>
                <a:cubicBezTo>
                  <a:pt x="11605" y="21239"/>
                  <a:pt x="11674" y="21239"/>
                  <a:pt x="11742" y="21237"/>
                </a:cubicBezTo>
                <a:cubicBezTo>
                  <a:pt x="11837" y="21237"/>
                  <a:pt x="11932" y="21174"/>
                  <a:pt x="11964" y="21111"/>
                </a:cubicBezTo>
                <a:cubicBezTo>
                  <a:pt x="12371" y="21154"/>
                  <a:pt x="12793" y="21176"/>
                  <a:pt x="13222" y="21176"/>
                </a:cubicBezTo>
                <a:cubicBezTo>
                  <a:pt x="15596" y="21176"/>
                  <a:pt x="18211" y="20522"/>
                  <a:pt x="20008" y="19369"/>
                </a:cubicBezTo>
                <a:cubicBezTo>
                  <a:pt x="22351" y="17880"/>
                  <a:pt x="23745" y="14365"/>
                  <a:pt x="24062" y="11737"/>
                </a:cubicBezTo>
                <a:cubicBezTo>
                  <a:pt x="24822" y="5498"/>
                  <a:pt x="19723" y="652"/>
                  <a:pt x="13864" y="19"/>
                </a:cubicBezTo>
                <a:cubicBezTo>
                  <a:pt x="13841" y="13"/>
                  <a:pt x="13820" y="11"/>
                  <a:pt x="13800" y="11"/>
                </a:cubicBezTo>
                <a:cubicBezTo>
                  <a:pt x="13714" y="11"/>
                  <a:pt x="13662" y="62"/>
                  <a:pt x="13611" y="114"/>
                </a:cubicBezTo>
                <a:cubicBezTo>
                  <a:pt x="13011" y="38"/>
                  <a:pt x="12408" y="1"/>
                  <a:pt x="11809"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맑은 고딕"/>
              <a:cs typeface="Arial"/>
              <a:sym typeface="Arial"/>
            </a:endParaRPr>
          </a:p>
        </p:txBody>
      </p:sp>
      <p:sp>
        <p:nvSpPr>
          <p:cNvPr id="5" name="Google Shape;2208;p53"/>
          <p:cNvSpPr/>
          <p:nvPr/>
        </p:nvSpPr>
        <p:spPr>
          <a:xfrm>
            <a:off x="1409258" y="491923"/>
            <a:ext cx="8788627" cy="856430"/>
          </a:xfrm>
          <a:custGeom>
            <a:avLst/>
            <a:gdLst/>
            <a:ahLst/>
            <a:cxnLst/>
            <a:rect l="l" t="t" r="r" b="b"/>
            <a:pathLst>
              <a:path w="100361" h="29373" extrusionOk="0">
                <a:moveTo>
                  <a:pt x="19124" y="943"/>
                </a:moveTo>
                <a:cubicBezTo>
                  <a:pt x="20356" y="943"/>
                  <a:pt x="21575" y="977"/>
                  <a:pt x="22739" y="977"/>
                </a:cubicBezTo>
                <a:cubicBezTo>
                  <a:pt x="27680" y="1009"/>
                  <a:pt x="32588" y="1040"/>
                  <a:pt x="37560" y="1072"/>
                </a:cubicBezTo>
                <a:cubicBezTo>
                  <a:pt x="57639" y="1230"/>
                  <a:pt x="77748" y="1325"/>
                  <a:pt x="97858" y="1420"/>
                </a:cubicBezTo>
                <a:cubicBezTo>
                  <a:pt x="97763" y="5854"/>
                  <a:pt x="97827" y="10288"/>
                  <a:pt x="97795" y="14721"/>
                </a:cubicBezTo>
                <a:cubicBezTo>
                  <a:pt x="97732" y="19091"/>
                  <a:pt x="97415" y="23525"/>
                  <a:pt x="97668" y="27864"/>
                </a:cubicBezTo>
                <a:cubicBezTo>
                  <a:pt x="97668" y="27864"/>
                  <a:pt x="97637" y="27832"/>
                  <a:pt x="97637" y="27832"/>
                </a:cubicBezTo>
                <a:cubicBezTo>
                  <a:pt x="84019" y="27294"/>
                  <a:pt x="70369" y="27294"/>
                  <a:pt x="56752" y="27294"/>
                </a:cubicBezTo>
                <a:cubicBezTo>
                  <a:pt x="50846" y="27280"/>
                  <a:pt x="44916" y="27215"/>
                  <a:pt x="38985" y="27215"/>
                </a:cubicBezTo>
                <a:cubicBezTo>
                  <a:pt x="31590" y="27215"/>
                  <a:pt x="24195" y="27315"/>
                  <a:pt x="16849" y="27737"/>
                </a:cubicBezTo>
                <a:cubicBezTo>
                  <a:pt x="16817" y="27705"/>
                  <a:pt x="16754" y="27705"/>
                  <a:pt x="16690" y="27705"/>
                </a:cubicBezTo>
                <a:cubicBezTo>
                  <a:pt x="5131" y="27135"/>
                  <a:pt x="1" y="11111"/>
                  <a:pt x="8868" y="3637"/>
                </a:cubicBezTo>
                <a:cubicBezTo>
                  <a:pt x="11688" y="1244"/>
                  <a:pt x="15464" y="943"/>
                  <a:pt x="19124" y="943"/>
                </a:cubicBezTo>
                <a:close/>
                <a:moveTo>
                  <a:pt x="19316" y="0"/>
                </a:moveTo>
                <a:cubicBezTo>
                  <a:pt x="16071" y="0"/>
                  <a:pt x="12735" y="206"/>
                  <a:pt x="9913" y="1769"/>
                </a:cubicBezTo>
                <a:cubicBezTo>
                  <a:pt x="6176" y="3795"/>
                  <a:pt x="4276" y="8102"/>
                  <a:pt x="3738" y="12188"/>
                </a:cubicBezTo>
                <a:cubicBezTo>
                  <a:pt x="3104" y="16938"/>
                  <a:pt x="4751" y="21942"/>
                  <a:pt x="8045" y="25109"/>
                </a:cubicBezTo>
                <a:lnTo>
                  <a:pt x="8076" y="25109"/>
                </a:lnTo>
                <a:lnTo>
                  <a:pt x="8108" y="25172"/>
                </a:lnTo>
                <a:cubicBezTo>
                  <a:pt x="8235" y="25267"/>
                  <a:pt x="8330" y="25394"/>
                  <a:pt x="8456" y="25489"/>
                </a:cubicBezTo>
                <a:cubicBezTo>
                  <a:pt x="11901" y="28667"/>
                  <a:pt x="16517" y="29373"/>
                  <a:pt x="21079" y="29373"/>
                </a:cubicBezTo>
                <a:cubicBezTo>
                  <a:pt x="22472" y="29373"/>
                  <a:pt x="23861" y="29307"/>
                  <a:pt x="25209" y="29226"/>
                </a:cubicBezTo>
                <a:cubicBezTo>
                  <a:pt x="30216" y="28964"/>
                  <a:pt x="35209" y="28894"/>
                  <a:pt x="40206" y="28894"/>
                </a:cubicBezTo>
                <a:cubicBezTo>
                  <a:pt x="43080" y="28894"/>
                  <a:pt x="45955" y="28917"/>
                  <a:pt x="48835" y="28941"/>
                </a:cubicBezTo>
                <a:cubicBezTo>
                  <a:pt x="65239" y="29067"/>
                  <a:pt x="81644" y="29194"/>
                  <a:pt x="98048" y="29352"/>
                </a:cubicBezTo>
                <a:cubicBezTo>
                  <a:pt x="98112" y="29352"/>
                  <a:pt x="98207" y="29321"/>
                  <a:pt x="98238" y="29289"/>
                </a:cubicBezTo>
                <a:cubicBezTo>
                  <a:pt x="98335" y="29296"/>
                  <a:pt x="98431" y="29300"/>
                  <a:pt x="98525" y="29300"/>
                </a:cubicBezTo>
                <a:cubicBezTo>
                  <a:pt x="98828" y="29300"/>
                  <a:pt x="99112" y="29259"/>
                  <a:pt x="99378" y="29162"/>
                </a:cubicBezTo>
                <a:cubicBezTo>
                  <a:pt x="99537" y="29131"/>
                  <a:pt x="99632" y="29004"/>
                  <a:pt x="99632" y="28845"/>
                </a:cubicBezTo>
                <a:cubicBezTo>
                  <a:pt x="99695" y="28782"/>
                  <a:pt x="99727" y="28719"/>
                  <a:pt x="99727" y="28624"/>
                </a:cubicBezTo>
                <a:cubicBezTo>
                  <a:pt x="100360" y="19788"/>
                  <a:pt x="100265" y="10699"/>
                  <a:pt x="99917" y="1864"/>
                </a:cubicBezTo>
                <a:cubicBezTo>
                  <a:pt x="99917" y="1769"/>
                  <a:pt x="99885" y="1705"/>
                  <a:pt x="99885" y="1642"/>
                </a:cubicBezTo>
                <a:cubicBezTo>
                  <a:pt x="99885" y="1515"/>
                  <a:pt x="99822" y="1420"/>
                  <a:pt x="99695" y="1325"/>
                </a:cubicBezTo>
                <a:cubicBezTo>
                  <a:pt x="99442" y="1167"/>
                  <a:pt x="99157" y="1009"/>
                  <a:pt x="98872" y="882"/>
                </a:cubicBezTo>
                <a:cubicBezTo>
                  <a:pt x="98808" y="692"/>
                  <a:pt x="98682" y="565"/>
                  <a:pt x="98523" y="534"/>
                </a:cubicBezTo>
                <a:cubicBezTo>
                  <a:pt x="98428" y="407"/>
                  <a:pt x="98270" y="280"/>
                  <a:pt x="98080" y="280"/>
                </a:cubicBezTo>
                <a:cubicBezTo>
                  <a:pt x="72966" y="153"/>
                  <a:pt x="47853" y="122"/>
                  <a:pt x="22739" y="27"/>
                </a:cubicBezTo>
                <a:cubicBezTo>
                  <a:pt x="21628" y="27"/>
                  <a:pt x="20478" y="0"/>
                  <a:pt x="19316"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맑은 고딕"/>
              <a:cs typeface="Arial"/>
              <a:sym typeface="Arial"/>
            </a:endParaRPr>
          </a:p>
        </p:txBody>
      </p:sp>
      <p:grpSp>
        <p:nvGrpSpPr>
          <p:cNvPr id="6" name="Grup 5"/>
          <p:cNvGrpSpPr/>
          <p:nvPr/>
        </p:nvGrpSpPr>
        <p:grpSpPr>
          <a:xfrm>
            <a:off x="994796" y="4068307"/>
            <a:ext cx="3933664" cy="1852047"/>
            <a:chOff x="6362700" y="4329014"/>
            <a:chExt cx="3267296" cy="2205135"/>
          </a:xfrm>
        </p:grpSpPr>
        <p:sp>
          <p:nvSpPr>
            <p:cNvPr id="7" name="Google Shape;625;p29"/>
            <p:cNvSpPr/>
            <p:nvPr/>
          </p:nvSpPr>
          <p:spPr>
            <a:xfrm>
              <a:off x="6362700" y="4329014"/>
              <a:ext cx="3267296" cy="2205135"/>
            </a:xfrm>
            <a:custGeom>
              <a:avLst/>
              <a:gdLst/>
              <a:ahLst/>
              <a:cxnLst/>
              <a:rect l="l" t="t" r="r" b="b"/>
              <a:pathLst>
                <a:path w="59818" h="56585" extrusionOk="0">
                  <a:moveTo>
                    <a:pt x="33549" y="931"/>
                  </a:moveTo>
                  <a:cubicBezTo>
                    <a:pt x="33746" y="931"/>
                    <a:pt x="33943" y="954"/>
                    <a:pt x="34124" y="965"/>
                  </a:cubicBezTo>
                  <a:cubicBezTo>
                    <a:pt x="34374" y="983"/>
                    <a:pt x="34630" y="989"/>
                    <a:pt x="34885" y="989"/>
                  </a:cubicBezTo>
                  <a:cubicBezTo>
                    <a:pt x="35139" y="989"/>
                    <a:pt x="35392" y="983"/>
                    <a:pt x="35636" y="977"/>
                  </a:cubicBezTo>
                  <a:cubicBezTo>
                    <a:pt x="35905" y="977"/>
                    <a:pt x="41359" y="1084"/>
                    <a:pt x="44695" y="1084"/>
                  </a:cubicBezTo>
                  <a:cubicBezTo>
                    <a:pt x="46085" y="1084"/>
                    <a:pt x="47107" y="1065"/>
                    <a:pt x="47233" y="1013"/>
                  </a:cubicBezTo>
                  <a:cubicBezTo>
                    <a:pt x="47339" y="973"/>
                    <a:pt x="47465" y="953"/>
                    <a:pt x="47599" y="953"/>
                  </a:cubicBezTo>
                  <a:cubicBezTo>
                    <a:pt x="47828" y="953"/>
                    <a:pt x="48078" y="1012"/>
                    <a:pt x="48281" y="1132"/>
                  </a:cubicBezTo>
                  <a:cubicBezTo>
                    <a:pt x="48326" y="1164"/>
                    <a:pt x="48368" y="1174"/>
                    <a:pt x="48407" y="1174"/>
                  </a:cubicBezTo>
                  <a:cubicBezTo>
                    <a:pt x="48496" y="1174"/>
                    <a:pt x="48574" y="1119"/>
                    <a:pt x="48667" y="1119"/>
                  </a:cubicBezTo>
                  <a:cubicBezTo>
                    <a:pt x="48673" y="1119"/>
                    <a:pt x="48679" y="1120"/>
                    <a:pt x="48686" y="1120"/>
                  </a:cubicBezTo>
                  <a:cubicBezTo>
                    <a:pt x="49638" y="1239"/>
                    <a:pt x="50591" y="1358"/>
                    <a:pt x="51531" y="1525"/>
                  </a:cubicBezTo>
                  <a:cubicBezTo>
                    <a:pt x="52067" y="1620"/>
                    <a:pt x="52591" y="1715"/>
                    <a:pt x="53127" y="1811"/>
                  </a:cubicBezTo>
                  <a:cubicBezTo>
                    <a:pt x="53615" y="1894"/>
                    <a:pt x="54163" y="1942"/>
                    <a:pt x="54567" y="2299"/>
                  </a:cubicBezTo>
                  <a:cubicBezTo>
                    <a:pt x="54746" y="2465"/>
                    <a:pt x="55044" y="2430"/>
                    <a:pt x="55258" y="2596"/>
                  </a:cubicBezTo>
                  <a:cubicBezTo>
                    <a:pt x="55675" y="2930"/>
                    <a:pt x="55901" y="3358"/>
                    <a:pt x="56175" y="3763"/>
                  </a:cubicBezTo>
                  <a:cubicBezTo>
                    <a:pt x="56329" y="4001"/>
                    <a:pt x="56341" y="4323"/>
                    <a:pt x="56651" y="4490"/>
                  </a:cubicBezTo>
                  <a:cubicBezTo>
                    <a:pt x="56722" y="4525"/>
                    <a:pt x="56687" y="4656"/>
                    <a:pt x="56687" y="4751"/>
                  </a:cubicBezTo>
                  <a:cubicBezTo>
                    <a:pt x="56710" y="5002"/>
                    <a:pt x="56722" y="5252"/>
                    <a:pt x="56853" y="5513"/>
                  </a:cubicBezTo>
                  <a:cubicBezTo>
                    <a:pt x="56996" y="5775"/>
                    <a:pt x="56853" y="6097"/>
                    <a:pt x="56937" y="6406"/>
                  </a:cubicBezTo>
                  <a:cubicBezTo>
                    <a:pt x="57020" y="6752"/>
                    <a:pt x="57080" y="7109"/>
                    <a:pt x="57127" y="7478"/>
                  </a:cubicBezTo>
                  <a:cubicBezTo>
                    <a:pt x="57187" y="8014"/>
                    <a:pt x="57222" y="8561"/>
                    <a:pt x="57282" y="9097"/>
                  </a:cubicBezTo>
                  <a:cubicBezTo>
                    <a:pt x="57318" y="9478"/>
                    <a:pt x="57353" y="9871"/>
                    <a:pt x="57389" y="10252"/>
                  </a:cubicBezTo>
                  <a:cubicBezTo>
                    <a:pt x="57413" y="10621"/>
                    <a:pt x="57413" y="10990"/>
                    <a:pt x="57437" y="11359"/>
                  </a:cubicBezTo>
                  <a:cubicBezTo>
                    <a:pt x="57446" y="11515"/>
                    <a:pt x="57289" y="11584"/>
                    <a:pt x="57133" y="11584"/>
                  </a:cubicBezTo>
                  <a:cubicBezTo>
                    <a:pt x="57099" y="11584"/>
                    <a:pt x="57064" y="11580"/>
                    <a:pt x="57032" y="11574"/>
                  </a:cubicBezTo>
                  <a:cubicBezTo>
                    <a:pt x="56852" y="11539"/>
                    <a:pt x="56673" y="11527"/>
                    <a:pt x="56495" y="11527"/>
                  </a:cubicBezTo>
                  <a:cubicBezTo>
                    <a:pt x="56077" y="11527"/>
                    <a:pt x="55662" y="11593"/>
                    <a:pt x="55243" y="11593"/>
                  </a:cubicBezTo>
                  <a:cubicBezTo>
                    <a:pt x="55165" y="11593"/>
                    <a:pt x="55086" y="11591"/>
                    <a:pt x="55008" y="11586"/>
                  </a:cubicBezTo>
                  <a:cubicBezTo>
                    <a:pt x="54954" y="11586"/>
                    <a:pt x="54889" y="11576"/>
                    <a:pt x="54826" y="11576"/>
                  </a:cubicBezTo>
                  <a:cubicBezTo>
                    <a:pt x="54720" y="11576"/>
                    <a:pt x="54621" y="11604"/>
                    <a:pt x="54591" y="11752"/>
                  </a:cubicBezTo>
                  <a:cubicBezTo>
                    <a:pt x="54579" y="11776"/>
                    <a:pt x="54532" y="11800"/>
                    <a:pt x="54520" y="11800"/>
                  </a:cubicBezTo>
                  <a:cubicBezTo>
                    <a:pt x="54362" y="11743"/>
                    <a:pt x="54206" y="11722"/>
                    <a:pt x="54052" y="11722"/>
                  </a:cubicBezTo>
                  <a:cubicBezTo>
                    <a:pt x="53590" y="11722"/>
                    <a:pt x="53142" y="11916"/>
                    <a:pt x="52686" y="11943"/>
                  </a:cubicBezTo>
                  <a:cubicBezTo>
                    <a:pt x="51722" y="11979"/>
                    <a:pt x="50745" y="11943"/>
                    <a:pt x="49769" y="12038"/>
                  </a:cubicBezTo>
                  <a:cubicBezTo>
                    <a:pt x="49453" y="12074"/>
                    <a:pt x="49134" y="12084"/>
                    <a:pt x="48813" y="12084"/>
                  </a:cubicBezTo>
                  <a:cubicBezTo>
                    <a:pt x="48335" y="12084"/>
                    <a:pt x="47854" y="12061"/>
                    <a:pt x="47376" y="12061"/>
                  </a:cubicBezTo>
                  <a:cubicBezTo>
                    <a:pt x="47316" y="12061"/>
                    <a:pt x="47257" y="12061"/>
                    <a:pt x="47197" y="12062"/>
                  </a:cubicBezTo>
                  <a:cubicBezTo>
                    <a:pt x="46900" y="12062"/>
                    <a:pt x="36172" y="12074"/>
                    <a:pt x="35875" y="12074"/>
                  </a:cubicBezTo>
                  <a:cubicBezTo>
                    <a:pt x="35343" y="12074"/>
                    <a:pt x="34816" y="12069"/>
                    <a:pt x="34288" y="12069"/>
                  </a:cubicBezTo>
                  <a:cubicBezTo>
                    <a:pt x="34024" y="12069"/>
                    <a:pt x="33759" y="12070"/>
                    <a:pt x="33493" y="12074"/>
                  </a:cubicBezTo>
                  <a:cubicBezTo>
                    <a:pt x="33270" y="12077"/>
                    <a:pt x="33047" y="12078"/>
                    <a:pt x="32824" y="12078"/>
                  </a:cubicBezTo>
                  <a:cubicBezTo>
                    <a:pt x="32601" y="12078"/>
                    <a:pt x="32378" y="12077"/>
                    <a:pt x="32155" y="12077"/>
                  </a:cubicBezTo>
                  <a:cubicBezTo>
                    <a:pt x="31710" y="12077"/>
                    <a:pt x="31267" y="12080"/>
                    <a:pt x="30826" y="12098"/>
                  </a:cubicBezTo>
                  <a:cubicBezTo>
                    <a:pt x="30440" y="12114"/>
                    <a:pt x="30056" y="12119"/>
                    <a:pt x="29671" y="12119"/>
                  </a:cubicBezTo>
                  <a:cubicBezTo>
                    <a:pt x="29207" y="12119"/>
                    <a:pt x="28743" y="12112"/>
                    <a:pt x="28280" y="12112"/>
                  </a:cubicBezTo>
                  <a:cubicBezTo>
                    <a:pt x="27755" y="12112"/>
                    <a:pt x="27231" y="12121"/>
                    <a:pt x="26707" y="12157"/>
                  </a:cubicBezTo>
                  <a:cubicBezTo>
                    <a:pt x="26064" y="12193"/>
                    <a:pt x="25409" y="12229"/>
                    <a:pt x="24778" y="12288"/>
                  </a:cubicBezTo>
                  <a:cubicBezTo>
                    <a:pt x="23986" y="12361"/>
                    <a:pt x="15227" y="12398"/>
                    <a:pt x="12452" y="12398"/>
                  </a:cubicBezTo>
                  <a:cubicBezTo>
                    <a:pt x="12055" y="12398"/>
                    <a:pt x="11781" y="12397"/>
                    <a:pt x="11669" y="12395"/>
                  </a:cubicBezTo>
                  <a:cubicBezTo>
                    <a:pt x="10754" y="12377"/>
                    <a:pt x="9846" y="12316"/>
                    <a:pt x="8940" y="12316"/>
                  </a:cubicBezTo>
                  <a:cubicBezTo>
                    <a:pt x="8667" y="12316"/>
                    <a:pt x="8394" y="12322"/>
                    <a:pt x="8121" y="12336"/>
                  </a:cubicBezTo>
                  <a:cubicBezTo>
                    <a:pt x="7465" y="12365"/>
                    <a:pt x="6816" y="12386"/>
                    <a:pt x="6169" y="12386"/>
                  </a:cubicBezTo>
                  <a:cubicBezTo>
                    <a:pt x="6030" y="12386"/>
                    <a:pt x="5891" y="12385"/>
                    <a:pt x="5752" y="12383"/>
                  </a:cubicBezTo>
                  <a:cubicBezTo>
                    <a:pt x="5241" y="12373"/>
                    <a:pt x="4721" y="12293"/>
                    <a:pt x="4215" y="12293"/>
                  </a:cubicBezTo>
                  <a:cubicBezTo>
                    <a:pt x="4132" y="12293"/>
                    <a:pt x="4048" y="12295"/>
                    <a:pt x="3966" y="12300"/>
                  </a:cubicBezTo>
                  <a:cubicBezTo>
                    <a:pt x="3884" y="12305"/>
                    <a:pt x="3802" y="12308"/>
                    <a:pt x="3719" y="12308"/>
                  </a:cubicBezTo>
                  <a:cubicBezTo>
                    <a:pt x="3397" y="12308"/>
                    <a:pt x="3071" y="12274"/>
                    <a:pt x="2748" y="12274"/>
                  </a:cubicBezTo>
                  <a:cubicBezTo>
                    <a:pt x="2432" y="12274"/>
                    <a:pt x="2118" y="12306"/>
                    <a:pt x="1811" y="12431"/>
                  </a:cubicBezTo>
                  <a:cubicBezTo>
                    <a:pt x="1781" y="12444"/>
                    <a:pt x="1741" y="12452"/>
                    <a:pt x="1703" y="12452"/>
                  </a:cubicBezTo>
                  <a:cubicBezTo>
                    <a:pt x="1632" y="12452"/>
                    <a:pt x="1565" y="12425"/>
                    <a:pt x="1573" y="12348"/>
                  </a:cubicBezTo>
                  <a:cubicBezTo>
                    <a:pt x="1608" y="12169"/>
                    <a:pt x="1477" y="11967"/>
                    <a:pt x="1501" y="11883"/>
                  </a:cubicBezTo>
                  <a:cubicBezTo>
                    <a:pt x="1704" y="11383"/>
                    <a:pt x="1656" y="10871"/>
                    <a:pt x="1715" y="10371"/>
                  </a:cubicBezTo>
                  <a:cubicBezTo>
                    <a:pt x="1763" y="10085"/>
                    <a:pt x="2096" y="9824"/>
                    <a:pt x="1858" y="9538"/>
                  </a:cubicBezTo>
                  <a:cubicBezTo>
                    <a:pt x="1715" y="9347"/>
                    <a:pt x="1858" y="9121"/>
                    <a:pt x="1835" y="9073"/>
                  </a:cubicBezTo>
                  <a:cubicBezTo>
                    <a:pt x="1608" y="8764"/>
                    <a:pt x="2192" y="8490"/>
                    <a:pt x="1846" y="8192"/>
                  </a:cubicBezTo>
                  <a:cubicBezTo>
                    <a:pt x="1692" y="8073"/>
                    <a:pt x="2001" y="8073"/>
                    <a:pt x="1977" y="7883"/>
                  </a:cubicBezTo>
                  <a:cubicBezTo>
                    <a:pt x="1930" y="7514"/>
                    <a:pt x="1989" y="7121"/>
                    <a:pt x="2049" y="6740"/>
                  </a:cubicBezTo>
                  <a:cubicBezTo>
                    <a:pt x="2120" y="6240"/>
                    <a:pt x="2120" y="5728"/>
                    <a:pt x="2239" y="5228"/>
                  </a:cubicBezTo>
                  <a:cubicBezTo>
                    <a:pt x="2299" y="4942"/>
                    <a:pt x="2585" y="4751"/>
                    <a:pt x="2585" y="4442"/>
                  </a:cubicBezTo>
                  <a:cubicBezTo>
                    <a:pt x="2585" y="4061"/>
                    <a:pt x="2858" y="3751"/>
                    <a:pt x="2989" y="3418"/>
                  </a:cubicBezTo>
                  <a:cubicBezTo>
                    <a:pt x="3263" y="2751"/>
                    <a:pt x="3966" y="2632"/>
                    <a:pt x="4478" y="2275"/>
                  </a:cubicBezTo>
                  <a:cubicBezTo>
                    <a:pt x="4799" y="2049"/>
                    <a:pt x="5311" y="2037"/>
                    <a:pt x="5668" y="1799"/>
                  </a:cubicBezTo>
                  <a:cubicBezTo>
                    <a:pt x="5681" y="1789"/>
                    <a:pt x="5698" y="1786"/>
                    <a:pt x="5719" y="1786"/>
                  </a:cubicBezTo>
                  <a:cubicBezTo>
                    <a:pt x="5776" y="1786"/>
                    <a:pt x="5854" y="1814"/>
                    <a:pt x="5906" y="1823"/>
                  </a:cubicBezTo>
                  <a:cubicBezTo>
                    <a:pt x="6157" y="1799"/>
                    <a:pt x="6395" y="1846"/>
                    <a:pt x="6573" y="1596"/>
                  </a:cubicBezTo>
                  <a:cubicBezTo>
                    <a:pt x="6657" y="1494"/>
                    <a:pt x="6871" y="1457"/>
                    <a:pt x="7091" y="1457"/>
                  </a:cubicBezTo>
                  <a:cubicBezTo>
                    <a:pt x="7153" y="1457"/>
                    <a:pt x="7216" y="1460"/>
                    <a:pt x="7276" y="1465"/>
                  </a:cubicBezTo>
                  <a:cubicBezTo>
                    <a:pt x="7347" y="1472"/>
                    <a:pt x="7419" y="1476"/>
                    <a:pt x="7491" y="1476"/>
                  </a:cubicBezTo>
                  <a:cubicBezTo>
                    <a:pt x="7907" y="1476"/>
                    <a:pt x="8324" y="1370"/>
                    <a:pt x="8740" y="1299"/>
                  </a:cubicBezTo>
                  <a:cubicBezTo>
                    <a:pt x="8919" y="1272"/>
                    <a:pt x="9102" y="1264"/>
                    <a:pt x="9288" y="1264"/>
                  </a:cubicBezTo>
                  <a:cubicBezTo>
                    <a:pt x="9512" y="1264"/>
                    <a:pt x="9739" y="1275"/>
                    <a:pt x="9967" y="1275"/>
                  </a:cubicBezTo>
                  <a:cubicBezTo>
                    <a:pt x="10044" y="1275"/>
                    <a:pt x="10122" y="1281"/>
                    <a:pt x="10199" y="1281"/>
                  </a:cubicBezTo>
                  <a:cubicBezTo>
                    <a:pt x="10332" y="1281"/>
                    <a:pt x="10460" y="1262"/>
                    <a:pt x="10574" y="1156"/>
                  </a:cubicBezTo>
                  <a:cubicBezTo>
                    <a:pt x="10610" y="1120"/>
                    <a:pt x="10646" y="1106"/>
                    <a:pt x="10685" y="1106"/>
                  </a:cubicBezTo>
                  <a:cubicBezTo>
                    <a:pt x="10734" y="1106"/>
                    <a:pt x="10787" y="1129"/>
                    <a:pt x="10848" y="1156"/>
                  </a:cubicBezTo>
                  <a:cubicBezTo>
                    <a:pt x="10976" y="1228"/>
                    <a:pt x="11102" y="1253"/>
                    <a:pt x="11229" y="1253"/>
                  </a:cubicBezTo>
                  <a:cubicBezTo>
                    <a:pt x="11398" y="1253"/>
                    <a:pt x="11569" y="1208"/>
                    <a:pt x="11752" y="1168"/>
                  </a:cubicBezTo>
                  <a:cubicBezTo>
                    <a:pt x="11929" y="1129"/>
                    <a:pt x="16468" y="986"/>
                    <a:pt x="19737" y="986"/>
                  </a:cubicBezTo>
                  <a:cubicBezTo>
                    <a:pt x="21529" y="986"/>
                    <a:pt x="22938" y="1029"/>
                    <a:pt x="23040" y="1156"/>
                  </a:cubicBezTo>
                  <a:cubicBezTo>
                    <a:pt x="23147" y="1084"/>
                    <a:pt x="23257" y="1069"/>
                    <a:pt x="23368" y="1069"/>
                  </a:cubicBezTo>
                  <a:cubicBezTo>
                    <a:pt x="23448" y="1069"/>
                    <a:pt x="23529" y="1077"/>
                    <a:pt x="23609" y="1077"/>
                  </a:cubicBezTo>
                  <a:cubicBezTo>
                    <a:pt x="23642" y="1077"/>
                    <a:pt x="23674" y="1076"/>
                    <a:pt x="23706" y="1072"/>
                  </a:cubicBezTo>
                  <a:cubicBezTo>
                    <a:pt x="23776" y="1058"/>
                    <a:pt x="23834" y="1032"/>
                    <a:pt x="23894" y="1032"/>
                  </a:cubicBezTo>
                  <a:cubicBezTo>
                    <a:pt x="23936" y="1032"/>
                    <a:pt x="23979" y="1045"/>
                    <a:pt x="24028" y="1084"/>
                  </a:cubicBezTo>
                  <a:cubicBezTo>
                    <a:pt x="24083" y="1124"/>
                    <a:pt x="24148" y="1141"/>
                    <a:pt x="24212" y="1141"/>
                  </a:cubicBezTo>
                  <a:cubicBezTo>
                    <a:pt x="24300" y="1141"/>
                    <a:pt x="24384" y="1109"/>
                    <a:pt x="24433" y="1061"/>
                  </a:cubicBezTo>
                  <a:cubicBezTo>
                    <a:pt x="24481" y="1020"/>
                    <a:pt x="24521" y="1007"/>
                    <a:pt x="24557" y="1007"/>
                  </a:cubicBezTo>
                  <a:cubicBezTo>
                    <a:pt x="24620" y="1007"/>
                    <a:pt x="24668" y="1049"/>
                    <a:pt x="24718" y="1049"/>
                  </a:cubicBezTo>
                  <a:cubicBezTo>
                    <a:pt x="24722" y="1049"/>
                    <a:pt x="24726" y="1049"/>
                    <a:pt x="24730" y="1049"/>
                  </a:cubicBezTo>
                  <a:cubicBezTo>
                    <a:pt x="24872" y="1049"/>
                    <a:pt x="25037" y="1170"/>
                    <a:pt x="25182" y="1170"/>
                  </a:cubicBezTo>
                  <a:cubicBezTo>
                    <a:pt x="25268" y="1170"/>
                    <a:pt x="25347" y="1127"/>
                    <a:pt x="25409" y="989"/>
                  </a:cubicBezTo>
                  <a:cubicBezTo>
                    <a:pt x="25437" y="1015"/>
                    <a:pt x="25469" y="1024"/>
                    <a:pt x="25503" y="1024"/>
                  </a:cubicBezTo>
                  <a:cubicBezTo>
                    <a:pt x="25579" y="1024"/>
                    <a:pt x="25665" y="979"/>
                    <a:pt x="25746" y="979"/>
                  </a:cubicBezTo>
                  <a:cubicBezTo>
                    <a:pt x="25810" y="979"/>
                    <a:pt x="25870" y="1007"/>
                    <a:pt x="25921" y="1108"/>
                  </a:cubicBezTo>
                  <a:cubicBezTo>
                    <a:pt x="25937" y="1143"/>
                    <a:pt x="25948" y="1157"/>
                    <a:pt x="25957" y="1157"/>
                  </a:cubicBezTo>
                  <a:cubicBezTo>
                    <a:pt x="25989" y="1157"/>
                    <a:pt x="25993" y="994"/>
                    <a:pt x="26085" y="994"/>
                  </a:cubicBezTo>
                  <a:cubicBezTo>
                    <a:pt x="26103" y="994"/>
                    <a:pt x="26123" y="999"/>
                    <a:pt x="26147" y="1013"/>
                  </a:cubicBezTo>
                  <a:cubicBezTo>
                    <a:pt x="26208" y="1045"/>
                    <a:pt x="26273" y="1056"/>
                    <a:pt x="26340" y="1056"/>
                  </a:cubicBezTo>
                  <a:cubicBezTo>
                    <a:pt x="26505" y="1056"/>
                    <a:pt x="26683" y="987"/>
                    <a:pt x="26838" y="987"/>
                  </a:cubicBezTo>
                  <a:cubicBezTo>
                    <a:pt x="26854" y="987"/>
                    <a:pt x="26870" y="987"/>
                    <a:pt x="26885" y="989"/>
                  </a:cubicBezTo>
                  <a:cubicBezTo>
                    <a:pt x="26924" y="993"/>
                    <a:pt x="26964" y="995"/>
                    <a:pt x="27003" y="995"/>
                  </a:cubicBezTo>
                  <a:cubicBezTo>
                    <a:pt x="27153" y="995"/>
                    <a:pt x="27308" y="971"/>
                    <a:pt x="27461" y="971"/>
                  </a:cubicBezTo>
                  <a:cubicBezTo>
                    <a:pt x="27603" y="971"/>
                    <a:pt x="27742" y="992"/>
                    <a:pt x="27874" y="1072"/>
                  </a:cubicBezTo>
                  <a:cubicBezTo>
                    <a:pt x="27905" y="1094"/>
                    <a:pt x="27934" y="1103"/>
                    <a:pt x="27962" y="1103"/>
                  </a:cubicBezTo>
                  <a:cubicBezTo>
                    <a:pt x="28059" y="1103"/>
                    <a:pt x="28138" y="997"/>
                    <a:pt x="28243" y="997"/>
                  </a:cubicBezTo>
                  <a:cubicBezTo>
                    <a:pt x="28254" y="997"/>
                    <a:pt x="28266" y="998"/>
                    <a:pt x="28278" y="1001"/>
                  </a:cubicBezTo>
                  <a:cubicBezTo>
                    <a:pt x="28446" y="1032"/>
                    <a:pt x="28616" y="1039"/>
                    <a:pt x="28784" y="1039"/>
                  </a:cubicBezTo>
                  <a:cubicBezTo>
                    <a:pt x="28890" y="1039"/>
                    <a:pt x="28996" y="1036"/>
                    <a:pt x="29100" y="1036"/>
                  </a:cubicBezTo>
                  <a:cubicBezTo>
                    <a:pt x="29205" y="1036"/>
                    <a:pt x="29309" y="1039"/>
                    <a:pt x="29409" y="1049"/>
                  </a:cubicBezTo>
                  <a:cubicBezTo>
                    <a:pt x="29455" y="1053"/>
                    <a:pt x="29501" y="1055"/>
                    <a:pt x="29546" y="1055"/>
                  </a:cubicBezTo>
                  <a:cubicBezTo>
                    <a:pt x="29801" y="1055"/>
                    <a:pt x="30053" y="997"/>
                    <a:pt x="30266" y="997"/>
                  </a:cubicBezTo>
                  <a:cubicBezTo>
                    <a:pt x="30325" y="997"/>
                    <a:pt x="30381" y="1002"/>
                    <a:pt x="30433" y="1013"/>
                  </a:cubicBezTo>
                  <a:cubicBezTo>
                    <a:pt x="30518" y="1035"/>
                    <a:pt x="30600" y="1044"/>
                    <a:pt x="30680" y="1044"/>
                  </a:cubicBezTo>
                  <a:cubicBezTo>
                    <a:pt x="30919" y="1044"/>
                    <a:pt x="31139" y="969"/>
                    <a:pt x="31336" y="969"/>
                  </a:cubicBezTo>
                  <a:cubicBezTo>
                    <a:pt x="31390" y="969"/>
                    <a:pt x="31442" y="975"/>
                    <a:pt x="31493" y="989"/>
                  </a:cubicBezTo>
                  <a:cubicBezTo>
                    <a:pt x="31579" y="1015"/>
                    <a:pt x="31666" y="1024"/>
                    <a:pt x="31753" y="1024"/>
                  </a:cubicBezTo>
                  <a:cubicBezTo>
                    <a:pt x="31989" y="1024"/>
                    <a:pt x="32226" y="954"/>
                    <a:pt x="32453" y="954"/>
                  </a:cubicBezTo>
                  <a:cubicBezTo>
                    <a:pt x="32602" y="954"/>
                    <a:pt x="32747" y="984"/>
                    <a:pt x="32886" y="1084"/>
                  </a:cubicBezTo>
                  <a:cubicBezTo>
                    <a:pt x="33091" y="963"/>
                    <a:pt x="33320" y="931"/>
                    <a:pt x="33549" y="931"/>
                  </a:cubicBezTo>
                  <a:close/>
                  <a:moveTo>
                    <a:pt x="56971" y="12372"/>
                  </a:moveTo>
                  <a:cubicBezTo>
                    <a:pt x="57080" y="12372"/>
                    <a:pt x="57201" y="12571"/>
                    <a:pt x="57357" y="12571"/>
                  </a:cubicBezTo>
                  <a:cubicBezTo>
                    <a:pt x="57375" y="12571"/>
                    <a:pt x="57394" y="12568"/>
                    <a:pt x="57413" y="12562"/>
                  </a:cubicBezTo>
                  <a:cubicBezTo>
                    <a:pt x="57414" y="12562"/>
                    <a:pt x="57416" y="12561"/>
                    <a:pt x="57417" y="12561"/>
                  </a:cubicBezTo>
                  <a:cubicBezTo>
                    <a:pt x="57493" y="12561"/>
                    <a:pt x="57721" y="13147"/>
                    <a:pt x="57651" y="13205"/>
                  </a:cubicBezTo>
                  <a:cubicBezTo>
                    <a:pt x="57496" y="13336"/>
                    <a:pt x="57603" y="13467"/>
                    <a:pt x="57639" y="13574"/>
                  </a:cubicBezTo>
                  <a:cubicBezTo>
                    <a:pt x="57699" y="13836"/>
                    <a:pt x="57544" y="14134"/>
                    <a:pt x="57830" y="14348"/>
                  </a:cubicBezTo>
                  <a:cubicBezTo>
                    <a:pt x="57853" y="14360"/>
                    <a:pt x="57853" y="14419"/>
                    <a:pt x="57830" y="14455"/>
                  </a:cubicBezTo>
                  <a:cubicBezTo>
                    <a:pt x="57675" y="14753"/>
                    <a:pt x="57770" y="15062"/>
                    <a:pt x="57794" y="15372"/>
                  </a:cubicBezTo>
                  <a:cubicBezTo>
                    <a:pt x="57830" y="15777"/>
                    <a:pt x="57913" y="16193"/>
                    <a:pt x="57842" y="16610"/>
                  </a:cubicBezTo>
                  <a:cubicBezTo>
                    <a:pt x="57806" y="16848"/>
                    <a:pt x="58020" y="16979"/>
                    <a:pt x="58199" y="17110"/>
                  </a:cubicBezTo>
                  <a:cubicBezTo>
                    <a:pt x="58170" y="17154"/>
                    <a:pt x="58128" y="17166"/>
                    <a:pt x="58087" y="17166"/>
                  </a:cubicBezTo>
                  <a:cubicBezTo>
                    <a:pt x="58032" y="17166"/>
                    <a:pt x="57977" y="17145"/>
                    <a:pt x="57951" y="17145"/>
                  </a:cubicBezTo>
                  <a:cubicBezTo>
                    <a:pt x="57932" y="17145"/>
                    <a:pt x="57928" y="17156"/>
                    <a:pt x="57949" y="17193"/>
                  </a:cubicBezTo>
                  <a:cubicBezTo>
                    <a:pt x="58092" y="17432"/>
                    <a:pt x="57877" y="17694"/>
                    <a:pt x="58032" y="17836"/>
                  </a:cubicBezTo>
                  <a:cubicBezTo>
                    <a:pt x="58520" y="18336"/>
                    <a:pt x="57996" y="18884"/>
                    <a:pt x="58151" y="19408"/>
                  </a:cubicBezTo>
                  <a:cubicBezTo>
                    <a:pt x="58294" y="19920"/>
                    <a:pt x="58282" y="20480"/>
                    <a:pt x="58234" y="21015"/>
                  </a:cubicBezTo>
                  <a:cubicBezTo>
                    <a:pt x="58199" y="21492"/>
                    <a:pt x="58199" y="21980"/>
                    <a:pt x="58318" y="22397"/>
                  </a:cubicBezTo>
                  <a:cubicBezTo>
                    <a:pt x="58484" y="22944"/>
                    <a:pt x="58092" y="23492"/>
                    <a:pt x="58484" y="23992"/>
                  </a:cubicBezTo>
                  <a:cubicBezTo>
                    <a:pt x="58092" y="24290"/>
                    <a:pt x="58318" y="24671"/>
                    <a:pt x="58365" y="25016"/>
                  </a:cubicBezTo>
                  <a:cubicBezTo>
                    <a:pt x="58449" y="25575"/>
                    <a:pt x="58258" y="26159"/>
                    <a:pt x="58544" y="26695"/>
                  </a:cubicBezTo>
                  <a:cubicBezTo>
                    <a:pt x="58234" y="26909"/>
                    <a:pt x="58413" y="27195"/>
                    <a:pt x="58401" y="27457"/>
                  </a:cubicBezTo>
                  <a:cubicBezTo>
                    <a:pt x="58377" y="28207"/>
                    <a:pt x="58342" y="28957"/>
                    <a:pt x="58401" y="29707"/>
                  </a:cubicBezTo>
                  <a:cubicBezTo>
                    <a:pt x="58425" y="30064"/>
                    <a:pt x="58365" y="30421"/>
                    <a:pt x="58401" y="30778"/>
                  </a:cubicBezTo>
                  <a:cubicBezTo>
                    <a:pt x="58437" y="31100"/>
                    <a:pt x="58604" y="31493"/>
                    <a:pt x="58496" y="31743"/>
                  </a:cubicBezTo>
                  <a:cubicBezTo>
                    <a:pt x="58294" y="32172"/>
                    <a:pt x="58461" y="32564"/>
                    <a:pt x="58449" y="32969"/>
                  </a:cubicBezTo>
                  <a:cubicBezTo>
                    <a:pt x="58437" y="33779"/>
                    <a:pt x="58437" y="34588"/>
                    <a:pt x="58437" y="35398"/>
                  </a:cubicBezTo>
                  <a:cubicBezTo>
                    <a:pt x="58437" y="36029"/>
                    <a:pt x="58508" y="36672"/>
                    <a:pt x="58425" y="37279"/>
                  </a:cubicBezTo>
                  <a:cubicBezTo>
                    <a:pt x="58330" y="37886"/>
                    <a:pt x="58389" y="38470"/>
                    <a:pt x="58389" y="39065"/>
                  </a:cubicBezTo>
                  <a:cubicBezTo>
                    <a:pt x="58377" y="39637"/>
                    <a:pt x="58318" y="40196"/>
                    <a:pt x="58342" y="40768"/>
                  </a:cubicBezTo>
                  <a:cubicBezTo>
                    <a:pt x="58354" y="41280"/>
                    <a:pt x="58461" y="41804"/>
                    <a:pt x="58282" y="42304"/>
                  </a:cubicBezTo>
                  <a:cubicBezTo>
                    <a:pt x="57984" y="43161"/>
                    <a:pt x="58318" y="43994"/>
                    <a:pt x="58318" y="44828"/>
                  </a:cubicBezTo>
                  <a:cubicBezTo>
                    <a:pt x="58318" y="45780"/>
                    <a:pt x="58330" y="46733"/>
                    <a:pt x="58199" y="47685"/>
                  </a:cubicBezTo>
                  <a:cubicBezTo>
                    <a:pt x="58103" y="48388"/>
                    <a:pt x="58032" y="49102"/>
                    <a:pt x="57949" y="49793"/>
                  </a:cubicBezTo>
                  <a:cubicBezTo>
                    <a:pt x="57794" y="50900"/>
                    <a:pt x="57544" y="52019"/>
                    <a:pt x="56841" y="52995"/>
                  </a:cubicBezTo>
                  <a:cubicBezTo>
                    <a:pt x="56449" y="53519"/>
                    <a:pt x="55960" y="53972"/>
                    <a:pt x="55425" y="54341"/>
                  </a:cubicBezTo>
                  <a:cubicBezTo>
                    <a:pt x="55175" y="54508"/>
                    <a:pt x="54758" y="54579"/>
                    <a:pt x="54413" y="54674"/>
                  </a:cubicBezTo>
                  <a:cubicBezTo>
                    <a:pt x="53710" y="54889"/>
                    <a:pt x="52984" y="54793"/>
                    <a:pt x="52258" y="54841"/>
                  </a:cubicBezTo>
                  <a:cubicBezTo>
                    <a:pt x="51234" y="54924"/>
                    <a:pt x="50186" y="54877"/>
                    <a:pt x="49150" y="54984"/>
                  </a:cubicBezTo>
                  <a:cubicBezTo>
                    <a:pt x="48638" y="55043"/>
                    <a:pt x="48126" y="55151"/>
                    <a:pt x="47614" y="55198"/>
                  </a:cubicBezTo>
                  <a:cubicBezTo>
                    <a:pt x="46781" y="55270"/>
                    <a:pt x="35529" y="55270"/>
                    <a:pt x="34696" y="55341"/>
                  </a:cubicBezTo>
                  <a:cubicBezTo>
                    <a:pt x="34422" y="55359"/>
                    <a:pt x="34126" y="55385"/>
                    <a:pt x="33853" y="55385"/>
                  </a:cubicBezTo>
                  <a:cubicBezTo>
                    <a:pt x="33770" y="55385"/>
                    <a:pt x="33690" y="55382"/>
                    <a:pt x="33612" y="55377"/>
                  </a:cubicBezTo>
                  <a:cubicBezTo>
                    <a:pt x="33569" y="55375"/>
                    <a:pt x="33526" y="55374"/>
                    <a:pt x="33482" y="55374"/>
                  </a:cubicBezTo>
                  <a:cubicBezTo>
                    <a:pt x="33173" y="55374"/>
                    <a:pt x="32868" y="55424"/>
                    <a:pt x="32569" y="55424"/>
                  </a:cubicBezTo>
                  <a:cubicBezTo>
                    <a:pt x="32464" y="55424"/>
                    <a:pt x="32359" y="55417"/>
                    <a:pt x="32255" y="55401"/>
                  </a:cubicBezTo>
                  <a:cubicBezTo>
                    <a:pt x="32121" y="55381"/>
                    <a:pt x="31987" y="55373"/>
                    <a:pt x="31854" y="55373"/>
                  </a:cubicBezTo>
                  <a:cubicBezTo>
                    <a:pt x="31502" y="55373"/>
                    <a:pt x="31155" y="55429"/>
                    <a:pt x="30826" y="55472"/>
                  </a:cubicBezTo>
                  <a:cubicBezTo>
                    <a:pt x="29993" y="55591"/>
                    <a:pt x="29171" y="55579"/>
                    <a:pt x="28338" y="55674"/>
                  </a:cubicBezTo>
                  <a:cubicBezTo>
                    <a:pt x="28047" y="55705"/>
                    <a:pt x="27755" y="55715"/>
                    <a:pt x="27462" y="55715"/>
                  </a:cubicBezTo>
                  <a:cubicBezTo>
                    <a:pt x="26993" y="55715"/>
                    <a:pt x="26523" y="55691"/>
                    <a:pt x="26052" y="55691"/>
                  </a:cubicBezTo>
                  <a:cubicBezTo>
                    <a:pt x="25913" y="55691"/>
                    <a:pt x="25774" y="55693"/>
                    <a:pt x="25635" y="55698"/>
                  </a:cubicBezTo>
                  <a:cubicBezTo>
                    <a:pt x="25582" y="55701"/>
                    <a:pt x="25528" y="55702"/>
                    <a:pt x="25474" y="55702"/>
                  </a:cubicBezTo>
                  <a:cubicBezTo>
                    <a:pt x="25033" y="55702"/>
                    <a:pt x="24569" y="55623"/>
                    <a:pt x="24123" y="55591"/>
                  </a:cubicBezTo>
                  <a:cubicBezTo>
                    <a:pt x="23492" y="55543"/>
                    <a:pt x="12443" y="55424"/>
                    <a:pt x="11788" y="55424"/>
                  </a:cubicBezTo>
                  <a:cubicBezTo>
                    <a:pt x="11407" y="55412"/>
                    <a:pt x="11002" y="55305"/>
                    <a:pt x="10598" y="55258"/>
                  </a:cubicBezTo>
                  <a:cubicBezTo>
                    <a:pt x="9431" y="55091"/>
                    <a:pt x="8252" y="55055"/>
                    <a:pt x="7073" y="55043"/>
                  </a:cubicBezTo>
                  <a:cubicBezTo>
                    <a:pt x="6347" y="55031"/>
                    <a:pt x="5680" y="54889"/>
                    <a:pt x="5109" y="54496"/>
                  </a:cubicBezTo>
                  <a:cubicBezTo>
                    <a:pt x="4752" y="54246"/>
                    <a:pt x="4323" y="54091"/>
                    <a:pt x="3942" y="53900"/>
                  </a:cubicBezTo>
                  <a:cubicBezTo>
                    <a:pt x="3561" y="53698"/>
                    <a:pt x="3394" y="53388"/>
                    <a:pt x="3144" y="53138"/>
                  </a:cubicBezTo>
                  <a:cubicBezTo>
                    <a:pt x="3001" y="52995"/>
                    <a:pt x="3085" y="52686"/>
                    <a:pt x="2763" y="52626"/>
                  </a:cubicBezTo>
                  <a:cubicBezTo>
                    <a:pt x="2954" y="52257"/>
                    <a:pt x="2501" y="51960"/>
                    <a:pt x="2608" y="51638"/>
                  </a:cubicBezTo>
                  <a:cubicBezTo>
                    <a:pt x="2680" y="51436"/>
                    <a:pt x="2489" y="51424"/>
                    <a:pt x="2477" y="51364"/>
                  </a:cubicBezTo>
                  <a:cubicBezTo>
                    <a:pt x="2466" y="50924"/>
                    <a:pt x="2335" y="50531"/>
                    <a:pt x="2156" y="50114"/>
                  </a:cubicBezTo>
                  <a:cubicBezTo>
                    <a:pt x="2037" y="49840"/>
                    <a:pt x="2049" y="49424"/>
                    <a:pt x="2025" y="49078"/>
                  </a:cubicBezTo>
                  <a:cubicBezTo>
                    <a:pt x="2001" y="48840"/>
                    <a:pt x="2001" y="48602"/>
                    <a:pt x="1739" y="48447"/>
                  </a:cubicBezTo>
                  <a:cubicBezTo>
                    <a:pt x="1715" y="48424"/>
                    <a:pt x="1692" y="48304"/>
                    <a:pt x="1715" y="48304"/>
                  </a:cubicBezTo>
                  <a:cubicBezTo>
                    <a:pt x="2013" y="48126"/>
                    <a:pt x="1585" y="47792"/>
                    <a:pt x="1894" y="47638"/>
                  </a:cubicBezTo>
                  <a:cubicBezTo>
                    <a:pt x="1608" y="47197"/>
                    <a:pt x="1846" y="46685"/>
                    <a:pt x="1608" y="46221"/>
                  </a:cubicBezTo>
                  <a:cubicBezTo>
                    <a:pt x="1454" y="45935"/>
                    <a:pt x="1739" y="45578"/>
                    <a:pt x="1596" y="45233"/>
                  </a:cubicBezTo>
                  <a:cubicBezTo>
                    <a:pt x="1525" y="45042"/>
                    <a:pt x="1549" y="44828"/>
                    <a:pt x="1525" y="44625"/>
                  </a:cubicBezTo>
                  <a:cubicBezTo>
                    <a:pt x="1525" y="44590"/>
                    <a:pt x="1525" y="44542"/>
                    <a:pt x="1537" y="44506"/>
                  </a:cubicBezTo>
                  <a:cubicBezTo>
                    <a:pt x="1751" y="43935"/>
                    <a:pt x="1489" y="43351"/>
                    <a:pt x="1596" y="42780"/>
                  </a:cubicBezTo>
                  <a:cubicBezTo>
                    <a:pt x="1739" y="41982"/>
                    <a:pt x="1418" y="41208"/>
                    <a:pt x="1620" y="40399"/>
                  </a:cubicBezTo>
                  <a:cubicBezTo>
                    <a:pt x="1704" y="40089"/>
                    <a:pt x="1692" y="39684"/>
                    <a:pt x="1489" y="39351"/>
                  </a:cubicBezTo>
                  <a:cubicBezTo>
                    <a:pt x="1442" y="39268"/>
                    <a:pt x="1513" y="39244"/>
                    <a:pt x="1573" y="39196"/>
                  </a:cubicBezTo>
                  <a:cubicBezTo>
                    <a:pt x="1632" y="39149"/>
                    <a:pt x="1715" y="39065"/>
                    <a:pt x="1644" y="38994"/>
                  </a:cubicBezTo>
                  <a:cubicBezTo>
                    <a:pt x="1239" y="38518"/>
                    <a:pt x="1751" y="38017"/>
                    <a:pt x="1596" y="37529"/>
                  </a:cubicBezTo>
                  <a:cubicBezTo>
                    <a:pt x="1525" y="37291"/>
                    <a:pt x="1608" y="37017"/>
                    <a:pt x="1465" y="36791"/>
                  </a:cubicBezTo>
                  <a:cubicBezTo>
                    <a:pt x="1454" y="36767"/>
                    <a:pt x="1430" y="36720"/>
                    <a:pt x="1430" y="36720"/>
                  </a:cubicBezTo>
                  <a:cubicBezTo>
                    <a:pt x="1823" y="36303"/>
                    <a:pt x="1382" y="35815"/>
                    <a:pt x="1596" y="35362"/>
                  </a:cubicBezTo>
                  <a:cubicBezTo>
                    <a:pt x="1656" y="35231"/>
                    <a:pt x="1632" y="34910"/>
                    <a:pt x="1525" y="34672"/>
                  </a:cubicBezTo>
                  <a:cubicBezTo>
                    <a:pt x="1465" y="34541"/>
                    <a:pt x="1489" y="34327"/>
                    <a:pt x="1513" y="34196"/>
                  </a:cubicBezTo>
                  <a:cubicBezTo>
                    <a:pt x="1620" y="33803"/>
                    <a:pt x="1489" y="33434"/>
                    <a:pt x="1406" y="33064"/>
                  </a:cubicBezTo>
                  <a:cubicBezTo>
                    <a:pt x="1394" y="32981"/>
                    <a:pt x="1394" y="32910"/>
                    <a:pt x="1501" y="32874"/>
                  </a:cubicBezTo>
                  <a:cubicBezTo>
                    <a:pt x="1549" y="32862"/>
                    <a:pt x="1608" y="32767"/>
                    <a:pt x="1608" y="32767"/>
                  </a:cubicBezTo>
                  <a:cubicBezTo>
                    <a:pt x="1168" y="32350"/>
                    <a:pt x="1751" y="31838"/>
                    <a:pt x="1454" y="31410"/>
                  </a:cubicBezTo>
                  <a:cubicBezTo>
                    <a:pt x="1358" y="31267"/>
                    <a:pt x="1370" y="31040"/>
                    <a:pt x="1406" y="30874"/>
                  </a:cubicBezTo>
                  <a:cubicBezTo>
                    <a:pt x="1489" y="30481"/>
                    <a:pt x="1489" y="30136"/>
                    <a:pt x="1358" y="29731"/>
                  </a:cubicBezTo>
                  <a:cubicBezTo>
                    <a:pt x="1275" y="29457"/>
                    <a:pt x="1465" y="29100"/>
                    <a:pt x="1204" y="28802"/>
                  </a:cubicBezTo>
                  <a:cubicBezTo>
                    <a:pt x="1073" y="28659"/>
                    <a:pt x="1358" y="28564"/>
                    <a:pt x="1346" y="28338"/>
                  </a:cubicBezTo>
                  <a:cubicBezTo>
                    <a:pt x="1323" y="27897"/>
                    <a:pt x="1144" y="27421"/>
                    <a:pt x="1358" y="26968"/>
                  </a:cubicBezTo>
                  <a:cubicBezTo>
                    <a:pt x="953" y="26826"/>
                    <a:pt x="1573" y="26397"/>
                    <a:pt x="1132" y="26254"/>
                  </a:cubicBezTo>
                  <a:cubicBezTo>
                    <a:pt x="1120" y="26254"/>
                    <a:pt x="1227" y="26040"/>
                    <a:pt x="1227" y="25933"/>
                  </a:cubicBezTo>
                  <a:cubicBezTo>
                    <a:pt x="1215" y="25647"/>
                    <a:pt x="1227" y="25361"/>
                    <a:pt x="1132" y="25099"/>
                  </a:cubicBezTo>
                  <a:cubicBezTo>
                    <a:pt x="942" y="24587"/>
                    <a:pt x="1227" y="24111"/>
                    <a:pt x="1168" y="23611"/>
                  </a:cubicBezTo>
                  <a:cubicBezTo>
                    <a:pt x="1144" y="23397"/>
                    <a:pt x="1025" y="23194"/>
                    <a:pt x="1263" y="23004"/>
                  </a:cubicBezTo>
                  <a:cubicBezTo>
                    <a:pt x="977" y="22825"/>
                    <a:pt x="1204" y="22575"/>
                    <a:pt x="1156" y="22361"/>
                  </a:cubicBezTo>
                  <a:cubicBezTo>
                    <a:pt x="1108" y="22194"/>
                    <a:pt x="989" y="22016"/>
                    <a:pt x="1227" y="21861"/>
                  </a:cubicBezTo>
                  <a:cubicBezTo>
                    <a:pt x="1251" y="21837"/>
                    <a:pt x="1180" y="21539"/>
                    <a:pt x="1168" y="21373"/>
                  </a:cubicBezTo>
                  <a:cubicBezTo>
                    <a:pt x="1108" y="20884"/>
                    <a:pt x="1537" y="20384"/>
                    <a:pt x="1168" y="19884"/>
                  </a:cubicBezTo>
                  <a:cubicBezTo>
                    <a:pt x="1144" y="19860"/>
                    <a:pt x="1132" y="19610"/>
                    <a:pt x="1108" y="19468"/>
                  </a:cubicBezTo>
                  <a:cubicBezTo>
                    <a:pt x="1096" y="19384"/>
                    <a:pt x="1061" y="19301"/>
                    <a:pt x="1215" y="19301"/>
                  </a:cubicBezTo>
                  <a:cubicBezTo>
                    <a:pt x="1221" y="19302"/>
                    <a:pt x="1226" y="19302"/>
                    <a:pt x="1232" y="19302"/>
                  </a:cubicBezTo>
                  <a:cubicBezTo>
                    <a:pt x="1308" y="19302"/>
                    <a:pt x="1369" y="19226"/>
                    <a:pt x="1346" y="19182"/>
                  </a:cubicBezTo>
                  <a:cubicBezTo>
                    <a:pt x="1168" y="18741"/>
                    <a:pt x="1287" y="18313"/>
                    <a:pt x="1394" y="17884"/>
                  </a:cubicBezTo>
                  <a:cubicBezTo>
                    <a:pt x="1418" y="17801"/>
                    <a:pt x="1323" y="17682"/>
                    <a:pt x="1334" y="17670"/>
                  </a:cubicBezTo>
                  <a:cubicBezTo>
                    <a:pt x="1444" y="17582"/>
                    <a:pt x="1016" y="17331"/>
                    <a:pt x="1354" y="17331"/>
                  </a:cubicBezTo>
                  <a:cubicBezTo>
                    <a:pt x="1382" y="17331"/>
                    <a:pt x="1415" y="17333"/>
                    <a:pt x="1454" y="17336"/>
                  </a:cubicBezTo>
                  <a:cubicBezTo>
                    <a:pt x="1454" y="17229"/>
                    <a:pt x="1477" y="17122"/>
                    <a:pt x="1465" y="17015"/>
                  </a:cubicBezTo>
                  <a:cubicBezTo>
                    <a:pt x="1406" y="16372"/>
                    <a:pt x="1334" y="15741"/>
                    <a:pt x="1513" y="15098"/>
                  </a:cubicBezTo>
                  <a:cubicBezTo>
                    <a:pt x="1608" y="14765"/>
                    <a:pt x="1406" y="14372"/>
                    <a:pt x="1477" y="14038"/>
                  </a:cubicBezTo>
                  <a:cubicBezTo>
                    <a:pt x="1525" y="13824"/>
                    <a:pt x="1418" y="13669"/>
                    <a:pt x="1418" y="13503"/>
                  </a:cubicBezTo>
                  <a:cubicBezTo>
                    <a:pt x="1428" y="13294"/>
                    <a:pt x="1593" y="13186"/>
                    <a:pt x="1762" y="13186"/>
                  </a:cubicBezTo>
                  <a:cubicBezTo>
                    <a:pt x="1786" y="13186"/>
                    <a:pt x="1811" y="13189"/>
                    <a:pt x="1835" y="13193"/>
                  </a:cubicBezTo>
                  <a:cubicBezTo>
                    <a:pt x="1903" y="13204"/>
                    <a:pt x="1968" y="13209"/>
                    <a:pt x="2032" y="13209"/>
                  </a:cubicBezTo>
                  <a:cubicBezTo>
                    <a:pt x="2247" y="13209"/>
                    <a:pt x="2442" y="13156"/>
                    <a:pt x="2644" y="13110"/>
                  </a:cubicBezTo>
                  <a:cubicBezTo>
                    <a:pt x="2685" y="13102"/>
                    <a:pt x="2725" y="13099"/>
                    <a:pt x="2765" y="13099"/>
                  </a:cubicBezTo>
                  <a:cubicBezTo>
                    <a:pt x="2956" y="13099"/>
                    <a:pt x="3135" y="13172"/>
                    <a:pt x="3338" y="13172"/>
                  </a:cubicBezTo>
                  <a:cubicBezTo>
                    <a:pt x="3360" y="13172"/>
                    <a:pt x="3383" y="13171"/>
                    <a:pt x="3406" y="13169"/>
                  </a:cubicBezTo>
                  <a:cubicBezTo>
                    <a:pt x="3567" y="13150"/>
                    <a:pt x="3728" y="13142"/>
                    <a:pt x="3888" y="13142"/>
                  </a:cubicBezTo>
                  <a:cubicBezTo>
                    <a:pt x="4323" y="13142"/>
                    <a:pt x="4758" y="13200"/>
                    <a:pt x="5192" y="13253"/>
                  </a:cubicBezTo>
                  <a:cubicBezTo>
                    <a:pt x="5600" y="13304"/>
                    <a:pt x="6009" y="13327"/>
                    <a:pt x="6419" y="13327"/>
                  </a:cubicBezTo>
                  <a:cubicBezTo>
                    <a:pt x="6774" y="13327"/>
                    <a:pt x="7131" y="13309"/>
                    <a:pt x="7490" y="13276"/>
                  </a:cubicBezTo>
                  <a:cubicBezTo>
                    <a:pt x="7788" y="13241"/>
                    <a:pt x="8085" y="13324"/>
                    <a:pt x="8347" y="13122"/>
                  </a:cubicBezTo>
                  <a:cubicBezTo>
                    <a:pt x="8454" y="13229"/>
                    <a:pt x="8573" y="13260"/>
                    <a:pt x="8694" y="13260"/>
                  </a:cubicBezTo>
                  <a:cubicBezTo>
                    <a:pt x="8871" y="13260"/>
                    <a:pt x="9054" y="13194"/>
                    <a:pt x="9222" y="13194"/>
                  </a:cubicBezTo>
                  <a:cubicBezTo>
                    <a:pt x="9273" y="13194"/>
                    <a:pt x="9323" y="13200"/>
                    <a:pt x="9371" y="13217"/>
                  </a:cubicBezTo>
                  <a:cubicBezTo>
                    <a:pt x="9546" y="13283"/>
                    <a:pt x="9718" y="13300"/>
                    <a:pt x="9889" y="13300"/>
                  </a:cubicBezTo>
                  <a:cubicBezTo>
                    <a:pt x="10083" y="13300"/>
                    <a:pt x="10275" y="13278"/>
                    <a:pt x="10466" y="13278"/>
                  </a:cubicBezTo>
                  <a:cubicBezTo>
                    <a:pt x="10534" y="13278"/>
                    <a:pt x="10601" y="13281"/>
                    <a:pt x="10669" y="13288"/>
                  </a:cubicBezTo>
                  <a:cubicBezTo>
                    <a:pt x="10854" y="13313"/>
                    <a:pt x="11041" y="13317"/>
                    <a:pt x="11227" y="13317"/>
                  </a:cubicBezTo>
                  <a:cubicBezTo>
                    <a:pt x="11335" y="13317"/>
                    <a:pt x="11442" y="13316"/>
                    <a:pt x="11548" y="13316"/>
                  </a:cubicBezTo>
                  <a:cubicBezTo>
                    <a:pt x="11710" y="13316"/>
                    <a:pt x="11869" y="13319"/>
                    <a:pt x="12026" y="13336"/>
                  </a:cubicBezTo>
                  <a:cubicBezTo>
                    <a:pt x="12099" y="13346"/>
                    <a:pt x="12598" y="13349"/>
                    <a:pt x="13350" y="13349"/>
                  </a:cubicBezTo>
                  <a:cubicBezTo>
                    <a:pt x="16090" y="13349"/>
                    <a:pt x="22195" y="13299"/>
                    <a:pt x="23311" y="13299"/>
                  </a:cubicBezTo>
                  <a:cubicBezTo>
                    <a:pt x="23402" y="13299"/>
                    <a:pt x="23459" y="13299"/>
                    <a:pt x="23480" y="13300"/>
                  </a:cubicBezTo>
                  <a:cubicBezTo>
                    <a:pt x="24468" y="13300"/>
                    <a:pt x="25457" y="13217"/>
                    <a:pt x="26445" y="13157"/>
                  </a:cubicBezTo>
                  <a:cubicBezTo>
                    <a:pt x="26933" y="13122"/>
                    <a:pt x="27433" y="13062"/>
                    <a:pt x="27921" y="13026"/>
                  </a:cubicBezTo>
                  <a:cubicBezTo>
                    <a:pt x="27935" y="13025"/>
                    <a:pt x="27949" y="13025"/>
                    <a:pt x="27962" y="13025"/>
                  </a:cubicBezTo>
                  <a:cubicBezTo>
                    <a:pt x="28112" y="13025"/>
                    <a:pt x="28256" y="13075"/>
                    <a:pt x="28422" y="13075"/>
                  </a:cubicBezTo>
                  <a:cubicBezTo>
                    <a:pt x="28438" y="13075"/>
                    <a:pt x="28453" y="13075"/>
                    <a:pt x="28469" y="13074"/>
                  </a:cubicBezTo>
                  <a:cubicBezTo>
                    <a:pt x="28826" y="13050"/>
                    <a:pt x="29195" y="12979"/>
                    <a:pt x="29552" y="12979"/>
                  </a:cubicBezTo>
                  <a:cubicBezTo>
                    <a:pt x="29790" y="12979"/>
                    <a:pt x="30005" y="13062"/>
                    <a:pt x="30279" y="13062"/>
                  </a:cubicBezTo>
                  <a:cubicBezTo>
                    <a:pt x="30339" y="13059"/>
                    <a:pt x="30399" y="13058"/>
                    <a:pt x="30460" y="13058"/>
                  </a:cubicBezTo>
                  <a:cubicBezTo>
                    <a:pt x="30699" y="13058"/>
                    <a:pt x="30943" y="13076"/>
                    <a:pt x="31185" y="13076"/>
                  </a:cubicBezTo>
                  <a:cubicBezTo>
                    <a:pt x="31393" y="13076"/>
                    <a:pt x="31600" y="13063"/>
                    <a:pt x="31803" y="13014"/>
                  </a:cubicBezTo>
                  <a:cubicBezTo>
                    <a:pt x="31828" y="13009"/>
                    <a:pt x="31852" y="13007"/>
                    <a:pt x="31875" y="13007"/>
                  </a:cubicBezTo>
                  <a:cubicBezTo>
                    <a:pt x="32003" y="13007"/>
                    <a:pt x="32098" y="13079"/>
                    <a:pt x="32219" y="13110"/>
                  </a:cubicBezTo>
                  <a:cubicBezTo>
                    <a:pt x="32240" y="13113"/>
                    <a:pt x="32255" y="13117"/>
                    <a:pt x="32266" y="13117"/>
                  </a:cubicBezTo>
                  <a:cubicBezTo>
                    <a:pt x="32294" y="13117"/>
                    <a:pt x="32301" y="13096"/>
                    <a:pt x="32326" y="13002"/>
                  </a:cubicBezTo>
                  <a:cubicBezTo>
                    <a:pt x="32340" y="12953"/>
                    <a:pt x="32371" y="12937"/>
                    <a:pt x="32401" y="12937"/>
                  </a:cubicBezTo>
                  <a:cubicBezTo>
                    <a:pt x="32422" y="12937"/>
                    <a:pt x="32443" y="12945"/>
                    <a:pt x="32457" y="12955"/>
                  </a:cubicBezTo>
                  <a:cubicBezTo>
                    <a:pt x="32592" y="13022"/>
                    <a:pt x="32728" y="13042"/>
                    <a:pt x="32864" y="13042"/>
                  </a:cubicBezTo>
                  <a:cubicBezTo>
                    <a:pt x="33057" y="13042"/>
                    <a:pt x="33250" y="13002"/>
                    <a:pt x="33437" y="13002"/>
                  </a:cubicBezTo>
                  <a:cubicBezTo>
                    <a:pt x="33492" y="13002"/>
                    <a:pt x="33547" y="13006"/>
                    <a:pt x="33600" y="13014"/>
                  </a:cubicBezTo>
                  <a:cubicBezTo>
                    <a:pt x="33714" y="13026"/>
                    <a:pt x="33821" y="13029"/>
                    <a:pt x="33925" y="13029"/>
                  </a:cubicBezTo>
                  <a:cubicBezTo>
                    <a:pt x="34029" y="13029"/>
                    <a:pt x="34130" y="13026"/>
                    <a:pt x="34231" y="13026"/>
                  </a:cubicBezTo>
                  <a:cubicBezTo>
                    <a:pt x="34248" y="13027"/>
                    <a:pt x="34264" y="13027"/>
                    <a:pt x="34280" y="13027"/>
                  </a:cubicBezTo>
                  <a:cubicBezTo>
                    <a:pt x="34531" y="13027"/>
                    <a:pt x="34793" y="12962"/>
                    <a:pt x="35008" y="12962"/>
                  </a:cubicBezTo>
                  <a:cubicBezTo>
                    <a:pt x="35067" y="12962"/>
                    <a:pt x="35122" y="12967"/>
                    <a:pt x="35172" y="12979"/>
                  </a:cubicBezTo>
                  <a:cubicBezTo>
                    <a:pt x="35278" y="13003"/>
                    <a:pt x="35898" y="13011"/>
                    <a:pt x="36803" y="13011"/>
                  </a:cubicBezTo>
                  <a:cubicBezTo>
                    <a:pt x="39058" y="13011"/>
                    <a:pt x="43079" y="12958"/>
                    <a:pt x="45323" y="12958"/>
                  </a:cubicBezTo>
                  <a:cubicBezTo>
                    <a:pt x="46223" y="12958"/>
                    <a:pt x="46837" y="12967"/>
                    <a:pt x="46935" y="12991"/>
                  </a:cubicBezTo>
                  <a:cubicBezTo>
                    <a:pt x="46999" y="13004"/>
                    <a:pt x="47053" y="13013"/>
                    <a:pt x="47105" y="13013"/>
                  </a:cubicBezTo>
                  <a:cubicBezTo>
                    <a:pt x="47190" y="13013"/>
                    <a:pt x="47268" y="12990"/>
                    <a:pt x="47364" y="12931"/>
                  </a:cubicBezTo>
                  <a:cubicBezTo>
                    <a:pt x="47416" y="12903"/>
                    <a:pt x="47468" y="12892"/>
                    <a:pt x="47520" y="12892"/>
                  </a:cubicBezTo>
                  <a:cubicBezTo>
                    <a:pt x="47702" y="12892"/>
                    <a:pt x="47888" y="13026"/>
                    <a:pt x="48089" y="13026"/>
                  </a:cubicBezTo>
                  <a:cubicBezTo>
                    <a:pt x="48120" y="13026"/>
                    <a:pt x="48153" y="13022"/>
                    <a:pt x="48186" y="13014"/>
                  </a:cubicBezTo>
                  <a:cubicBezTo>
                    <a:pt x="48257" y="12994"/>
                    <a:pt x="48329" y="12987"/>
                    <a:pt x="48402" y="12987"/>
                  </a:cubicBezTo>
                  <a:cubicBezTo>
                    <a:pt x="48581" y="12987"/>
                    <a:pt x="48763" y="13031"/>
                    <a:pt x="48946" y="13031"/>
                  </a:cubicBezTo>
                  <a:cubicBezTo>
                    <a:pt x="49034" y="13031"/>
                    <a:pt x="49122" y="13021"/>
                    <a:pt x="49210" y="12991"/>
                  </a:cubicBezTo>
                  <a:cubicBezTo>
                    <a:pt x="49343" y="12942"/>
                    <a:pt x="49478" y="12928"/>
                    <a:pt x="49615" y="12928"/>
                  </a:cubicBezTo>
                  <a:cubicBezTo>
                    <a:pt x="49833" y="12928"/>
                    <a:pt x="50055" y="12965"/>
                    <a:pt x="50278" y="12965"/>
                  </a:cubicBezTo>
                  <a:cubicBezTo>
                    <a:pt x="50366" y="12965"/>
                    <a:pt x="50455" y="12959"/>
                    <a:pt x="50543" y="12943"/>
                  </a:cubicBezTo>
                  <a:cubicBezTo>
                    <a:pt x="50785" y="12900"/>
                    <a:pt x="51032" y="12894"/>
                    <a:pt x="51281" y="12894"/>
                  </a:cubicBezTo>
                  <a:cubicBezTo>
                    <a:pt x="51380" y="12894"/>
                    <a:pt x="51479" y="12895"/>
                    <a:pt x="51579" y="12895"/>
                  </a:cubicBezTo>
                  <a:cubicBezTo>
                    <a:pt x="51927" y="12895"/>
                    <a:pt x="52275" y="12883"/>
                    <a:pt x="52615" y="12776"/>
                  </a:cubicBezTo>
                  <a:cubicBezTo>
                    <a:pt x="52650" y="12776"/>
                    <a:pt x="52686" y="12752"/>
                    <a:pt x="52698" y="12752"/>
                  </a:cubicBezTo>
                  <a:cubicBezTo>
                    <a:pt x="52845" y="12831"/>
                    <a:pt x="52992" y="12859"/>
                    <a:pt x="53137" y="12859"/>
                  </a:cubicBezTo>
                  <a:cubicBezTo>
                    <a:pt x="53368" y="12859"/>
                    <a:pt x="53593" y="12787"/>
                    <a:pt x="53805" y="12729"/>
                  </a:cubicBezTo>
                  <a:cubicBezTo>
                    <a:pt x="53933" y="12689"/>
                    <a:pt x="54064" y="12679"/>
                    <a:pt x="54194" y="12679"/>
                  </a:cubicBezTo>
                  <a:cubicBezTo>
                    <a:pt x="54323" y="12679"/>
                    <a:pt x="54452" y="12688"/>
                    <a:pt x="54577" y="12688"/>
                  </a:cubicBezTo>
                  <a:cubicBezTo>
                    <a:pt x="54738" y="12688"/>
                    <a:pt x="54892" y="12672"/>
                    <a:pt x="55032" y="12598"/>
                  </a:cubicBezTo>
                  <a:cubicBezTo>
                    <a:pt x="55179" y="12524"/>
                    <a:pt x="55333" y="12509"/>
                    <a:pt x="55487" y="12509"/>
                  </a:cubicBezTo>
                  <a:cubicBezTo>
                    <a:pt x="55597" y="12509"/>
                    <a:pt x="55706" y="12516"/>
                    <a:pt x="55814" y="12516"/>
                  </a:cubicBezTo>
                  <a:cubicBezTo>
                    <a:pt x="55972" y="12516"/>
                    <a:pt x="56126" y="12500"/>
                    <a:pt x="56270" y="12419"/>
                  </a:cubicBezTo>
                  <a:cubicBezTo>
                    <a:pt x="56293" y="12408"/>
                    <a:pt x="56325" y="12402"/>
                    <a:pt x="56362" y="12402"/>
                  </a:cubicBezTo>
                  <a:cubicBezTo>
                    <a:pt x="56440" y="12402"/>
                    <a:pt x="56535" y="12426"/>
                    <a:pt x="56591" y="12467"/>
                  </a:cubicBezTo>
                  <a:cubicBezTo>
                    <a:pt x="56664" y="12509"/>
                    <a:pt x="56706" y="12546"/>
                    <a:pt x="56747" y="12546"/>
                  </a:cubicBezTo>
                  <a:cubicBezTo>
                    <a:pt x="56787" y="12546"/>
                    <a:pt x="56825" y="12512"/>
                    <a:pt x="56889" y="12419"/>
                  </a:cubicBezTo>
                  <a:cubicBezTo>
                    <a:pt x="56916" y="12385"/>
                    <a:pt x="56943" y="12372"/>
                    <a:pt x="56971" y="12372"/>
                  </a:cubicBezTo>
                  <a:close/>
                  <a:moveTo>
                    <a:pt x="34494" y="0"/>
                  </a:moveTo>
                  <a:cubicBezTo>
                    <a:pt x="34258" y="0"/>
                    <a:pt x="34023" y="4"/>
                    <a:pt x="33791" y="13"/>
                  </a:cubicBezTo>
                  <a:cubicBezTo>
                    <a:pt x="33423" y="32"/>
                    <a:pt x="33032" y="163"/>
                    <a:pt x="32678" y="163"/>
                  </a:cubicBezTo>
                  <a:cubicBezTo>
                    <a:pt x="32586" y="163"/>
                    <a:pt x="32496" y="154"/>
                    <a:pt x="32410" y="132"/>
                  </a:cubicBezTo>
                  <a:cubicBezTo>
                    <a:pt x="32243" y="88"/>
                    <a:pt x="32080" y="75"/>
                    <a:pt x="31919" y="75"/>
                  </a:cubicBezTo>
                  <a:cubicBezTo>
                    <a:pt x="31672" y="75"/>
                    <a:pt x="31428" y="106"/>
                    <a:pt x="31181" y="106"/>
                  </a:cubicBezTo>
                  <a:cubicBezTo>
                    <a:pt x="31107" y="106"/>
                    <a:pt x="31032" y="103"/>
                    <a:pt x="30957" y="96"/>
                  </a:cubicBezTo>
                  <a:cubicBezTo>
                    <a:pt x="30822" y="81"/>
                    <a:pt x="30686" y="75"/>
                    <a:pt x="30549" y="75"/>
                  </a:cubicBezTo>
                  <a:cubicBezTo>
                    <a:pt x="30046" y="75"/>
                    <a:pt x="29534" y="156"/>
                    <a:pt x="29028" y="156"/>
                  </a:cubicBezTo>
                  <a:cubicBezTo>
                    <a:pt x="29005" y="156"/>
                    <a:pt x="28981" y="156"/>
                    <a:pt x="28958" y="156"/>
                  </a:cubicBezTo>
                  <a:cubicBezTo>
                    <a:pt x="28482" y="156"/>
                    <a:pt x="28005" y="63"/>
                    <a:pt x="27522" y="63"/>
                  </a:cubicBezTo>
                  <a:cubicBezTo>
                    <a:pt x="27437" y="63"/>
                    <a:pt x="27352" y="65"/>
                    <a:pt x="27266" y="72"/>
                  </a:cubicBezTo>
                  <a:cubicBezTo>
                    <a:pt x="27097" y="88"/>
                    <a:pt x="26928" y="113"/>
                    <a:pt x="26753" y="113"/>
                  </a:cubicBezTo>
                  <a:cubicBezTo>
                    <a:pt x="26656" y="113"/>
                    <a:pt x="26558" y="105"/>
                    <a:pt x="26457" y="84"/>
                  </a:cubicBezTo>
                  <a:cubicBezTo>
                    <a:pt x="26241" y="40"/>
                    <a:pt x="25975" y="4"/>
                    <a:pt x="25744" y="4"/>
                  </a:cubicBezTo>
                  <a:cubicBezTo>
                    <a:pt x="25605" y="4"/>
                    <a:pt x="25479" y="17"/>
                    <a:pt x="25385" y="49"/>
                  </a:cubicBezTo>
                  <a:cubicBezTo>
                    <a:pt x="25185" y="110"/>
                    <a:pt x="24992" y="129"/>
                    <a:pt x="24802" y="129"/>
                  </a:cubicBezTo>
                  <a:cubicBezTo>
                    <a:pt x="24479" y="129"/>
                    <a:pt x="24166" y="73"/>
                    <a:pt x="23849" y="73"/>
                  </a:cubicBezTo>
                  <a:cubicBezTo>
                    <a:pt x="23774" y="73"/>
                    <a:pt x="23699" y="77"/>
                    <a:pt x="23623" y="84"/>
                  </a:cubicBezTo>
                  <a:cubicBezTo>
                    <a:pt x="23552" y="91"/>
                    <a:pt x="23092" y="94"/>
                    <a:pt x="22393" y="94"/>
                  </a:cubicBezTo>
                  <a:cubicBezTo>
                    <a:pt x="20636" y="94"/>
                    <a:pt x="17373" y="78"/>
                    <a:pt x="14986" y="78"/>
                  </a:cubicBezTo>
                  <a:cubicBezTo>
                    <a:pt x="13393" y="78"/>
                    <a:pt x="12190" y="85"/>
                    <a:pt x="12086" y="108"/>
                  </a:cubicBezTo>
                  <a:cubicBezTo>
                    <a:pt x="11865" y="156"/>
                    <a:pt x="11646" y="170"/>
                    <a:pt x="11427" y="170"/>
                  </a:cubicBezTo>
                  <a:cubicBezTo>
                    <a:pt x="11133" y="170"/>
                    <a:pt x="10840" y="145"/>
                    <a:pt x="10550" y="145"/>
                  </a:cubicBezTo>
                  <a:cubicBezTo>
                    <a:pt x="10358" y="145"/>
                    <a:pt x="10168" y="155"/>
                    <a:pt x="9978" y="191"/>
                  </a:cubicBezTo>
                  <a:cubicBezTo>
                    <a:pt x="9824" y="221"/>
                    <a:pt x="9672" y="221"/>
                    <a:pt x="9520" y="221"/>
                  </a:cubicBezTo>
                  <a:cubicBezTo>
                    <a:pt x="9368" y="221"/>
                    <a:pt x="9216" y="221"/>
                    <a:pt x="9062" y="251"/>
                  </a:cubicBezTo>
                  <a:cubicBezTo>
                    <a:pt x="8573" y="334"/>
                    <a:pt x="8121" y="501"/>
                    <a:pt x="7633" y="537"/>
                  </a:cubicBezTo>
                  <a:cubicBezTo>
                    <a:pt x="6811" y="608"/>
                    <a:pt x="5966" y="572"/>
                    <a:pt x="5228" y="1025"/>
                  </a:cubicBezTo>
                  <a:cubicBezTo>
                    <a:pt x="5190" y="1047"/>
                    <a:pt x="5143" y="1056"/>
                    <a:pt x="5095" y="1056"/>
                  </a:cubicBezTo>
                  <a:cubicBezTo>
                    <a:pt x="5067" y="1056"/>
                    <a:pt x="5040" y="1053"/>
                    <a:pt x="5014" y="1049"/>
                  </a:cubicBezTo>
                  <a:cubicBezTo>
                    <a:pt x="4962" y="1042"/>
                    <a:pt x="4912" y="1039"/>
                    <a:pt x="4862" y="1039"/>
                  </a:cubicBezTo>
                  <a:cubicBezTo>
                    <a:pt x="4375" y="1039"/>
                    <a:pt x="3983" y="1336"/>
                    <a:pt x="3561" y="1465"/>
                  </a:cubicBezTo>
                  <a:cubicBezTo>
                    <a:pt x="3085" y="1620"/>
                    <a:pt x="2644" y="1977"/>
                    <a:pt x="2323" y="2346"/>
                  </a:cubicBezTo>
                  <a:cubicBezTo>
                    <a:pt x="1858" y="2882"/>
                    <a:pt x="1549" y="3513"/>
                    <a:pt x="1263" y="4156"/>
                  </a:cubicBezTo>
                  <a:cubicBezTo>
                    <a:pt x="858" y="5132"/>
                    <a:pt x="751" y="6133"/>
                    <a:pt x="715" y="7145"/>
                  </a:cubicBezTo>
                  <a:cubicBezTo>
                    <a:pt x="703" y="7371"/>
                    <a:pt x="703" y="7597"/>
                    <a:pt x="668" y="7811"/>
                  </a:cubicBezTo>
                  <a:cubicBezTo>
                    <a:pt x="608" y="8300"/>
                    <a:pt x="572" y="8788"/>
                    <a:pt x="632" y="9288"/>
                  </a:cubicBezTo>
                  <a:cubicBezTo>
                    <a:pt x="668" y="9645"/>
                    <a:pt x="751" y="10038"/>
                    <a:pt x="644" y="10371"/>
                  </a:cubicBezTo>
                  <a:cubicBezTo>
                    <a:pt x="370" y="11193"/>
                    <a:pt x="489" y="12026"/>
                    <a:pt x="477" y="12848"/>
                  </a:cubicBezTo>
                  <a:cubicBezTo>
                    <a:pt x="465" y="13276"/>
                    <a:pt x="501" y="13753"/>
                    <a:pt x="453" y="14157"/>
                  </a:cubicBezTo>
                  <a:cubicBezTo>
                    <a:pt x="358" y="14812"/>
                    <a:pt x="394" y="15467"/>
                    <a:pt x="322" y="16110"/>
                  </a:cubicBezTo>
                  <a:cubicBezTo>
                    <a:pt x="287" y="16479"/>
                    <a:pt x="96" y="16860"/>
                    <a:pt x="191" y="17193"/>
                  </a:cubicBezTo>
                  <a:cubicBezTo>
                    <a:pt x="263" y="17503"/>
                    <a:pt x="275" y="17801"/>
                    <a:pt x="215" y="18063"/>
                  </a:cubicBezTo>
                  <a:cubicBezTo>
                    <a:pt x="72" y="18646"/>
                    <a:pt x="132" y="19241"/>
                    <a:pt x="144" y="19801"/>
                  </a:cubicBezTo>
                  <a:cubicBezTo>
                    <a:pt x="156" y="20587"/>
                    <a:pt x="96" y="21373"/>
                    <a:pt x="84" y="22158"/>
                  </a:cubicBezTo>
                  <a:cubicBezTo>
                    <a:pt x="84" y="22920"/>
                    <a:pt x="1" y="23706"/>
                    <a:pt x="1" y="24456"/>
                  </a:cubicBezTo>
                  <a:cubicBezTo>
                    <a:pt x="1" y="25325"/>
                    <a:pt x="13" y="26206"/>
                    <a:pt x="108" y="27076"/>
                  </a:cubicBezTo>
                  <a:cubicBezTo>
                    <a:pt x="227" y="28135"/>
                    <a:pt x="191" y="29183"/>
                    <a:pt x="287" y="30243"/>
                  </a:cubicBezTo>
                  <a:cubicBezTo>
                    <a:pt x="334" y="30719"/>
                    <a:pt x="239" y="31195"/>
                    <a:pt x="311" y="31695"/>
                  </a:cubicBezTo>
                  <a:cubicBezTo>
                    <a:pt x="358" y="31993"/>
                    <a:pt x="453" y="32338"/>
                    <a:pt x="382" y="32648"/>
                  </a:cubicBezTo>
                  <a:cubicBezTo>
                    <a:pt x="239" y="33243"/>
                    <a:pt x="430" y="33815"/>
                    <a:pt x="394" y="34398"/>
                  </a:cubicBezTo>
                  <a:cubicBezTo>
                    <a:pt x="358" y="35017"/>
                    <a:pt x="513" y="35636"/>
                    <a:pt x="477" y="36243"/>
                  </a:cubicBezTo>
                  <a:cubicBezTo>
                    <a:pt x="453" y="36684"/>
                    <a:pt x="442" y="37125"/>
                    <a:pt x="430" y="37541"/>
                  </a:cubicBezTo>
                  <a:cubicBezTo>
                    <a:pt x="418" y="38017"/>
                    <a:pt x="525" y="38518"/>
                    <a:pt x="513" y="39006"/>
                  </a:cubicBezTo>
                  <a:cubicBezTo>
                    <a:pt x="489" y="39720"/>
                    <a:pt x="430" y="40434"/>
                    <a:pt x="537" y="41149"/>
                  </a:cubicBezTo>
                  <a:cubicBezTo>
                    <a:pt x="549" y="41244"/>
                    <a:pt x="525" y="41339"/>
                    <a:pt x="525" y="41435"/>
                  </a:cubicBezTo>
                  <a:cubicBezTo>
                    <a:pt x="489" y="41887"/>
                    <a:pt x="525" y="42351"/>
                    <a:pt x="513" y="42804"/>
                  </a:cubicBezTo>
                  <a:cubicBezTo>
                    <a:pt x="501" y="43316"/>
                    <a:pt x="608" y="43828"/>
                    <a:pt x="549" y="44340"/>
                  </a:cubicBezTo>
                  <a:cubicBezTo>
                    <a:pt x="525" y="44518"/>
                    <a:pt x="346" y="44637"/>
                    <a:pt x="430" y="44864"/>
                  </a:cubicBezTo>
                  <a:cubicBezTo>
                    <a:pt x="549" y="45209"/>
                    <a:pt x="572" y="45590"/>
                    <a:pt x="608" y="45971"/>
                  </a:cubicBezTo>
                  <a:cubicBezTo>
                    <a:pt x="656" y="46423"/>
                    <a:pt x="561" y="46888"/>
                    <a:pt x="608" y="47316"/>
                  </a:cubicBezTo>
                  <a:cubicBezTo>
                    <a:pt x="680" y="47876"/>
                    <a:pt x="787" y="48459"/>
                    <a:pt x="811" y="48995"/>
                  </a:cubicBezTo>
                  <a:cubicBezTo>
                    <a:pt x="846" y="49578"/>
                    <a:pt x="1144" y="50055"/>
                    <a:pt x="1168" y="50626"/>
                  </a:cubicBezTo>
                  <a:cubicBezTo>
                    <a:pt x="1192" y="51079"/>
                    <a:pt x="1370" y="51543"/>
                    <a:pt x="1513" y="51995"/>
                  </a:cubicBezTo>
                  <a:cubicBezTo>
                    <a:pt x="1692" y="52543"/>
                    <a:pt x="1835" y="53115"/>
                    <a:pt x="2168" y="53615"/>
                  </a:cubicBezTo>
                  <a:cubicBezTo>
                    <a:pt x="2335" y="53888"/>
                    <a:pt x="2608" y="54079"/>
                    <a:pt x="2870" y="54305"/>
                  </a:cubicBezTo>
                  <a:cubicBezTo>
                    <a:pt x="3132" y="54531"/>
                    <a:pt x="3454" y="54734"/>
                    <a:pt x="3740" y="54829"/>
                  </a:cubicBezTo>
                  <a:cubicBezTo>
                    <a:pt x="4347" y="55031"/>
                    <a:pt x="4894" y="55353"/>
                    <a:pt x="5418" y="55639"/>
                  </a:cubicBezTo>
                  <a:cubicBezTo>
                    <a:pt x="5797" y="55842"/>
                    <a:pt x="6175" y="55872"/>
                    <a:pt x="6551" y="55872"/>
                  </a:cubicBezTo>
                  <a:cubicBezTo>
                    <a:pt x="6709" y="55872"/>
                    <a:pt x="6866" y="55867"/>
                    <a:pt x="7022" y="55867"/>
                  </a:cubicBezTo>
                  <a:cubicBezTo>
                    <a:pt x="7127" y="55867"/>
                    <a:pt x="7231" y="55869"/>
                    <a:pt x="7335" y="55877"/>
                  </a:cubicBezTo>
                  <a:cubicBezTo>
                    <a:pt x="7561" y="55897"/>
                    <a:pt x="7802" y="55957"/>
                    <a:pt x="8038" y="55957"/>
                  </a:cubicBezTo>
                  <a:cubicBezTo>
                    <a:pt x="8214" y="55957"/>
                    <a:pt x="8387" y="55924"/>
                    <a:pt x="8550" y="55817"/>
                  </a:cubicBezTo>
                  <a:cubicBezTo>
                    <a:pt x="9228" y="56127"/>
                    <a:pt x="9978" y="56020"/>
                    <a:pt x="10681" y="56103"/>
                  </a:cubicBezTo>
                  <a:cubicBezTo>
                    <a:pt x="11455" y="56210"/>
                    <a:pt x="22670" y="56294"/>
                    <a:pt x="23444" y="56377"/>
                  </a:cubicBezTo>
                  <a:cubicBezTo>
                    <a:pt x="24147" y="56448"/>
                    <a:pt x="24849" y="56460"/>
                    <a:pt x="25540" y="56567"/>
                  </a:cubicBezTo>
                  <a:cubicBezTo>
                    <a:pt x="25635" y="56579"/>
                    <a:pt x="25733" y="56584"/>
                    <a:pt x="25832" y="56584"/>
                  </a:cubicBezTo>
                  <a:cubicBezTo>
                    <a:pt x="26229" y="56584"/>
                    <a:pt x="26650" y="56508"/>
                    <a:pt x="27040" y="56508"/>
                  </a:cubicBezTo>
                  <a:cubicBezTo>
                    <a:pt x="27071" y="56507"/>
                    <a:pt x="27102" y="56507"/>
                    <a:pt x="27133" y="56507"/>
                  </a:cubicBezTo>
                  <a:cubicBezTo>
                    <a:pt x="27546" y="56507"/>
                    <a:pt x="27956" y="56548"/>
                    <a:pt x="28364" y="56548"/>
                  </a:cubicBezTo>
                  <a:cubicBezTo>
                    <a:pt x="28666" y="56548"/>
                    <a:pt x="28966" y="56526"/>
                    <a:pt x="29267" y="56448"/>
                  </a:cubicBezTo>
                  <a:cubicBezTo>
                    <a:pt x="29409" y="56410"/>
                    <a:pt x="29552" y="56399"/>
                    <a:pt x="29695" y="56399"/>
                  </a:cubicBezTo>
                  <a:cubicBezTo>
                    <a:pt x="29909" y="56399"/>
                    <a:pt x="30124" y="56424"/>
                    <a:pt x="30338" y="56424"/>
                  </a:cubicBezTo>
                  <a:cubicBezTo>
                    <a:pt x="30636" y="56424"/>
                    <a:pt x="30934" y="56261"/>
                    <a:pt x="31201" y="56261"/>
                  </a:cubicBezTo>
                  <a:cubicBezTo>
                    <a:pt x="31265" y="56261"/>
                    <a:pt x="31326" y="56271"/>
                    <a:pt x="31386" y="56294"/>
                  </a:cubicBezTo>
                  <a:cubicBezTo>
                    <a:pt x="31427" y="56311"/>
                    <a:pt x="31468" y="56318"/>
                    <a:pt x="31508" y="56318"/>
                  </a:cubicBezTo>
                  <a:cubicBezTo>
                    <a:pt x="31679" y="56318"/>
                    <a:pt x="31839" y="56189"/>
                    <a:pt x="31987" y="56189"/>
                  </a:cubicBezTo>
                  <a:cubicBezTo>
                    <a:pt x="32063" y="56189"/>
                    <a:pt x="32137" y="56224"/>
                    <a:pt x="32207" y="56329"/>
                  </a:cubicBezTo>
                  <a:cubicBezTo>
                    <a:pt x="32312" y="56202"/>
                    <a:pt x="32428" y="56163"/>
                    <a:pt x="32550" y="56163"/>
                  </a:cubicBezTo>
                  <a:cubicBezTo>
                    <a:pt x="32740" y="56163"/>
                    <a:pt x="32942" y="56258"/>
                    <a:pt x="33128" y="56258"/>
                  </a:cubicBezTo>
                  <a:cubicBezTo>
                    <a:pt x="33135" y="56258"/>
                    <a:pt x="33141" y="56258"/>
                    <a:pt x="33148" y="56258"/>
                  </a:cubicBezTo>
                  <a:cubicBezTo>
                    <a:pt x="33910" y="56198"/>
                    <a:pt x="34696" y="56246"/>
                    <a:pt x="35470" y="56174"/>
                  </a:cubicBezTo>
                  <a:cubicBezTo>
                    <a:pt x="35589" y="56163"/>
                    <a:pt x="35708" y="56163"/>
                    <a:pt x="35839" y="56151"/>
                  </a:cubicBezTo>
                  <a:cubicBezTo>
                    <a:pt x="36303" y="56127"/>
                    <a:pt x="47185" y="56127"/>
                    <a:pt x="47650" y="56079"/>
                  </a:cubicBezTo>
                  <a:cubicBezTo>
                    <a:pt x="48221" y="56020"/>
                    <a:pt x="48793" y="55960"/>
                    <a:pt x="49352" y="55865"/>
                  </a:cubicBezTo>
                  <a:cubicBezTo>
                    <a:pt x="49571" y="55828"/>
                    <a:pt x="49789" y="55818"/>
                    <a:pt x="50006" y="55818"/>
                  </a:cubicBezTo>
                  <a:cubicBezTo>
                    <a:pt x="50284" y="55818"/>
                    <a:pt x="50562" y="55835"/>
                    <a:pt x="50841" y="55835"/>
                  </a:cubicBezTo>
                  <a:cubicBezTo>
                    <a:pt x="50983" y="55835"/>
                    <a:pt x="51126" y="55831"/>
                    <a:pt x="51269" y="55817"/>
                  </a:cubicBezTo>
                  <a:cubicBezTo>
                    <a:pt x="51567" y="55782"/>
                    <a:pt x="51877" y="55710"/>
                    <a:pt x="52186" y="55698"/>
                  </a:cubicBezTo>
                  <a:cubicBezTo>
                    <a:pt x="52195" y="55698"/>
                    <a:pt x="52204" y="55698"/>
                    <a:pt x="52213" y="55698"/>
                  </a:cubicBezTo>
                  <a:cubicBezTo>
                    <a:pt x="52385" y="55698"/>
                    <a:pt x="52551" y="55777"/>
                    <a:pt x="52715" y="55777"/>
                  </a:cubicBezTo>
                  <a:cubicBezTo>
                    <a:pt x="52769" y="55777"/>
                    <a:pt x="52823" y="55768"/>
                    <a:pt x="52877" y="55746"/>
                  </a:cubicBezTo>
                  <a:cubicBezTo>
                    <a:pt x="53162" y="55615"/>
                    <a:pt x="53496" y="55651"/>
                    <a:pt x="53782" y="55639"/>
                  </a:cubicBezTo>
                  <a:cubicBezTo>
                    <a:pt x="54698" y="55591"/>
                    <a:pt x="55484" y="55281"/>
                    <a:pt x="56246" y="54865"/>
                  </a:cubicBezTo>
                  <a:cubicBezTo>
                    <a:pt x="56734" y="54591"/>
                    <a:pt x="57115" y="54198"/>
                    <a:pt x="57449" y="53805"/>
                  </a:cubicBezTo>
                  <a:cubicBezTo>
                    <a:pt x="57663" y="53531"/>
                    <a:pt x="57984" y="53329"/>
                    <a:pt x="58092" y="53019"/>
                  </a:cubicBezTo>
                  <a:cubicBezTo>
                    <a:pt x="58199" y="52698"/>
                    <a:pt x="58401" y="52424"/>
                    <a:pt x="58508" y="52103"/>
                  </a:cubicBezTo>
                  <a:cubicBezTo>
                    <a:pt x="58675" y="51638"/>
                    <a:pt x="58770" y="51162"/>
                    <a:pt x="58782" y="50662"/>
                  </a:cubicBezTo>
                  <a:cubicBezTo>
                    <a:pt x="58794" y="50489"/>
                    <a:pt x="58639" y="50173"/>
                    <a:pt x="59036" y="50173"/>
                  </a:cubicBezTo>
                  <a:cubicBezTo>
                    <a:pt x="59050" y="50173"/>
                    <a:pt x="59064" y="50173"/>
                    <a:pt x="59080" y="50174"/>
                  </a:cubicBezTo>
                  <a:cubicBezTo>
                    <a:pt x="59139" y="50031"/>
                    <a:pt x="58723" y="49971"/>
                    <a:pt x="58973" y="49864"/>
                  </a:cubicBezTo>
                  <a:cubicBezTo>
                    <a:pt x="59211" y="49769"/>
                    <a:pt x="59116" y="49578"/>
                    <a:pt x="59080" y="49555"/>
                  </a:cubicBezTo>
                  <a:cubicBezTo>
                    <a:pt x="58889" y="49400"/>
                    <a:pt x="58973" y="49305"/>
                    <a:pt x="59127" y="49209"/>
                  </a:cubicBezTo>
                  <a:cubicBezTo>
                    <a:pt x="59246" y="49138"/>
                    <a:pt x="59139" y="49031"/>
                    <a:pt x="59175" y="48971"/>
                  </a:cubicBezTo>
                  <a:cubicBezTo>
                    <a:pt x="59246" y="48805"/>
                    <a:pt x="59044" y="48614"/>
                    <a:pt x="59163" y="48507"/>
                  </a:cubicBezTo>
                  <a:cubicBezTo>
                    <a:pt x="59473" y="48233"/>
                    <a:pt x="59318" y="47876"/>
                    <a:pt x="59330" y="47602"/>
                  </a:cubicBezTo>
                  <a:cubicBezTo>
                    <a:pt x="59366" y="47102"/>
                    <a:pt x="59354" y="46590"/>
                    <a:pt x="59306" y="46090"/>
                  </a:cubicBezTo>
                  <a:cubicBezTo>
                    <a:pt x="59282" y="45876"/>
                    <a:pt x="59342" y="45697"/>
                    <a:pt x="59520" y="45554"/>
                  </a:cubicBezTo>
                  <a:cubicBezTo>
                    <a:pt x="59151" y="45399"/>
                    <a:pt x="59663" y="45030"/>
                    <a:pt x="59318" y="44875"/>
                  </a:cubicBezTo>
                  <a:cubicBezTo>
                    <a:pt x="59389" y="44280"/>
                    <a:pt x="59223" y="43685"/>
                    <a:pt x="59354" y="43078"/>
                  </a:cubicBezTo>
                  <a:cubicBezTo>
                    <a:pt x="59437" y="42709"/>
                    <a:pt x="59318" y="42304"/>
                    <a:pt x="59377" y="41923"/>
                  </a:cubicBezTo>
                  <a:cubicBezTo>
                    <a:pt x="59437" y="41518"/>
                    <a:pt x="59294" y="41101"/>
                    <a:pt x="59389" y="40732"/>
                  </a:cubicBezTo>
                  <a:cubicBezTo>
                    <a:pt x="59473" y="40458"/>
                    <a:pt x="59354" y="40161"/>
                    <a:pt x="59544" y="39875"/>
                  </a:cubicBezTo>
                  <a:cubicBezTo>
                    <a:pt x="59580" y="39827"/>
                    <a:pt x="59711" y="39577"/>
                    <a:pt x="59627" y="39434"/>
                  </a:cubicBezTo>
                  <a:cubicBezTo>
                    <a:pt x="59294" y="38899"/>
                    <a:pt x="59782" y="38339"/>
                    <a:pt x="59556" y="37815"/>
                  </a:cubicBezTo>
                  <a:cubicBezTo>
                    <a:pt x="59437" y="37553"/>
                    <a:pt x="59580" y="37303"/>
                    <a:pt x="59651" y="37136"/>
                  </a:cubicBezTo>
                  <a:cubicBezTo>
                    <a:pt x="59782" y="36803"/>
                    <a:pt x="59294" y="36541"/>
                    <a:pt x="59651" y="36184"/>
                  </a:cubicBezTo>
                  <a:cubicBezTo>
                    <a:pt x="59758" y="36077"/>
                    <a:pt x="59699" y="35624"/>
                    <a:pt x="59675" y="35327"/>
                  </a:cubicBezTo>
                  <a:cubicBezTo>
                    <a:pt x="59663" y="34958"/>
                    <a:pt x="59818" y="34541"/>
                    <a:pt x="59663" y="34231"/>
                  </a:cubicBezTo>
                  <a:cubicBezTo>
                    <a:pt x="59508" y="33898"/>
                    <a:pt x="59627" y="33588"/>
                    <a:pt x="59651" y="33326"/>
                  </a:cubicBezTo>
                  <a:cubicBezTo>
                    <a:pt x="59711" y="32886"/>
                    <a:pt x="59556" y="32457"/>
                    <a:pt x="59627" y="32017"/>
                  </a:cubicBezTo>
                  <a:cubicBezTo>
                    <a:pt x="59687" y="31624"/>
                    <a:pt x="59532" y="31195"/>
                    <a:pt x="59604" y="30802"/>
                  </a:cubicBezTo>
                  <a:cubicBezTo>
                    <a:pt x="59627" y="30588"/>
                    <a:pt x="59449" y="30457"/>
                    <a:pt x="59497" y="30314"/>
                  </a:cubicBezTo>
                  <a:cubicBezTo>
                    <a:pt x="59651" y="29909"/>
                    <a:pt x="59747" y="29493"/>
                    <a:pt x="59627" y="29100"/>
                  </a:cubicBezTo>
                  <a:cubicBezTo>
                    <a:pt x="59556" y="28850"/>
                    <a:pt x="59532" y="28588"/>
                    <a:pt x="59568" y="28397"/>
                  </a:cubicBezTo>
                  <a:cubicBezTo>
                    <a:pt x="59651" y="27707"/>
                    <a:pt x="59592" y="27040"/>
                    <a:pt x="59532" y="26349"/>
                  </a:cubicBezTo>
                  <a:cubicBezTo>
                    <a:pt x="59497" y="25968"/>
                    <a:pt x="59508" y="25516"/>
                    <a:pt x="59568" y="25135"/>
                  </a:cubicBezTo>
                  <a:cubicBezTo>
                    <a:pt x="59663" y="24516"/>
                    <a:pt x="59508" y="23920"/>
                    <a:pt x="59544" y="23313"/>
                  </a:cubicBezTo>
                  <a:cubicBezTo>
                    <a:pt x="59580" y="22789"/>
                    <a:pt x="59425" y="22182"/>
                    <a:pt x="59473" y="21658"/>
                  </a:cubicBezTo>
                  <a:cubicBezTo>
                    <a:pt x="59532" y="20861"/>
                    <a:pt x="59294" y="20099"/>
                    <a:pt x="59401" y="19301"/>
                  </a:cubicBezTo>
                  <a:cubicBezTo>
                    <a:pt x="59485" y="18682"/>
                    <a:pt x="59270" y="18027"/>
                    <a:pt x="59282" y="17372"/>
                  </a:cubicBezTo>
                  <a:cubicBezTo>
                    <a:pt x="59282" y="16801"/>
                    <a:pt x="59068" y="16241"/>
                    <a:pt x="59008" y="15658"/>
                  </a:cubicBezTo>
                  <a:cubicBezTo>
                    <a:pt x="58996" y="15491"/>
                    <a:pt x="59151" y="15408"/>
                    <a:pt x="59080" y="15241"/>
                  </a:cubicBezTo>
                  <a:cubicBezTo>
                    <a:pt x="58794" y="14491"/>
                    <a:pt x="58889" y="13705"/>
                    <a:pt x="58854" y="12943"/>
                  </a:cubicBezTo>
                  <a:cubicBezTo>
                    <a:pt x="58830" y="12288"/>
                    <a:pt x="58639" y="11657"/>
                    <a:pt x="58711" y="10990"/>
                  </a:cubicBezTo>
                  <a:cubicBezTo>
                    <a:pt x="58735" y="10645"/>
                    <a:pt x="58639" y="10252"/>
                    <a:pt x="58615" y="9883"/>
                  </a:cubicBezTo>
                  <a:cubicBezTo>
                    <a:pt x="58568" y="9276"/>
                    <a:pt x="58568" y="8645"/>
                    <a:pt x="58473" y="8050"/>
                  </a:cubicBezTo>
                  <a:cubicBezTo>
                    <a:pt x="58389" y="7621"/>
                    <a:pt x="58246" y="7192"/>
                    <a:pt x="58199" y="6752"/>
                  </a:cubicBezTo>
                  <a:cubicBezTo>
                    <a:pt x="58056" y="5585"/>
                    <a:pt x="57877" y="4442"/>
                    <a:pt x="57222" y="3370"/>
                  </a:cubicBezTo>
                  <a:cubicBezTo>
                    <a:pt x="56853" y="2763"/>
                    <a:pt x="56437" y="2251"/>
                    <a:pt x="55817" y="1834"/>
                  </a:cubicBezTo>
                  <a:cubicBezTo>
                    <a:pt x="55151" y="1370"/>
                    <a:pt x="54389" y="1061"/>
                    <a:pt x="53591" y="941"/>
                  </a:cubicBezTo>
                  <a:cubicBezTo>
                    <a:pt x="53304" y="895"/>
                    <a:pt x="53072" y="738"/>
                    <a:pt x="52809" y="738"/>
                  </a:cubicBezTo>
                  <a:cubicBezTo>
                    <a:pt x="52800" y="738"/>
                    <a:pt x="52791" y="739"/>
                    <a:pt x="52781" y="739"/>
                  </a:cubicBezTo>
                  <a:cubicBezTo>
                    <a:pt x="52718" y="744"/>
                    <a:pt x="52656" y="746"/>
                    <a:pt x="52594" y="746"/>
                  </a:cubicBezTo>
                  <a:cubicBezTo>
                    <a:pt x="51870" y="746"/>
                    <a:pt x="51207" y="451"/>
                    <a:pt x="50483" y="418"/>
                  </a:cubicBezTo>
                  <a:cubicBezTo>
                    <a:pt x="50472" y="417"/>
                    <a:pt x="50460" y="417"/>
                    <a:pt x="50448" y="417"/>
                  </a:cubicBezTo>
                  <a:cubicBezTo>
                    <a:pt x="50341" y="417"/>
                    <a:pt x="50223" y="442"/>
                    <a:pt x="50109" y="442"/>
                  </a:cubicBezTo>
                  <a:cubicBezTo>
                    <a:pt x="50026" y="442"/>
                    <a:pt x="49947" y="429"/>
                    <a:pt x="49876" y="382"/>
                  </a:cubicBezTo>
                  <a:cubicBezTo>
                    <a:pt x="49424" y="96"/>
                    <a:pt x="48888" y="168"/>
                    <a:pt x="48400" y="120"/>
                  </a:cubicBezTo>
                  <a:cubicBezTo>
                    <a:pt x="47674" y="60"/>
                    <a:pt x="36517" y="72"/>
                    <a:pt x="35779" y="37"/>
                  </a:cubicBezTo>
                  <a:cubicBezTo>
                    <a:pt x="35356" y="14"/>
                    <a:pt x="34924" y="0"/>
                    <a:pt x="34494" y="0"/>
                  </a:cubicBezTo>
                  <a:close/>
                </a:path>
              </a:pathLst>
            </a:custGeom>
            <a:solidFill>
              <a:srgbClr val="000000"/>
            </a:solidFill>
            <a:ln>
              <a:noFill/>
            </a:ln>
          </p:spPr>
          <p:txBody>
            <a:bodyPr spcFirstLastPara="1" wrap="square" lIns="182875" tIns="274300" rIns="182875" bIns="91425" anchor="ctr" anchorCtr="0">
              <a:noAutofit/>
            </a:bodyPr>
            <a:lstStyle/>
            <a:p>
              <a:pPr algn="ctr">
                <a:buClr>
                  <a:srgbClr val="000000"/>
                </a:buClr>
                <a:buSzPts val="1100"/>
                <a:buFont typeface="Arial"/>
                <a:buNone/>
                <a:defRPr/>
              </a:pPr>
              <a:endParaRPr sz="1400" kern="0" dirty="0">
                <a:solidFill>
                  <a:srgbClr val="000000"/>
                </a:solidFill>
                <a:latin typeface="Arial"/>
                <a:ea typeface="맑은 고딕"/>
                <a:cs typeface="Arial"/>
                <a:sym typeface="Arial"/>
              </a:endParaRPr>
            </a:p>
          </p:txBody>
        </p:sp>
        <p:sp>
          <p:nvSpPr>
            <p:cNvPr id="8" name="Google Shape;626;p29"/>
            <p:cNvSpPr/>
            <p:nvPr/>
          </p:nvSpPr>
          <p:spPr>
            <a:xfrm>
              <a:off x="6424322" y="4365256"/>
              <a:ext cx="3062578" cy="644894"/>
            </a:xfrm>
            <a:custGeom>
              <a:avLst/>
              <a:gdLst/>
              <a:ahLst/>
              <a:cxnLst/>
              <a:rect l="l" t="t" r="r" b="b"/>
              <a:pathLst>
                <a:path w="55970" h="11522" extrusionOk="0">
                  <a:moveTo>
                    <a:pt x="32072" y="1"/>
                  </a:moveTo>
                  <a:cubicBezTo>
                    <a:pt x="31843" y="1"/>
                    <a:pt x="31614" y="33"/>
                    <a:pt x="31409" y="154"/>
                  </a:cubicBezTo>
                  <a:cubicBezTo>
                    <a:pt x="31270" y="54"/>
                    <a:pt x="31125" y="24"/>
                    <a:pt x="30976" y="24"/>
                  </a:cubicBezTo>
                  <a:cubicBezTo>
                    <a:pt x="30749" y="24"/>
                    <a:pt x="30512" y="94"/>
                    <a:pt x="30276" y="94"/>
                  </a:cubicBezTo>
                  <a:cubicBezTo>
                    <a:pt x="30189" y="94"/>
                    <a:pt x="30102" y="85"/>
                    <a:pt x="30016" y="59"/>
                  </a:cubicBezTo>
                  <a:cubicBezTo>
                    <a:pt x="29965" y="45"/>
                    <a:pt x="29913" y="39"/>
                    <a:pt x="29859" y="39"/>
                  </a:cubicBezTo>
                  <a:cubicBezTo>
                    <a:pt x="29662" y="39"/>
                    <a:pt x="29442" y="114"/>
                    <a:pt x="29203" y="114"/>
                  </a:cubicBezTo>
                  <a:cubicBezTo>
                    <a:pt x="29123" y="114"/>
                    <a:pt x="29041" y="105"/>
                    <a:pt x="28956" y="83"/>
                  </a:cubicBezTo>
                  <a:cubicBezTo>
                    <a:pt x="28904" y="72"/>
                    <a:pt x="28848" y="67"/>
                    <a:pt x="28789" y="67"/>
                  </a:cubicBezTo>
                  <a:cubicBezTo>
                    <a:pt x="28576" y="67"/>
                    <a:pt x="28324" y="125"/>
                    <a:pt x="28069" y="125"/>
                  </a:cubicBezTo>
                  <a:cubicBezTo>
                    <a:pt x="28024" y="125"/>
                    <a:pt x="27978" y="123"/>
                    <a:pt x="27932" y="119"/>
                  </a:cubicBezTo>
                  <a:cubicBezTo>
                    <a:pt x="27832" y="109"/>
                    <a:pt x="27728" y="106"/>
                    <a:pt x="27623" y="106"/>
                  </a:cubicBezTo>
                  <a:cubicBezTo>
                    <a:pt x="27519" y="106"/>
                    <a:pt x="27413" y="109"/>
                    <a:pt x="27307" y="109"/>
                  </a:cubicBezTo>
                  <a:cubicBezTo>
                    <a:pt x="27139" y="109"/>
                    <a:pt x="26969" y="102"/>
                    <a:pt x="26801" y="71"/>
                  </a:cubicBezTo>
                  <a:cubicBezTo>
                    <a:pt x="26789" y="68"/>
                    <a:pt x="26777" y="67"/>
                    <a:pt x="26766" y="67"/>
                  </a:cubicBezTo>
                  <a:cubicBezTo>
                    <a:pt x="26661" y="67"/>
                    <a:pt x="26582" y="173"/>
                    <a:pt x="26485" y="173"/>
                  </a:cubicBezTo>
                  <a:cubicBezTo>
                    <a:pt x="26457" y="173"/>
                    <a:pt x="26428" y="164"/>
                    <a:pt x="26397" y="142"/>
                  </a:cubicBezTo>
                  <a:cubicBezTo>
                    <a:pt x="26265" y="62"/>
                    <a:pt x="26126" y="41"/>
                    <a:pt x="25984" y="41"/>
                  </a:cubicBezTo>
                  <a:cubicBezTo>
                    <a:pt x="25831" y="41"/>
                    <a:pt x="25676" y="65"/>
                    <a:pt x="25526" y="65"/>
                  </a:cubicBezTo>
                  <a:cubicBezTo>
                    <a:pt x="25487" y="65"/>
                    <a:pt x="25447" y="63"/>
                    <a:pt x="25408" y="59"/>
                  </a:cubicBezTo>
                  <a:cubicBezTo>
                    <a:pt x="25393" y="57"/>
                    <a:pt x="25377" y="57"/>
                    <a:pt x="25361" y="57"/>
                  </a:cubicBezTo>
                  <a:cubicBezTo>
                    <a:pt x="25206" y="57"/>
                    <a:pt x="25028" y="126"/>
                    <a:pt x="24863" y="126"/>
                  </a:cubicBezTo>
                  <a:cubicBezTo>
                    <a:pt x="24796" y="126"/>
                    <a:pt x="24731" y="115"/>
                    <a:pt x="24670" y="83"/>
                  </a:cubicBezTo>
                  <a:cubicBezTo>
                    <a:pt x="24646" y="69"/>
                    <a:pt x="24626" y="64"/>
                    <a:pt x="24608" y="64"/>
                  </a:cubicBezTo>
                  <a:cubicBezTo>
                    <a:pt x="24516" y="64"/>
                    <a:pt x="24512" y="227"/>
                    <a:pt x="24480" y="227"/>
                  </a:cubicBezTo>
                  <a:cubicBezTo>
                    <a:pt x="24471" y="227"/>
                    <a:pt x="24460" y="213"/>
                    <a:pt x="24444" y="178"/>
                  </a:cubicBezTo>
                  <a:cubicBezTo>
                    <a:pt x="24393" y="77"/>
                    <a:pt x="24333" y="49"/>
                    <a:pt x="24269" y="49"/>
                  </a:cubicBezTo>
                  <a:cubicBezTo>
                    <a:pt x="24188" y="49"/>
                    <a:pt x="24102" y="94"/>
                    <a:pt x="24026" y="94"/>
                  </a:cubicBezTo>
                  <a:cubicBezTo>
                    <a:pt x="23992" y="94"/>
                    <a:pt x="23960" y="85"/>
                    <a:pt x="23932" y="59"/>
                  </a:cubicBezTo>
                  <a:cubicBezTo>
                    <a:pt x="23870" y="197"/>
                    <a:pt x="23791" y="240"/>
                    <a:pt x="23705" y="240"/>
                  </a:cubicBezTo>
                  <a:cubicBezTo>
                    <a:pt x="23560" y="240"/>
                    <a:pt x="23395" y="119"/>
                    <a:pt x="23253" y="119"/>
                  </a:cubicBezTo>
                  <a:cubicBezTo>
                    <a:pt x="23249" y="119"/>
                    <a:pt x="23245" y="119"/>
                    <a:pt x="23241" y="119"/>
                  </a:cubicBezTo>
                  <a:cubicBezTo>
                    <a:pt x="23191" y="119"/>
                    <a:pt x="23143" y="77"/>
                    <a:pt x="23080" y="77"/>
                  </a:cubicBezTo>
                  <a:cubicBezTo>
                    <a:pt x="23044" y="77"/>
                    <a:pt x="23004" y="90"/>
                    <a:pt x="22956" y="131"/>
                  </a:cubicBezTo>
                  <a:cubicBezTo>
                    <a:pt x="22907" y="179"/>
                    <a:pt x="22823" y="211"/>
                    <a:pt x="22735" y="211"/>
                  </a:cubicBezTo>
                  <a:cubicBezTo>
                    <a:pt x="22671" y="211"/>
                    <a:pt x="22606" y="194"/>
                    <a:pt x="22551" y="154"/>
                  </a:cubicBezTo>
                  <a:cubicBezTo>
                    <a:pt x="22502" y="115"/>
                    <a:pt x="22459" y="102"/>
                    <a:pt x="22417" y="102"/>
                  </a:cubicBezTo>
                  <a:cubicBezTo>
                    <a:pt x="22357" y="102"/>
                    <a:pt x="22299" y="128"/>
                    <a:pt x="22229" y="142"/>
                  </a:cubicBezTo>
                  <a:cubicBezTo>
                    <a:pt x="22197" y="146"/>
                    <a:pt x="22165" y="147"/>
                    <a:pt x="22132" y="147"/>
                  </a:cubicBezTo>
                  <a:cubicBezTo>
                    <a:pt x="22052" y="147"/>
                    <a:pt x="21971" y="139"/>
                    <a:pt x="21891" y="139"/>
                  </a:cubicBezTo>
                  <a:cubicBezTo>
                    <a:pt x="21780" y="139"/>
                    <a:pt x="21670" y="154"/>
                    <a:pt x="21563" y="226"/>
                  </a:cubicBezTo>
                  <a:cubicBezTo>
                    <a:pt x="21461" y="99"/>
                    <a:pt x="20052" y="56"/>
                    <a:pt x="18260" y="56"/>
                  </a:cubicBezTo>
                  <a:cubicBezTo>
                    <a:pt x="14991" y="56"/>
                    <a:pt x="10452" y="199"/>
                    <a:pt x="10275" y="238"/>
                  </a:cubicBezTo>
                  <a:cubicBezTo>
                    <a:pt x="10092" y="278"/>
                    <a:pt x="9921" y="323"/>
                    <a:pt x="9752" y="323"/>
                  </a:cubicBezTo>
                  <a:cubicBezTo>
                    <a:pt x="9625" y="323"/>
                    <a:pt x="9499" y="298"/>
                    <a:pt x="9371" y="226"/>
                  </a:cubicBezTo>
                  <a:cubicBezTo>
                    <a:pt x="9310" y="199"/>
                    <a:pt x="9257" y="176"/>
                    <a:pt x="9208" y="176"/>
                  </a:cubicBezTo>
                  <a:cubicBezTo>
                    <a:pt x="9169" y="176"/>
                    <a:pt x="9133" y="190"/>
                    <a:pt x="9097" y="226"/>
                  </a:cubicBezTo>
                  <a:cubicBezTo>
                    <a:pt x="8983" y="332"/>
                    <a:pt x="8855" y="351"/>
                    <a:pt x="8722" y="351"/>
                  </a:cubicBezTo>
                  <a:cubicBezTo>
                    <a:pt x="8645" y="351"/>
                    <a:pt x="8567" y="345"/>
                    <a:pt x="8490" y="345"/>
                  </a:cubicBezTo>
                  <a:cubicBezTo>
                    <a:pt x="8262" y="345"/>
                    <a:pt x="8035" y="334"/>
                    <a:pt x="7811" y="334"/>
                  </a:cubicBezTo>
                  <a:cubicBezTo>
                    <a:pt x="7625" y="334"/>
                    <a:pt x="7442" y="342"/>
                    <a:pt x="7263" y="369"/>
                  </a:cubicBezTo>
                  <a:cubicBezTo>
                    <a:pt x="6847" y="440"/>
                    <a:pt x="6430" y="546"/>
                    <a:pt x="6014" y="546"/>
                  </a:cubicBezTo>
                  <a:cubicBezTo>
                    <a:pt x="5942" y="546"/>
                    <a:pt x="5870" y="542"/>
                    <a:pt x="5799" y="535"/>
                  </a:cubicBezTo>
                  <a:cubicBezTo>
                    <a:pt x="5739" y="530"/>
                    <a:pt x="5676" y="527"/>
                    <a:pt x="5614" y="527"/>
                  </a:cubicBezTo>
                  <a:cubicBezTo>
                    <a:pt x="5394" y="527"/>
                    <a:pt x="5180" y="564"/>
                    <a:pt x="5096" y="666"/>
                  </a:cubicBezTo>
                  <a:cubicBezTo>
                    <a:pt x="4918" y="916"/>
                    <a:pt x="4680" y="869"/>
                    <a:pt x="4429" y="893"/>
                  </a:cubicBezTo>
                  <a:cubicBezTo>
                    <a:pt x="4377" y="884"/>
                    <a:pt x="4299" y="856"/>
                    <a:pt x="4242" y="856"/>
                  </a:cubicBezTo>
                  <a:cubicBezTo>
                    <a:pt x="4221" y="856"/>
                    <a:pt x="4204" y="859"/>
                    <a:pt x="4191" y="869"/>
                  </a:cubicBezTo>
                  <a:cubicBezTo>
                    <a:pt x="3834" y="1107"/>
                    <a:pt x="3322" y="1119"/>
                    <a:pt x="3001" y="1345"/>
                  </a:cubicBezTo>
                  <a:cubicBezTo>
                    <a:pt x="2489" y="1702"/>
                    <a:pt x="1786" y="1821"/>
                    <a:pt x="1512" y="2488"/>
                  </a:cubicBezTo>
                  <a:cubicBezTo>
                    <a:pt x="1381" y="2821"/>
                    <a:pt x="1108" y="3131"/>
                    <a:pt x="1108" y="3512"/>
                  </a:cubicBezTo>
                  <a:cubicBezTo>
                    <a:pt x="1108" y="3821"/>
                    <a:pt x="822" y="4012"/>
                    <a:pt x="762" y="4298"/>
                  </a:cubicBezTo>
                  <a:cubicBezTo>
                    <a:pt x="643" y="4798"/>
                    <a:pt x="643" y="5310"/>
                    <a:pt x="572" y="5810"/>
                  </a:cubicBezTo>
                  <a:cubicBezTo>
                    <a:pt x="512" y="6191"/>
                    <a:pt x="453" y="6584"/>
                    <a:pt x="500" y="6953"/>
                  </a:cubicBezTo>
                  <a:cubicBezTo>
                    <a:pt x="524" y="7143"/>
                    <a:pt x="215" y="7143"/>
                    <a:pt x="369" y="7262"/>
                  </a:cubicBezTo>
                  <a:cubicBezTo>
                    <a:pt x="715" y="7560"/>
                    <a:pt x="131" y="7834"/>
                    <a:pt x="358" y="8143"/>
                  </a:cubicBezTo>
                  <a:cubicBezTo>
                    <a:pt x="381" y="8191"/>
                    <a:pt x="238" y="8417"/>
                    <a:pt x="381" y="8608"/>
                  </a:cubicBezTo>
                  <a:cubicBezTo>
                    <a:pt x="619" y="8894"/>
                    <a:pt x="286" y="9155"/>
                    <a:pt x="238" y="9441"/>
                  </a:cubicBezTo>
                  <a:cubicBezTo>
                    <a:pt x="179" y="9941"/>
                    <a:pt x="227" y="10453"/>
                    <a:pt x="24" y="10953"/>
                  </a:cubicBezTo>
                  <a:cubicBezTo>
                    <a:pt x="0" y="11037"/>
                    <a:pt x="131" y="11239"/>
                    <a:pt x="96" y="11418"/>
                  </a:cubicBezTo>
                  <a:cubicBezTo>
                    <a:pt x="88" y="11495"/>
                    <a:pt x="155" y="11522"/>
                    <a:pt x="226" y="11522"/>
                  </a:cubicBezTo>
                  <a:cubicBezTo>
                    <a:pt x="264" y="11522"/>
                    <a:pt x="304" y="11514"/>
                    <a:pt x="334" y="11501"/>
                  </a:cubicBezTo>
                  <a:cubicBezTo>
                    <a:pt x="641" y="11376"/>
                    <a:pt x="955" y="11344"/>
                    <a:pt x="1271" y="11344"/>
                  </a:cubicBezTo>
                  <a:cubicBezTo>
                    <a:pt x="1594" y="11344"/>
                    <a:pt x="1920" y="11378"/>
                    <a:pt x="2242" y="11378"/>
                  </a:cubicBezTo>
                  <a:cubicBezTo>
                    <a:pt x="2325" y="11378"/>
                    <a:pt x="2407" y="11375"/>
                    <a:pt x="2489" y="11370"/>
                  </a:cubicBezTo>
                  <a:cubicBezTo>
                    <a:pt x="2571" y="11365"/>
                    <a:pt x="2655" y="11363"/>
                    <a:pt x="2738" y="11363"/>
                  </a:cubicBezTo>
                  <a:cubicBezTo>
                    <a:pt x="3244" y="11363"/>
                    <a:pt x="3764" y="11443"/>
                    <a:pt x="4275" y="11453"/>
                  </a:cubicBezTo>
                  <a:cubicBezTo>
                    <a:pt x="4414" y="11455"/>
                    <a:pt x="4553" y="11456"/>
                    <a:pt x="4692" y="11456"/>
                  </a:cubicBezTo>
                  <a:cubicBezTo>
                    <a:pt x="5339" y="11456"/>
                    <a:pt x="5988" y="11435"/>
                    <a:pt x="6644" y="11406"/>
                  </a:cubicBezTo>
                  <a:cubicBezTo>
                    <a:pt x="6917" y="11392"/>
                    <a:pt x="7190" y="11386"/>
                    <a:pt x="7463" y="11386"/>
                  </a:cubicBezTo>
                  <a:cubicBezTo>
                    <a:pt x="8369" y="11386"/>
                    <a:pt x="9277" y="11447"/>
                    <a:pt x="10192" y="11465"/>
                  </a:cubicBezTo>
                  <a:cubicBezTo>
                    <a:pt x="10304" y="11467"/>
                    <a:pt x="10578" y="11468"/>
                    <a:pt x="10975" y="11468"/>
                  </a:cubicBezTo>
                  <a:cubicBezTo>
                    <a:pt x="13750" y="11468"/>
                    <a:pt x="22509" y="11431"/>
                    <a:pt x="23301" y="11358"/>
                  </a:cubicBezTo>
                  <a:cubicBezTo>
                    <a:pt x="23932" y="11299"/>
                    <a:pt x="24587" y="11263"/>
                    <a:pt x="25230" y="11227"/>
                  </a:cubicBezTo>
                  <a:cubicBezTo>
                    <a:pt x="25754" y="11191"/>
                    <a:pt x="26278" y="11182"/>
                    <a:pt x="26803" y="11182"/>
                  </a:cubicBezTo>
                  <a:cubicBezTo>
                    <a:pt x="27266" y="11182"/>
                    <a:pt x="27730" y="11189"/>
                    <a:pt x="28194" y="11189"/>
                  </a:cubicBezTo>
                  <a:cubicBezTo>
                    <a:pt x="28579" y="11189"/>
                    <a:pt x="28963" y="11184"/>
                    <a:pt x="29349" y="11168"/>
                  </a:cubicBezTo>
                  <a:cubicBezTo>
                    <a:pt x="29790" y="11150"/>
                    <a:pt x="30233" y="11147"/>
                    <a:pt x="30678" y="11147"/>
                  </a:cubicBezTo>
                  <a:cubicBezTo>
                    <a:pt x="30901" y="11147"/>
                    <a:pt x="31124" y="11148"/>
                    <a:pt x="31347" y="11148"/>
                  </a:cubicBezTo>
                  <a:cubicBezTo>
                    <a:pt x="31570" y="11148"/>
                    <a:pt x="31793" y="11147"/>
                    <a:pt x="32016" y="11144"/>
                  </a:cubicBezTo>
                  <a:cubicBezTo>
                    <a:pt x="32282" y="11140"/>
                    <a:pt x="32547" y="11139"/>
                    <a:pt x="32811" y="11139"/>
                  </a:cubicBezTo>
                  <a:cubicBezTo>
                    <a:pt x="33339" y="11139"/>
                    <a:pt x="33866" y="11144"/>
                    <a:pt x="34398" y="11144"/>
                  </a:cubicBezTo>
                  <a:cubicBezTo>
                    <a:pt x="34695" y="11144"/>
                    <a:pt x="45423" y="11132"/>
                    <a:pt x="45720" y="11132"/>
                  </a:cubicBezTo>
                  <a:cubicBezTo>
                    <a:pt x="45780" y="11131"/>
                    <a:pt x="45839" y="11131"/>
                    <a:pt x="45899" y="11131"/>
                  </a:cubicBezTo>
                  <a:cubicBezTo>
                    <a:pt x="46377" y="11131"/>
                    <a:pt x="46858" y="11154"/>
                    <a:pt x="47336" y="11154"/>
                  </a:cubicBezTo>
                  <a:cubicBezTo>
                    <a:pt x="47657" y="11154"/>
                    <a:pt x="47976" y="11144"/>
                    <a:pt x="48292" y="11108"/>
                  </a:cubicBezTo>
                  <a:cubicBezTo>
                    <a:pt x="49268" y="11013"/>
                    <a:pt x="50245" y="11049"/>
                    <a:pt x="51209" y="11013"/>
                  </a:cubicBezTo>
                  <a:cubicBezTo>
                    <a:pt x="51665" y="10986"/>
                    <a:pt x="52113" y="10792"/>
                    <a:pt x="52575" y="10792"/>
                  </a:cubicBezTo>
                  <a:cubicBezTo>
                    <a:pt x="52729" y="10792"/>
                    <a:pt x="52885" y="10813"/>
                    <a:pt x="53043" y="10870"/>
                  </a:cubicBezTo>
                  <a:cubicBezTo>
                    <a:pt x="53055" y="10870"/>
                    <a:pt x="53102" y="10846"/>
                    <a:pt x="53114" y="10822"/>
                  </a:cubicBezTo>
                  <a:cubicBezTo>
                    <a:pt x="53144" y="10674"/>
                    <a:pt x="53243" y="10646"/>
                    <a:pt x="53349" y="10646"/>
                  </a:cubicBezTo>
                  <a:cubicBezTo>
                    <a:pt x="53412" y="10646"/>
                    <a:pt x="53477" y="10656"/>
                    <a:pt x="53531" y="10656"/>
                  </a:cubicBezTo>
                  <a:cubicBezTo>
                    <a:pt x="53609" y="10661"/>
                    <a:pt x="53688" y="10663"/>
                    <a:pt x="53766" y="10663"/>
                  </a:cubicBezTo>
                  <a:cubicBezTo>
                    <a:pt x="54185" y="10663"/>
                    <a:pt x="54600" y="10597"/>
                    <a:pt x="55018" y="10597"/>
                  </a:cubicBezTo>
                  <a:cubicBezTo>
                    <a:pt x="55196" y="10597"/>
                    <a:pt x="55375" y="10609"/>
                    <a:pt x="55555" y="10644"/>
                  </a:cubicBezTo>
                  <a:cubicBezTo>
                    <a:pt x="55587" y="10650"/>
                    <a:pt x="55622" y="10654"/>
                    <a:pt x="55656" y="10654"/>
                  </a:cubicBezTo>
                  <a:cubicBezTo>
                    <a:pt x="55812" y="10654"/>
                    <a:pt x="55969" y="10585"/>
                    <a:pt x="55960" y="10429"/>
                  </a:cubicBezTo>
                  <a:cubicBezTo>
                    <a:pt x="55936" y="10060"/>
                    <a:pt x="55936" y="9691"/>
                    <a:pt x="55912" y="9322"/>
                  </a:cubicBezTo>
                  <a:cubicBezTo>
                    <a:pt x="55876" y="8941"/>
                    <a:pt x="55841" y="8548"/>
                    <a:pt x="55805" y="8167"/>
                  </a:cubicBezTo>
                  <a:cubicBezTo>
                    <a:pt x="55745" y="7631"/>
                    <a:pt x="55710" y="7084"/>
                    <a:pt x="55650" y="6548"/>
                  </a:cubicBezTo>
                  <a:cubicBezTo>
                    <a:pt x="55603" y="6179"/>
                    <a:pt x="55543" y="5822"/>
                    <a:pt x="55460" y="5476"/>
                  </a:cubicBezTo>
                  <a:cubicBezTo>
                    <a:pt x="55376" y="5167"/>
                    <a:pt x="55519" y="4845"/>
                    <a:pt x="55376" y="4583"/>
                  </a:cubicBezTo>
                  <a:cubicBezTo>
                    <a:pt x="55245" y="4322"/>
                    <a:pt x="55233" y="4072"/>
                    <a:pt x="55210" y="3821"/>
                  </a:cubicBezTo>
                  <a:cubicBezTo>
                    <a:pt x="55210" y="3726"/>
                    <a:pt x="55245" y="3595"/>
                    <a:pt x="55174" y="3560"/>
                  </a:cubicBezTo>
                  <a:cubicBezTo>
                    <a:pt x="54864" y="3393"/>
                    <a:pt x="54852" y="3071"/>
                    <a:pt x="54698" y="2833"/>
                  </a:cubicBezTo>
                  <a:cubicBezTo>
                    <a:pt x="54424" y="2428"/>
                    <a:pt x="54198" y="2000"/>
                    <a:pt x="53781" y="1666"/>
                  </a:cubicBezTo>
                  <a:cubicBezTo>
                    <a:pt x="53567" y="1500"/>
                    <a:pt x="53269" y="1535"/>
                    <a:pt x="53090" y="1369"/>
                  </a:cubicBezTo>
                  <a:cubicBezTo>
                    <a:pt x="52686" y="1012"/>
                    <a:pt x="52138" y="964"/>
                    <a:pt x="51650" y="881"/>
                  </a:cubicBezTo>
                  <a:cubicBezTo>
                    <a:pt x="51114" y="785"/>
                    <a:pt x="50590" y="690"/>
                    <a:pt x="50054" y="595"/>
                  </a:cubicBezTo>
                  <a:cubicBezTo>
                    <a:pt x="49114" y="428"/>
                    <a:pt x="48161" y="309"/>
                    <a:pt x="47209" y="190"/>
                  </a:cubicBezTo>
                  <a:cubicBezTo>
                    <a:pt x="47202" y="190"/>
                    <a:pt x="47196" y="189"/>
                    <a:pt x="47190" y="189"/>
                  </a:cubicBezTo>
                  <a:cubicBezTo>
                    <a:pt x="47097" y="189"/>
                    <a:pt x="47019" y="244"/>
                    <a:pt x="46930" y="244"/>
                  </a:cubicBezTo>
                  <a:cubicBezTo>
                    <a:pt x="46891" y="244"/>
                    <a:pt x="46849" y="234"/>
                    <a:pt x="46804" y="202"/>
                  </a:cubicBezTo>
                  <a:cubicBezTo>
                    <a:pt x="46601" y="82"/>
                    <a:pt x="46351" y="23"/>
                    <a:pt x="46122" y="23"/>
                  </a:cubicBezTo>
                  <a:cubicBezTo>
                    <a:pt x="45988" y="23"/>
                    <a:pt x="45862" y="43"/>
                    <a:pt x="45756" y="83"/>
                  </a:cubicBezTo>
                  <a:cubicBezTo>
                    <a:pt x="45630" y="135"/>
                    <a:pt x="44608" y="154"/>
                    <a:pt x="43218" y="154"/>
                  </a:cubicBezTo>
                  <a:cubicBezTo>
                    <a:pt x="39882" y="154"/>
                    <a:pt x="34428" y="47"/>
                    <a:pt x="34159" y="47"/>
                  </a:cubicBezTo>
                  <a:cubicBezTo>
                    <a:pt x="33915" y="53"/>
                    <a:pt x="33662" y="59"/>
                    <a:pt x="33408" y="59"/>
                  </a:cubicBezTo>
                  <a:cubicBezTo>
                    <a:pt x="33153" y="59"/>
                    <a:pt x="32897" y="53"/>
                    <a:pt x="32647" y="35"/>
                  </a:cubicBezTo>
                  <a:cubicBezTo>
                    <a:pt x="32466" y="24"/>
                    <a:pt x="32269" y="1"/>
                    <a:pt x="32072" y="1"/>
                  </a:cubicBezTo>
                  <a:close/>
                </a:path>
              </a:pathLst>
            </a:custGeom>
            <a:solidFill>
              <a:srgbClr val="EEF0F2"/>
            </a:solidFill>
            <a:ln>
              <a:noFill/>
            </a:ln>
          </p:spPr>
          <p:txBody>
            <a:bodyPr spcFirstLastPara="1" wrap="square" lIns="91425" tIns="91425" rIns="91425" bIns="91425" anchor="ctr" anchorCtr="0">
              <a:noAutofit/>
            </a:bodyPr>
            <a:lstStyle/>
            <a:p>
              <a:pPr algn="ctr">
                <a:buClr>
                  <a:srgbClr val="000000"/>
                </a:buClr>
                <a:buSzPts val="1100"/>
                <a:buFont typeface="Arial"/>
                <a:buNone/>
                <a:defRPr/>
              </a:pPr>
              <a:endParaRPr kern="0" dirty="0">
                <a:solidFill>
                  <a:srgbClr val="FFFFFF"/>
                </a:solidFill>
                <a:latin typeface="Fira Sans Extra Condensed"/>
                <a:ea typeface="Fira Sans Extra Condensed"/>
                <a:cs typeface="Fira Sans Extra Condensed"/>
                <a:sym typeface="Fira Sans Extra Condensed"/>
              </a:endParaRPr>
            </a:p>
          </p:txBody>
        </p:sp>
      </p:grpSp>
      <p:sp>
        <p:nvSpPr>
          <p:cNvPr id="9" name="Google Shape;627;p29"/>
          <p:cNvSpPr/>
          <p:nvPr/>
        </p:nvSpPr>
        <p:spPr>
          <a:xfrm>
            <a:off x="3374416" y="3494954"/>
            <a:ext cx="47315" cy="58631"/>
          </a:xfrm>
          <a:custGeom>
            <a:avLst/>
            <a:gdLst/>
            <a:ahLst/>
            <a:cxnLst/>
            <a:rect l="l" t="t" r="r" b="b"/>
            <a:pathLst>
              <a:path w="180" h="148" extrusionOk="0">
                <a:moveTo>
                  <a:pt x="90" y="0"/>
                </a:moveTo>
                <a:cubicBezTo>
                  <a:pt x="54" y="0"/>
                  <a:pt x="35" y="30"/>
                  <a:pt x="25" y="50"/>
                </a:cubicBezTo>
                <a:cubicBezTo>
                  <a:pt x="1" y="98"/>
                  <a:pt x="37" y="121"/>
                  <a:pt x="72" y="145"/>
                </a:cubicBezTo>
                <a:cubicBezTo>
                  <a:pt x="79" y="147"/>
                  <a:pt x="85" y="148"/>
                  <a:pt x="90" y="148"/>
                </a:cubicBezTo>
                <a:cubicBezTo>
                  <a:pt x="126" y="148"/>
                  <a:pt x="145" y="117"/>
                  <a:pt x="156" y="86"/>
                </a:cubicBezTo>
                <a:cubicBezTo>
                  <a:pt x="180" y="50"/>
                  <a:pt x="144" y="14"/>
                  <a:pt x="108" y="2"/>
                </a:cubicBezTo>
                <a:cubicBezTo>
                  <a:pt x="102" y="1"/>
                  <a:pt x="96" y="0"/>
                  <a:pt x="90" y="0"/>
                </a:cubicBezTo>
                <a:close/>
              </a:path>
            </a:pathLst>
          </a:custGeom>
          <a:solidFill>
            <a:srgbClr val="FCBD2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10" name="Google Shape;630;p29"/>
          <p:cNvSpPr/>
          <p:nvPr/>
        </p:nvSpPr>
        <p:spPr>
          <a:xfrm>
            <a:off x="1037863" y="3510418"/>
            <a:ext cx="58517" cy="49092"/>
          </a:xfrm>
          <a:custGeom>
            <a:avLst/>
            <a:gdLst/>
            <a:ahLst/>
            <a:cxnLst/>
            <a:rect l="l" t="t" r="r" b="b"/>
            <a:pathLst>
              <a:path w="679" h="377" extrusionOk="0">
                <a:moveTo>
                  <a:pt x="272" y="1"/>
                </a:moveTo>
                <a:cubicBezTo>
                  <a:pt x="213" y="1"/>
                  <a:pt x="156" y="16"/>
                  <a:pt x="107" y="55"/>
                </a:cubicBezTo>
                <a:cubicBezTo>
                  <a:pt x="0" y="126"/>
                  <a:pt x="131" y="245"/>
                  <a:pt x="143" y="352"/>
                </a:cubicBezTo>
                <a:cubicBezTo>
                  <a:pt x="143" y="364"/>
                  <a:pt x="167" y="364"/>
                  <a:pt x="191" y="376"/>
                </a:cubicBezTo>
                <a:cubicBezTo>
                  <a:pt x="226" y="315"/>
                  <a:pt x="222" y="189"/>
                  <a:pt x="294" y="189"/>
                </a:cubicBezTo>
                <a:cubicBezTo>
                  <a:pt x="320" y="189"/>
                  <a:pt x="355" y="205"/>
                  <a:pt x="405" y="245"/>
                </a:cubicBezTo>
                <a:cubicBezTo>
                  <a:pt x="456" y="282"/>
                  <a:pt x="511" y="296"/>
                  <a:pt x="569" y="296"/>
                </a:cubicBezTo>
                <a:cubicBezTo>
                  <a:pt x="605" y="296"/>
                  <a:pt x="642" y="290"/>
                  <a:pt x="679" y="281"/>
                </a:cubicBezTo>
                <a:cubicBezTo>
                  <a:pt x="667" y="174"/>
                  <a:pt x="595" y="102"/>
                  <a:pt x="524" y="67"/>
                </a:cubicBezTo>
                <a:cubicBezTo>
                  <a:pt x="447" y="32"/>
                  <a:pt x="357" y="1"/>
                  <a:pt x="272" y="1"/>
                </a:cubicBezTo>
                <a:close/>
              </a:path>
            </a:pathLst>
          </a:custGeom>
          <a:solidFill>
            <a:srgbClr val="FCBD2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11" name="Google Shape;631;p29"/>
          <p:cNvSpPr/>
          <p:nvPr/>
        </p:nvSpPr>
        <p:spPr>
          <a:xfrm>
            <a:off x="1059313" y="3520697"/>
            <a:ext cx="58517" cy="49092"/>
          </a:xfrm>
          <a:custGeom>
            <a:avLst/>
            <a:gdLst/>
            <a:ahLst/>
            <a:cxnLst/>
            <a:rect l="l" t="t" r="r" b="b"/>
            <a:pathLst>
              <a:path w="72" h="51" extrusionOk="0">
                <a:moveTo>
                  <a:pt x="48" y="0"/>
                </a:moveTo>
                <a:cubicBezTo>
                  <a:pt x="12" y="12"/>
                  <a:pt x="1" y="36"/>
                  <a:pt x="36" y="48"/>
                </a:cubicBezTo>
                <a:cubicBezTo>
                  <a:pt x="36" y="50"/>
                  <a:pt x="37" y="51"/>
                  <a:pt x="39" y="51"/>
                </a:cubicBezTo>
                <a:cubicBezTo>
                  <a:pt x="45" y="51"/>
                  <a:pt x="62" y="36"/>
                  <a:pt x="72" y="36"/>
                </a:cubicBezTo>
                <a:cubicBezTo>
                  <a:pt x="60" y="24"/>
                  <a:pt x="48" y="0"/>
                  <a:pt x="48" y="0"/>
                </a:cubicBezTo>
                <a:close/>
              </a:path>
            </a:pathLst>
          </a:custGeom>
          <a:solidFill>
            <a:srgbClr val="FCBD2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12" name="Google Shape;632;p29"/>
          <p:cNvSpPr/>
          <p:nvPr/>
        </p:nvSpPr>
        <p:spPr>
          <a:xfrm>
            <a:off x="1053192" y="3520223"/>
            <a:ext cx="58517" cy="49092"/>
          </a:xfrm>
          <a:custGeom>
            <a:avLst/>
            <a:gdLst/>
            <a:ahLst/>
            <a:cxnLst/>
            <a:rect l="l" t="t" r="r" b="b"/>
            <a:pathLst>
              <a:path w="60" h="48" extrusionOk="0">
                <a:moveTo>
                  <a:pt x="36" y="0"/>
                </a:moveTo>
                <a:cubicBezTo>
                  <a:pt x="24" y="0"/>
                  <a:pt x="12" y="12"/>
                  <a:pt x="0" y="12"/>
                </a:cubicBezTo>
                <a:cubicBezTo>
                  <a:pt x="12" y="24"/>
                  <a:pt x="24" y="36"/>
                  <a:pt x="24" y="48"/>
                </a:cubicBezTo>
                <a:cubicBezTo>
                  <a:pt x="36" y="36"/>
                  <a:pt x="48" y="36"/>
                  <a:pt x="60" y="24"/>
                </a:cubicBezTo>
                <a:cubicBezTo>
                  <a:pt x="48" y="12"/>
                  <a:pt x="48" y="0"/>
                  <a:pt x="36" y="0"/>
                </a:cubicBezTo>
                <a:close/>
              </a:path>
            </a:pathLst>
          </a:custGeom>
          <a:solidFill>
            <a:srgbClr val="FCBD2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13" name="Google Shape;633;p29"/>
          <p:cNvSpPr/>
          <p:nvPr/>
        </p:nvSpPr>
        <p:spPr>
          <a:xfrm>
            <a:off x="2814789" y="3071571"/>
            <a:ext cx="641333" cy="895996"/>
          </a:xfrm>
          <a:custGeom>
            <a:avLst/>
            <a:gdLst/>
            <a:ahLst/>
            <a:cxnLst/>
            <a:rect l="l" t="t" r="r" b="b"/>
            <a:pathLst>
              <a:path w="8311" h="18491" extrusionOk="0">
                <a:moveTo>
                  <a:pt x="5666" y="1075"/>
                </a:moveTo>
                <a:cubicBezTo>
                  <a:pt x="5687" y="1075"/>
                  <a:pt x="5711" y="1082"/>
                  <a:pt x="5739" y="1100"/>
                </a:cubicBezTo>
                <a:cubicBezTo>
                  <a:pt x="5894" y="1207"/>
                  <a:pt x="6144" y="1135"/>
                  <a:pt x="6215" y="1397"/>
                </a:cubicBezTo>
                <a:cubicBezTo>
                  <a:pt x="6334" y="1802"/>
                  <a:pt x="6537" y="2171"/>
                  <a:pt x="6596" y="2588"/>
                </a:cubicBezTo>
                <a:cubicBezTo>
                  <a:pt x="6703" y="3302"/>
                  <a:pt x="7049" y="3969"/>
                  <a:pt x="7025" y="4719"/>
                </a:cubicBezTo>
                <a:cubicBezTo>
                  <a:pt x="7025" y="4945"/>
                  <a:pt x="7168" y="5160"/>
                  <a:pt x="7180" y="5386"/>
                </a:cubicBezTo>
                <a:cubicBezTo>
                  <a:pt x="7275" y="6267"/>
                  <a:pt x="7239" y="7148"/>
                  <a:pt x="7144" y="8041"/>
                </a:cubicBezTo>
                <a:cubicBezTo>
                  <a:pt x="7037" y="9017"/>
                  <a:pt x="6846" y="9982"/>
                  <a:pt x="6572" y="10922"/>
                </a:cubicBezTo>
                <a:cubicBezTo>
                  <a:pt x="6441" y="11387"/>
                  <a:pt x="6275" y="11839"/>
                  <a:pt x="6144" y="12303"/>
                </a:cubicBezTo>
                <a:cubicBezTo>
                  <a:pt x="6025" y="12696"/>
                  <a:pt x="5727" y="13030"/>
                  <a:pt x="5584" y="13435"/>
                </a:cubicBezTo>
                <a:cubicBezTo>
                  <a:pt x="5566" y="13500"/>
                  <a:pt x="5495" y="13500"/>
                  <a:pt x="5429" y="13500"/>
                </a:cubicBezTo>
                <a:cubicBezTo>
                  <a:pt x="5364" y="13500"/>
                  <a:pt x="5304" y="13500"/>
                  <a:pt x="5310" y="13565"/>
                </a:cubicBezTo>
                <a:cubicBezTo>
                  <a:pt x="5310" y="13685"/>
                  <a:pt x="5120" y="13744"/>
                  <a:pt x="5251" y="13911"/>
                </a:cubicBezTo>
                <a:cubicBezTo>
                  <a:pt x="5344" y="14032"/>
                  <a:pt x="5437" y="14058"/>
                  <a:pt x="5536" y="14058"/>
                </a:cubicBezTo>
                <a:cubicBezTo>
                  <a:pt x="5564" y="14058"/>
                  <a:pt x="5591" y="14056"/>
                  <a:pt x="5620" y="14054"/>
                </a:cubicBezTo>
                <a:cubicBezTo>
                  <a:pt x="6026" y="14031"/>
                  <a:pt x="6411" y="13934"/>
                  <a:pt x="6815" y="13934"/>
                </a:cubicBezTo>
                <a:cubicBezTo>
                  <a:pt x="6837" y="13934"/>
                  <a:pt x="6860" y="13934"/>
                  <a:pt x="6882" y="13935"/>
                </a:cubicBezTo>
                <a:cubicBezTo>
                  <a:pt x="7287" y="13958"/>
                  <a:pt x="7299" y="14042"/>
                  <a:pt x="7144" y="14435"/>
                </a:cubicBezTo>
                <a:cubicBezTo>
                  <a:pt x="7084" y="14589"/>
                  <a:pt x="6977" y="14732"/>
                  <a:pt x="6965" y="14923"/>
                </a:cubicBezTo>
                <a:cubicBezTo>
                  <a:pt x="6954" y="15102"/>
                  <a:pt x="6901" y="15355"/>
                  <a:pt x="6618" y="15355"/>
                </a:cubicBezTo>
                <a:cubicBezTo>
                  <a:pt x="6600" y="15355"/>
                  <a:pt x="6581" y="15354"/>
                  <a:pt x="6561" y="15351"/>
                </a:cubicBezTo>
                <a:cubicBezTo>
                  <a:pt x="6550" y="15350"/>
                  <a:pt x="6541" y="15350"/>
                  <a:pt x="6532" y="15350"/>
                </a:cubicBezTo>
                <a:cubicBezTo>
                  <a:pt x="6365" y="15350"/>
                  <a:pt x="6425" y="15559"/>
                  <a:pt x="6346" y="15649"/>
                </a:cubicBezTo>
                <a:cubicBezTo>
                  <a:pt x="6156" y="15840"/>
                  <a:pt x="5846" y="15971"/>
                  <a:pt x="5858" y="16316"/>
                </a:cubicBezTo>
                <a:cubicBezTo>
                  <a:pt x="5858" y="16340"/>
                  <a:pt x="5810" y="16363"/>
                  <a:pt x="5775" y="16375"/>
                </a:cubicBezTo>
                <a:cubicBezTo>
                  <a:pt x="5156" y="16590"/>
                  <a:pt x="4739" y="17149"/>
                  <a:pt x="4132" y="17352"/>
                </a:cubicBezTo>
                <a:cubicBezTo>
                  <a:pt x="3862" y="17442"/>
                  <a:pt x="3575" y="17549"/>
                  <a:pt x="3259" y="17549"/>
                </a:cubicBezTo>
                <a:cubicBezTo>
                  <a:pt x="3116" y="17549"/>
                  <a:pt x="2966" y="17527"/>
                  <a:pt x="2810" y="17471"/>
                </a:cubicBezTo>
                <a:cubicBezTo>
                  <a:pt x="2298" y="17292"/>
                  <a:pt x="2036" y="16971"/>
                  <a:pt x="1834" y="16506"/>
                </a:cubicBezTo>
                <a:cubicBezTo>
                  <a:pt x="1524" y="15792"/>
                  <a:pt x="1203" y="15089"/>
                  <a:pt x="1000" y="14327"/>
                </a:cubicBezTo>
                <a:cubicBezTo>
                  <a:pt x="941" y="14077"/>
                  <a:pt x="965" y="13816"/>
                  <a:pt x="857" y="13577"/>
                </a:cubicBezTo>
                <a:cubicBezTo>
                  <a:pt x="798" y="13423"/>
                  <a:pt x="869" y="13292"/>
                  <a:pt x="1131" y="13292"/>
                </a:cubicBezTo>
                <a:cubicBezTo>
                  <a:pt x="1144" y="13291"/>
                  <a:pt x="1158" y="13291"/>
                  <a:pt x="1171" y="13291"/>
                </a:cubicBezTo>
                <a:cubicBezTo>
                  <a:pt x="1485" y="13291"/>
                  <a:pt x="1738" y="13425"/>
                  <a:pt x="2024" y="13494"/>
                </a:cubicBezTo>
                <a:cubicBezTo>
                  <a:pt x="2141" y="13519"/>
                  <a:pt x="2243" y="13532"/>
                  <a:pt x="2332" y="13532"/>
                </a:cubicBezTo>
                <a:cubicBezTo>
                  <a:pt x="2670" y="13532"/>
                  <a:pt x="2825" y="13346"/>
                  <a:pt x="2929" y="12923"/>
                </a:cubicBezTo>
                <a:cubicBezTo>
                  <a:pt x="3108" y="12220"/>
                  <a:pt x="3203" y="11506"/>
                  <a:pt x="3274" y="10779"/>
                </a:cubicBezTo>
                <a:cubicBezTo>
                  <a:pt x="3322" y="10256"/>
                  <a:pt x="3417" y="9720"/>
                  <a:pt x="3405" y="9196"/>
                </a:cubicBezTo>
                <a:cubicBezTo>
                  <a:pt x="3393" y="8339"/>
                  <a:pt x="3513" y="7493"/>
                  <a:pt x="3417" y="6636"/>
                </a:cubicBezTo>
                <a:cubicBezTo>
                  <a:pt x="3382" y="6255"/>
                  <a:pt x="3417" y="5862"/>
                  <a:pt x="3310" y="5517"/>
                </a:cubicBezTo>
                <a:cubicBezTo>
                  <a:pt x="3132" y="4838"/>
                  <a:pt x="3036" y="4136"/>
                  <a:pt x="2810" y="3469"/>
                </a:cubicBezTo>
                <a:cubicBezTo>
                  <a:pt x="2667" y="3052"/>
                  <a:pt x="2477" y="2636"/>
                  <a:pt x="2429" y="2159"/>
                </a:cubicBezTo>
                <a:cubicBezTo>
                  <a:pt x="2460" y="2157"/>
                  <a:pt x="2491" y="2155"/>
                  <a:pt x="2520" y="2155"/>
                </a:cubicBezTo>
                <a:cubicBezTo>
                  <a:pt x="2759" y="2155"/>
                  <a:pt x="2934" y="2242"/>
                  <a:pt x="3072" y="2433"/>
                </a:cubicBezTo>
                <a:cubicBezTo>
                  <a:pt x="3227" y="2647"/>
                  <a:pt x="3513" y="2636"/>
                  <a:pt x="3727" y="2767"/>
                </a:cubicBezTo>
                <a:cubicBezTo>
                  <a:pt x="3870" y="2850"/>
                  <a:pt x="4001" y="3017"/>
                  <a:pt x="4167" y="3040"/>
                </a:cubicBezTo>
                <a:cubicBezTo>
                  <a:pt x="4200" y="3046"/>
                  <a:pt x="4233" y="3049"/>
                  <a:pt x="4266" y="3049"/>
                </a:cubicBezTo>
                <a:cubicBezTo>
                  <a:pt x="4643" y="3049"/>
                  <a:pt x="5089" y="2698"/>
                  <a:pt x="5144" y="2326"/>
                </a:cubicBezTo>
                <a:cubicBezTo>
                  <a:pt x="5203" y="1969"/>
                  <a:pt x="5334" y="1647"/>
                  <a:pt x="5489" y="1326"/>
                </a:cubicBezTo>
                <a:cubicBezTo>
                  <a:pt x="5538" y="1228"/>
                  <a:pt x="5570" y="1075"/>
                  <a:pt x="5666" y="1075"/>
                </a:cubicBezTo>
                <a:close/>
                <a:moveTo>
                  <a:pt x="5703" y="1"/>
                </a:moveTo>
                <a:cubicBezTo>
                  <a:pt x="5550" y="1"/>
                  <a:pt x="5409" y="66"/>
                  <a:pt x="5310" y="207"/>
                </a:cubicBezTo>
                <a:cubicBezTo>
                  <a:pt x="4989" y="671"/>
                  <a:pt x="4667" y="1159"/>
                  <a:pt x="4596" y="1743"/>
                </a:cubicBezTo>
                <a:cubicBezTo>
                  <a:pt x="4555" y="2021"/>
                  <a:pt x="4424" y="2113"/>
                  <a:pt x="4258" y="2113"/>
                </a:cubicBezTo>
                <a:cubicBezTo>
                  <a:pt x="4182" y="2113"/>
                  <a:pt x="4098" y="2094"/>
                  <a:pt x="4013" y="2064"/>
                </a:cubicBezTo>
                <a:cubicBezTo>
                  <a:pt x="3643" y="1921"/>
                  <a:pt x="3346" y="1659"/>
                  <a:pt x="2965" y="1516"/>
                </a:cubicBezTo>
                <a:cubicBezTo>
                  <a:pt x="2702" y="1416"/>
                  <a:pt x="2404" y="1240"/>
                  <a:pt x="2136" y="1240"/>
                </a:cubicBezTo>
                <a:cubicBezTo>
                  <a:pt x="1991" y="1240"/>
                  <a:pt x="1855" y="1291"/>
                  <a:pt x="1738" y="1433"/>
                </a:cubicBezTo>
                <a:cubicBezTo>
                  <a:pt x="1346" y="1885"/>
                  <a:pt x="1810" y="2600"/>
                  <a:pt x="1965" y="3112"/>
                </a:cubicBezTo>
                <a:cubicBezTo>
                  <a:pt x="2060" y="3469"/>
                  <a:pt x="2155" y="3838"/>
                  <a:pt x="2239" y="4195"/>
                </a:cubicBezTo>
                <a:cubicBezTo>
                  <a:pt x="2417" y="4922"/>
                  <a:pt x="2608" y="5624"/>
                  <a:pt x="2655" y="6374"/>
                </a:cubicBezTo>
                <a:cubicBezTo>
                  <a:pt x="2703" y="6993"/>
                  <a:pt x="2655" y="7600"/>
                  <a:pt x="2679" y="8220"/>
                </a:cubicBezTo>
                <a:cubicBezTo>
                  <a:pt x="2703" y="8827"/>
                  <a:pt x="2560" y="9434"/>
                  <a:pt x="2643" y="10041"/>
                </a:cubicBezTo>
                <a:cubicBezTo>
                  <a:pt x="2715" y="10553"/>
                  <a:pt x="2441" y="11029"/>
                  <a:pt x="2453" y="11541"/>
                </a:cubicBezTo>
                <a:cubicBezTo>
                  <a:pt x="2477" y="11982"/>
                  <a:pt x="2262" y="12399"/>
                  <a:pt x="2358" y="12839"/>
                </a:cubicBezTo>
                <a:cubicBezTo>
                  <a:pt x="2375" y="12920"/>
                  <a:pt x="2367" y="12920"/>
                  <a:pt x="2321" y="12920"/>
                </a:cubicBezTo>
                <a:lnTo>
                  <a:pt x="2321" y="12920"/>
                </a:lnTo>
                <a:cubicBezTo>
                  <a:pt x="2306" y="12920"/>
                  <a:pt x="2286" y="12920"/>
                  <a:pt x="2262" y="12923"/>
                </a:cubicBezTo>
                <a:cubicBezTo>
                  <a:pt x="2238" y="12925"/>
                  <a:pt x="2214" y="12927"/>
                  <a:pt x="2191" y="12927"/>
                </a:cubicBezTo>
                <a:cubicBezTo>
                  <a:pt x="1906" y="12927"/>
                  <a:pt x="1693" y="12739"/>
                  <a:pt x="1429" y="12684"/>
                </a:cubicBezTo>
                <a:cubicBezTo>
                  <a:pt x="1355" y="12668"/>
                  <a:pt x="1281" y="12660"/>
                  <a:pt x="1208" y="12660"/>
                </a:cubicBezTo>
                <a:cubicBezTo>
                  <a:pt x="917" y="12660"/>
                  <a:pt x="638" y="12780"/>
                  <a:pt x="381" y="12923"/>
                </a:cubicBezTo>
                <a:cubicBezTo>
                  <a:pt x="0" y="13149"/>
                  <a:pt x="214" y="13435"/>
                  <a:pt x="238" y="13661"/>
                </a:cubicBezTo>
                <a:cubicBezTo>
                  <a:pt x="298" y="14292"/>
                  <a:pt x="488" y="14887"/>
                  <a:pt x="726" y="15470"/>
                </a:cubicBezTo>
                <a:cubicBezTo>
                  <a:pt x="1203" y="16625"/>
                  <a:pt x="1703" y="17911"/>
                  <a:pt x="2989" y="18411"/>
                </a:cubicBezTo>
                <a:cubicBezTo>
                  <a:pt x="3110" y="18458"/>
                  <a:pt x="3247" y="18490"/>
                  <a:pt x="3381" y="18490"/>
                </a:cubicBezTo>
                <a:cubicBezTo>
                  <a:pt x="3417" y="18490"/>
                  <a:pt x="3453" y="18488"/>
                  <a:pt x="3489" y="18483"/>
                </a:cubicBezTo>
                <a:cubicBezTo>
                  <a:pt x="3620" y="18447"/>
                  <a:pt x="3739" y="18376"/>
                  <a:pt x="3846" y="18304"/>
                </a:cubicBezTo>
                <a:cubicBezTo>
                  <a:pt x="4489" y="17899"/>
                  <a:pt x="5239" y="17602"/>
                  <a:pt x="5822" y="17149"/>
                </a:cubicBezTo>
                <a:cubicBezTo>
                  <a:pt x="6251" y="16816"/>
                  <a:pt x="6680" y="16459"/>
                  <a:pt x="7037" y="16018"/>
                </a:cubicBezTo>
                <a:cubicBezTo>
                  <a:pt x="7477" y="15482"/>
                  <a:pt x="8311" y="14423"/>
                  <a:pt x="7954" y="13673"/>
                </a:cubicBezTo>
                <a:cubicBezTo>
                  <a:pt x="7834" y="13446"/>
                  <a:pt x="7561" y="13280"/>
                  <a:pt x="7323" y="13208"/>
                </a:cubicBezTo>
                <a:cubicBezTo>
                  <a:pt x="7263" y="13196"/>
                  <a:pt x="6394" y="13101"/>
                  <a:pt x="6406" y="13077"/>
                </a:cubicBezTo>
                <a:cubicBezTo>
                  <a:pt x="6882" y="12232"/>
                  <a:pt x="7108" y="11327"/>
                  <a:pt x="7370" y="10434"/>
                </a:cubicBezTo>
                <a:cubicBezTo>
                  <a:pt x="7632" y="9553"/>
                  <a:pt x="7715" y="8636"/>
                  <a:pt x="7823" y="7720"/>
                </a:cubicBezTo>
                <a:cubicBezTo>
                  <a:pt x="7965" y="6612"/>
                  <a:pt x="7799" y="5529"/>
                  <a:pt x="7692" y="4445"/>
                </a:cubicBezTo>
                <a:cubicBezTo>
                  <a:pt x="7644" y="3957"/>
                  <a:pt x="7430" y="3517"/>
                  <a:pt x="7358" y="3040"/>
                </a:cubicBezTo>
                <a:cubicBezTo>
                  <a:pt x="7203" y="2100"/>
                  <a:pt x="6918" y="1219"/>
                  <a:pt x="6382" y="421"/>
                </a:cubicBezTo>
                <a:cubicBezTo>
                  <a:pt x="6202" y="154"/>
                  <a:pt x="5938" y="1"/>
                  <a:pt x="5703"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14" name="Google Shape;634;p29"/>
          <p:cNvSpPr/>
          <p:nvPr/>
        </p:nvSpPr>
        <p:spPr>
          <a:xfrm>
            <a:off x="2887723" y="3128721"/>
            <a:ext cx="467277" cy="758150"/>
          </a:xfrm>
          <a:custGeom>
            <a:avLst/>
            <a:gdLst/>
            <a:ahLst/>
            <a:cxnLst/>
            <a:rect l="l" t="t" r="r" b="b"/>
            <a:pathLst>
              <a:path w="6502" h="16475" extrusionOk="0">
                <a:moveTo>
                  <a:pt x="4869" y="1"/>
                </a:moveTo>
                <a:cubicBezTo>
                  <a:pt x="4773" y="1"/>
                  <a:pt x="4741" y="154"/>
                  <a:pt x="4692" y="252"/>
                </a:cubicBezTo>
                <a:cubicBezTo>
                  <a:pt x="4537" y="573"/>
                  <a:pt x="4406" y="895"/>
                  <a:pt x="4347" y="1252"/>
                </a:cubicBezTo>
                <a:cubicBezTo>
                  <a:pt x="4292" y="1624"/>
                  <a:pt x="3846" y="1975"/>
                  <a:pt x="3469" y="1975"/>
                </a:cubicBezTo>
                <a:cubicBezTo>
                  <a:pt x="3436" y="1975"/>
                  <a:pt x="3403" y="1972"/>
                  <a:pt x="3370" y="1966"/>
                </a:cubicBezTo>
                <a:cubicBezTo>
                  <a:pt x="3204" y="1943"/>
                  <a:pt x="3073" y="1776"/>
                  <a:pt x="2930" y="1693"/>
                </a:cubicBezTo>
                <a:cubicBezTo>
                  <a:pt x="2716" y="1562"/>
                  <a:pt x="2430" y="1573"/>
                  <a:pt x="2275" y="1359"/>
                </a:cubicBezTo>
                <a:cubicBezTo>
                  <a:pt x="2137" y="1168"/>
                  <a:pt x="1962" y="1081"/>
                  <a:pt x="1723" y="1081"/>
                </a:cubicBezTo>
                <a:cubicBezTo>
                  <a:pt x="1694" y="1081"/>
                  <a:pt x="1663" y="1083"/>
                  <a:pt x="1632" y="1085"/>
                </a:cubicBezTo>
                <a:cubicBezTo>
                  <a:pt x="1680" y="1562"/>
                  <a:pt x="1870" y="1978"/>
                  <a:pt x="2013" y="2395"/>
                </a:cubicBezTo>
                <a:cubicBezTo>
                  <a:pt x="2239" y="3062"/>
                  <a:pt x="2335" y="3764"/>
                  <a:pt x="2513" y="4443"/>
                </a:cubicBezTo>
                <a:cubicBezTo>
                  <a:pt x="2620" y="4788"/>
                  <a:pt x="2585" y="5181"/>
                  <a:pt x="2620" y="5562"/>
                </a:cubicBezTo>
                <a:cubicBezTo>
                  <a:pt x="2716" y="6419"/>
                  <a:pt x="2596" y="7265"/>
                  <a:pt x="2608" y="8122"/>
                </a:cubicBezTo>
                <a:cubicBezTo>
                  <a:pt x="2620" y="8646"/>
                  <a:pt x="2525" y="9182"/>
                  <a:pt x="2477" y="9705"/>
                </a:cubicBezTo>
                <a:cubicBezTo>
                  <a:pt x="2406" y="10432"/>
                  <a:pt x="2311" y="11146"/>
                  <a:pt x="2132" y="11849"/>
                </a:cubicBezTo>
                <a:cubicBezTo>
                  <a:pt x="2028" y="12272"/>
                  <a:pt x="1873" y="12458"/>
                  <a:pt x="1535" y="12458"/>
                </a:cubicBezTo>
                <a:cubicBezTo>
                  <a:pt x="1446" y="12458"/>
                  <a:pt x="1344" y="12445"/>
                  <a:pt x="1227" y="12420"/>
                </a:cubicBezTo>
                <a:cubicBezTo>
                  <a:pt x="941" y="12351"/>
                  <a:pt x="688" y="12217"/>
                  <a:pt x="374" y="12217"/>
                </a:cubicBezTo>
                <a:cubicBezTo>
                  <a:pt x="361" y="12217"/>
                  <a:pt x="347" y="12217"/>
                  <a:pt x="334" y="12218"/>
                </a:cubicBezTo>
                <a:cubicBezTo>
                  <a:pt x="72" y="12218"/>
                  <a:pt x="1" y="12349"/>
                  <a:pt x="60" y="12503"/>
                </a:cubicBezTo>
                <a:cubicBezTo>
                  <a:pt x="168" y="12742"/>
                  <a:pt x="144" y="13003"/>
                  <a:pt x="203" y="13253"/>
                </a:cubicBezTo>
                <a:cubicBezTo>
                  <a:pt x="406" y="14015"/>
                  <a:pt x="727" y="14718"/>
                  <a:pt x="1037" y="15432"/>
                </a:cubicBezTo>
                <a:cubicBezTo>
                  <a:pt x="1239" y="15897"/>
                  <a:pt x="1501" y="16218"/>
                  <a:pt x="2013" y="16397"/>
                </a:cubicBezTo>
                <a:cubicBezTo>
                  <a:pt x="2169" y="16453"/>
                  <a:pt x="2319" y="16475"/>
                  <a:pt x="2462" y="16475"/>
                </a:cubicBezTo>
                <a:cubicBezTo>
                  <a:pt x="2778" y="16475"/>
                  <a:pt x="3065" y="16368"/>
                  <a:pt x="3335" y="16278"/>
                </a:cubicBezTo>
                <a:cubicBezTo>
                  <a:pt x="3942" y="16075"/>
                  <a:pt x="4359" y="15516"/>
                  <a:pt x="4978" y="15301"/>
                </a:cubicBezTo>
                <a:cubicBezTo>
                  <a:pt x="5013" y="15289"/>
                  <a:pt x="5061" y="15266"/>
                  <a:pt x="5061" y="15242"/>
                </a:cubicBezTo>
                <a:cubicBezTo>
                  <a:pt x="5049" y="14897"/>
                  <a:pt x="5359" y="14766"/>
                  <a:pt x="5549" y="14575"/>
                </a:cubicBezTo>
                <a:cubicBezTo>
                  <a:pt x="5628" y="14485"/>
                  <a:pt x="5568" y="14276"/>
                  <a:pt x="5735" y="14276"/>
                </a:cubicBezTo>
                <a:cubicBezTo>
                  <a:pt x="5744" y="14276"/>
                  <a:pt x="5753" y="14276"/>
                  <a:pt x="5764" y="14277"/>
                </a:cubicBezTo>
                <a:cubicBezTo>
                  <a:pt x="5784" y="14280"/>
                  <a:pt x="5803" y="14281"/>
                  <a:pt x="5821" y="14281"/>
                </a:cubicBezTo>
                <a:cubicBezTo>
                  <a:pt x="6104" y="14281"/>
                  <a:pt x="6157" y="14028"/>
                  <a:pt x="6168" y="13849"/>
                </a:cubicBezTo>
                <a:cubicBezTo>
                  <a:pt x="6180" y="13658"/>
                  <a:pt x="6287" y="13515"/>
                  <a:pt x="6347" y="13361"/>
                </a:cubicBezTo>
                <a:cubicBezTo>
                  <a:pt x="6502" y="12968"/>
                  <a:pt x="6490" y="12884"/>
                  <a:pt x="6085" y="12861"/>
                </a:cubicBezTo>
                <a:cubicBezTo>
                  <a:pt x="6063" y="12860"/>
                  <a:pt x="6040" y="12860"/>
                  <a:pt x="6018" y="12860"/>
                </a:cubicBezTo>
                <a:cubicBezTo>
                  <a:pt x="5614" y="12860"/>
                  <a:pt x="5229" y="12957"/>
                  <a:pt x="4823" y="12980"/>
                </a:cubicBezTo>
                <a:cubicBezTo>
                  <a:pt x="4794" y="12982"/>
                  <a:pt x="4767" y="12984"/>
                  <a:pt x="4739" y="12984"/>
                </a:cubicBezTo>
                <a:cubicBezTo>
                  <a:pt x="4640" y="12984"/>
                  <a:pt x="4547" y="12958"/>
                  <a:pt x="4454" y="12837"/>
                </a:cubicBezTo>
                <a:cubicBezTo>
                  <a:pt x="4323" y="12670"/>
                  <a:pt x="4513" y="12611"/>
                  <a:pt x="4513" y="12491"/>
                </a:cubicBezTo>
                <a:cubicBezTo>
                  <a:pt x="4507" y="12426"/>
                  <a:pt x="4567" y="12426"/>
                  <a:pt x="4632" y="12426"/>
                </a:cubicBezTo>
                <a:cubicBezTo>
                  <a:pt x="4698" y="12426"/>
                  <a:pt x="4769" y="12426"/>
                  <a:pt x="4787" y="12361"/>
                </a:cubicBezTo>
                <a:cubicBezTo>
                  <a:pt x="4930" y="11956"/>
                  <a:pt x="5228" y="11622"/>
                  <a:pt x="5347" y="11229"/>
                </a:cubicBezTo>
                <a:cubicBezTo>
                  <a:pt x="5478" y="10765"/>
                  <a:pt x="5644" y="10313"/>
                  <a:pt x="5775" y="9848"/>
                </a:cubicBezTo>
                <a:cubicBezTo>
                  <a:pt x="6049" y="8908"/>
                  <a:pt x="6240" y="7943"/>
                  <a:pt x="6347" y="6967"/>
                </a:cubicBezTo>
                <a:cubicBezTo>
                  <a:pt x="6442" y="6074"/>
                  <a:pt x="6478" y="5193"/>
                  <a:pt x="6383" y="4312"/>
                </a:cubicBezTo>
                <a:cubicBezTo>
                  <a:pt x="6371" y="4086"/>
                  <a:pt x="6228" y="3871"/>
                  <a:pt x="6228" y="3645"/>
                </a:cubicBezTo>
                <a:cubicBezTo>
                  <a:pt x="6252" y="2895"/>
                  <a:pt x="5906" y="2228"/>
                  <a:pt x="5799" y="1514"/>
                </a:cubicBezTo>
                <a:cubicBezTo>
                  <a:pt x="5740" y="1097"/>
                  <a:pt x="5537" y="728"/>
                  <a:pt x="5418" y="323"/>
                </a:cubicBezTo>
                <a:cubicBezTo>
                  <a:pt x="5347" y="61"/>
                  <a:pt x="5097" y="133"/>
                  <a:pt x="4942" y="26"/>
                </a:cubicBezTo>
                <a:cubicBezTo>
                  <a:pt x="4914" y="8"/>
                  <a:pt x="4890" y="1"/>
                  <a:pt x="4869" y="1"/>
                </a:cubicBezTo>
                <a:close/>
              </a:path>
            </a:pathLst>
          </a:custGeom>
          <a:solidFill>
            <a:srgbClr val="FF8563"/>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15" name="Yuvarlatılmış Dikdörtgen 14"/>
          <p:cNvSpPr/>
          <p:nvPr/>
        </p:nvSpPr>
        <p:spPr>
          <a:xfrm>
            <a:off x="2172344" y="2154265"/>
            <a:ext cx="1996699" cy="805216"/>
          </a:xfrm>
          <a:prstGeom prst="roundRect">
            <a:avLst/>
          </a:prstGeom>
          <a:solidFill>
            <a:srgbClr val="FF8563"/>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a:ln>
                  <a:noFill/>
                </a:ln>
                <a:solidFill>
                  <a:prstClr val="black"/>
                </a:solidFill>
                <a:effectLst/>
                <a:uLnTx/>
                <a:uFillTx/>
                <a:latin typeface="Arial"/>
                <a:ea typeface="맑은 고딕"/>
                <a:cs typeface="+mn-cs"/>
              </a:rPr>
              <a:t>Maruf </a:t>
            </a:r>
          </a:p>
        </p:txBody>
      </p:sp>
      <p:sp>
        <p:nvSpPr>
          <p:cNvPr id="16" name="Dikdörtgen 15"/>
          <p:cNvSpPr/>
          <p:nvPr/>
        </p:nvSpPr>
        <p:spPr>
          <a:xfrm>
            <a:off x="1239864" y="4210051"/>
            <a:ext cx="3549112" cy="1431333"/>
          </a:xfrm>
          <a:prstGeom prst="rect">
            <a:avLst/>
          </a:prstGeom>
        </p:spPr>
        <p:txBody>
          <a:bodyPr wrap="square">
            <a:spAutoFit/>
          </a:bodyPr>
          <a:lstStyle/>
          <a:p>
            <a:pPr algn="ctr"/>
            <a:r>
              <a:rPr lang="tr-TR" sz="2800" b="1" dirty="0">
                <a:solidFill>
                  <a:prstClr val="black"/>
                </a:solidFill>
                <a:latin typeface="Arial"/>
                <a:ea typeface="맑은 고딕"/>
              </a:rPr>
              <a:t>İyilik</a:t>
            </a:r>
          </a:p>
          <a:p>
            <a:pPr algn="ctr"/>
            <a:r>
              <a:rPr lang="tr-TR" sz="2800" dirty="0">
                <a:solidFill>
                  <a:prstClr val="black"/>
                </a:solidFill>
                <a:latin typeface="Arial"/>
                <a:ea typeface="맑은 고딕"/>
              </a:rPr>
              <a:t>İslam’a uygun güzel, yararlı davranışlar</a:t>
            </a:r>
          </a:p>
        </p:txBody>
      </p:sp>
      <p:grpSp>
        <p:nvGrpSpPr>
          <p:cNvPr id="17" name="Grup 16"/>
          <p:cNvGrpSpPr/>
          <p:nvPr/>
        </p:nvGrpSpPr>
        <p:grpSpPr>
          <a:xfrm>
            <a:off x="6447295" y="4021812"/>
            <a:ext cx="4370522" cy="1712562"/>
            <a:chOff x="6362700" y="4329014"/>
            <a:chExt cx="3267296" cy="2205135"/>
          </a:xfrm>
        </p:grpSpPr>
        <p:sp>
          <p:nvSpPr>
            <p:cNvPr id="18" name="Google Shape;625;p29"/>
            <p:cNvSpPr/>
            <p:nvPr/>
          </p:nvSpPr>
          <p:spPr>
            <a:xfrm>
              <a:off x="6362700" y="4329014"/>
              <a:ext cx="3267296" cy="2205135"/>
            </a:xfrm>
            <a:custGeom>
              <a:avLst/>
              <a:gdLst/>
              <a:ahLst/>
              <a:cxnLst/>
              <a:rect l="l" t="t" r="r" b="b"/>
              <a:pathLst>
                <a:path w="59818" h="56585" extrusionOk="0">
                  <a:moveTo>
                    <a:pt x="33549" y="931"/>
                  </a:moveTo>
                  <a:cubicBezTo>
                    <a:pt x="33746" y="931"/>
                    <a:pt x="33943" y="954"/>
                    <a:pt x="34124" y="965"/>
                  </a:cubicBezTo>
                  <a:cubicBezTo>
                    <a:pt x="34374" y="983"/>
                    <a:pt x="34630" y="989"/>
                    <a:pt x="34885" y="989"/>
                  </a:cubicBezTo>
                  <a:cubicBezTo>
                    <a:pt x="35139" y="989"/>
                    <a:pt x="35392" y="983"/>
                    <a:pt x="35636" y="977"/>
                  </a:cubicBezTo>
                  <a:cubicBezTo>
                    <a:pt x="35905" y="977"/>
                    <a:pt x="41359" y="1084"/>
                    <a:pt x="44695" y="1084"/>
                  </a:cubicBezTo>
                  <a:cubicBezTo>
                    <a:pt x="46085" y="1084"/>
                    <a:pt x="47107" y="1065"/>
                    <a:pt x="47233" y="1013"/>
                  </a:cubicBezTo>
                  <a:cubicBezTo>
                    <a:pt x="47339" y="973"/>
                    <a:pt x="47465" y="953"/>
                    <a:pt x="47599" y="953"/>
                  </a:cubicBezTo>
                  <a:cubicBezTo>
                    <a:pt x="47828" y="953"/>
                    <a:pt x="48078" y="1012"/>
                    <a:pt x="48281" y="1132"/>
                  </a:cubicBezTo>
                  <a:cubicBezTo>
                    <a:pt x="48326" y="1164"/>
                    <a:pt x="48368" y="1174"/>
                    <a:pt x="48407" y="1174"/>
                  </a:cubicBezTo>
                  <a:cubicBezTo>
                    <a:pt x="48496" y="1174"/>
                    <a:pt x="48574" y="1119"/>
                    <a:pt x="48667" y="1119"/>
                  </a:cubicBezTo>
                  <a:cubicBezTo>
                    <a:pt x="48673" y="1119"/>
                    <a:pt x="48679" y="1120"/>
                    <a:pt x="48686" y="1120"/>
                  </a:cubicBezTo>
                  <a:cubicBezTo>
                    <a:pt x="49638" y="1239"/>
                    <a:pt x="50591" y="1358"/>
                    <a:pt x="51531" y="1525"/>
                  </a:cubicBezTo>
                  <a:cubicBezTo>
                    <a:pt x="52067" y="1620"/>
                    <a:pt x="52591" y="1715"/>
                    <a:pt x="53127" y="1811"/>
                  </a:cubicBezTo>
                  <a:cubicBezTo>
                    <a:pt x="53615" y="1894"/>
                    <a:pt x="54163" y="1942"/>
                    <a:pt x="54567" y="2299"/>
                  </a:cubicBezTo>
                  <a:cubicBezTo>
                    <a:pt x="54746" y="2465"/>
                    <a:pt x="55044" y="2430"/>
                    <a:pt x="55258" y="2596"/>
                  </a:cubicBezTo>
                  <a:cubicBezTo>
                    <a:pt x="55675" y="2930"/>
                    <a:pt x="55901" y="3358"/>
                    <a:pt x="56175" y="3763"/>
                  </a:cubicBezTo>
                  <a:cubicBezTo>
                    <a:pt x="56329" y="4001"/>
                    <a:pt x="56341" y="4323"/>
                    <a:pt x="56651" y="4490"/>
                  </a:cubicBezTo>
                  <a:cubicBezTo>
                    <a:pt x="56722" y="4525"/>
                    <a:pt x="56687" y="4656"/>
                    <a:pt x="56687" y="4751"/>
                  </a:cubicBezTo>
                  <a:cubicBezTo>
                    <a:pt x="56710" y="5002"/>
                    <a:pt x="56722" y="5252"/>
                    <a:pt x="56853" y="5513"/>
                  </a:cubicBezTo>
                  <a:cubicBezTo>
                    <a:pt x="56996" y="5775"/>
                    <a:pt x="56853" y="6097"/>
                    <a:pt x="56937" y="6406"/>
                  </a:cubicBezTo>
                  <a:cubicBezTo>
                    <a:pt x="57020" y="6752"/>
                    <a:pt x="57080" y="7109"/>
                    <a:pt x="57127" y="7478"/>
                  </a:cubicBezTo>
                  <a:cubicBezTo>
                    <a:pt x="57187" y="8014"/>
                    <a:pt x="57222" y="8561"/>
                    <a:pt x="57282" y="9097"/>
                  </a:cubicBezTo>
                  <a:cubicBezTo>
                    <a:pt x="57318" y="9478"/>
                    <a:pt x="57353" y="9871"/>
                    <a:pt x="57389" y="10252"/>
                  </a:cubicBezTo>
                  <a:cubicBezTo>
                    <a:pt x="57413" y="10621"/>
                    <a:pt x="57413" y="10990"/>
                    <a:pt x="57437" y="11359"/>
                  </a:cubicBezTo>
                  <a:cubicBezTo>
                    <a:pt x="57446" y="11515"/>
                    <a:pt x="57289" y="11584"/>
                    <a:pt x="57133" y="11584"/>
                  </a:cubicBezTo>
                  <a:cubicBezTo>
                    <a:pt x="57099" y="11584"/>
                    <a:pt x="57064" y="11580"/>
                    <a:pt x="57032" y="11574"/>
                  </a:cubicBezTo>
                  <a:cubicBezTo>
                    <a:pt x="56852" y="11539"/>
                    <a:pt x="56673" y="11527"/>
                    <a:pt x="56495" y="11527"/>
                  </a:cubicBezTo>
                  <a:cubicBezTo>
                    <a:pt x="56077" y="11527"/>
                    <a:pt x="55662" y="11593"/>
                    <a:pt x="55243" y="11593"/>
                  </a:cubicBezTo>
                  <a:cubicBezTo>
                    <a:pt x="55165" y="11593"/>
                    <a:pt x="55086" y="11591"/>
                    <a:pt x="55008" y="11586"/>
                  </a:cubicBezTo>
                  <a:cubicBezTo>
                    <a:pt x="54954" y="11586"/>
                    <a:pt x="54889" y="11576"/>
                    <a:pt x="54826" y="11576"/>
                  </a:cubicBezTo>
                  <a:cubicBezTo>
                    <a:pt x="54720" y="11576"/>
                    <a:pt x="54621" y="11604"/>
                    <a:pt x="54591" y="11752"/>
                  </a:cubicBezTo>
                  <a:cubicBezTo>
                    <a:pt x="54579" y="11776"/>
                    <a:pt x="54532" y="11800"/>
                    <a:pt x="54520" y="11800"/>
                  </a:cubicBezTo>
                  <a:cubicBezTo>
                    <a:pt x="54362" y="11743"/>
                    <a:pt x="54206" y="11722"/>
                    <a:pt x="54052" y="11722"/>
                  </a:cubicBezTo>
                  <a:cubicBezTo>
                    <a:pt x="53590" y="11722"/>
                    <a:pt x="53142" y="11916"/>
                    <a:pt x="52686" y="11943"/>
                  </a:cubicBezTo>
                  <a:cubicBezTo>
                    <a:pt x="51722" y="11979"/>
                    <a:pt x="50745" y="11943"/>
                    <a:pt x="49769" y="12038"/>
                  </a:cubicBezTo>
                  <a:cubicBezTo>
                    <a:pt x="49453" y="12074"/>
                    <a:pt x="49134" y="12084"/>
                    <a:pt x="48813" y="12084"/>
                  </a:cubicBezTo>
                  <a:cubicBezTo>
                    <a:pt x="48335" y="12084"/>
                    <a:pt x="47854" y="12061"/>
                    <a:pt x="47376" y="12061"/>
                  </a:cubicBezTo>
                  <a:cubicBezTo>
                    <a:pt x="47316" y="12061"/>
                    <a:pt x="47257" y="12061"/>
                    <a:pt x="47197" y="12062"/>
                  </a:cubicBezTo>
                  <a:cubicBezTo>
                    <a:pt x="46900" y="12062"/>
                    <a:pt x="36172" y="12074"/>
                    <a:pt x="35875" y="12074"/>
                  </a:cubicBezTo>
                  <a:cubicBezTo>
                    <a:pt x="35343" y="12074"/>
                    <a:pt x="34816" y="12069"/>
                    <a:pt x="34288" y="12069"/>
                  </a:cubicBezTo>
                  <a:cubicBezTo>
                    <a:pt x="34024" y="12069"/>
                    <a:pt x="33759" y="12070"/>
                    <a:pt x="33493" y="12074"/>
                  </a:cubicBezTo>
                  <a:cubicBezTo>
                    <a:pt x="33270" y="12077"/>
                    <a:pt x="33047" y="12078"/>
                    <a:pt x="32824" y="12078"/>
                  </a:cubicBezTo>
                  <a:cubicBezTo>
                    <a:pt x="32601" y="12078"/>
                    <a:pt x="32378" y="12077"/>
                    <a:pt x="32155" y="12077"/>
                  </a:cubicBezTo>
                  <a:cubicBezTo>
                    <a:pt x="31710" y="12077"/>
                    <a:pt x="31267" y="12080"/>
                    <a:pt x="30826" y="12098"/>
                  </a:cubicBezTo>
                  <a:cubicBezTo>
                    <a:pt x="30440" y="12114"/>
                    <a:pt x="30056" y="12119"/>
                    <a:pt x="29671" y="12119"/>
                  </a:cubicBezTo>
                  <a:cubicBezTo>
                    <a:pt x="29207" y="12119"/>
                    <a:pt x="28743" y="12112"/>
                    <a:pt x="28280" y="12112"/>
                  </a:cubicBezTo>
                  <a:cubicBezTo>
                    <a:pt x="27755" y="12112"/>
                    <a:pt x="27231" y="12121"/>
                    <a:pt x="26707" y="12157"/>
                  </a:cubicBezTo>
                  <a:cubicBezTo>
                    <a:pt x="26064" y="12193"/>
                    <a:pt x="25409" y="12229"/>
                    <a:pt x="24778" y="12288"/>
                  </a:cubicBezTo>
                  <a:cubicBezTo>
                    <a:pt x="23986" y="12361"/>
                    <a:pt x="15227" y="12398"/>
                    <a:pt x="12452" y="12398"/>
                  </a:cubicBezTo>
                  <a:cubicBezTo>
                    <a:pt x="12055" y="12398"/>
                    <a:pt x="11781" y="12397"/>
                    <a:pt x="11669" y="12395"/>
                  </a:cubicBezTo>
                  <a:cubicBezTo>
                    <a:pt x="10754" y="12377"/>
                    <a:pt x="9846" y="12316"/>
                    <a:pt x="8940" y="12316"/>
                  </a:cubicBezTo>
                  <a:cubicBezTo>
                    <a:pt x="8667" y="12316"/>
                    <a:pt x="8394" y="12322"/>
                    <a:pt x="8121" y="12336"/>
                  </a:cubicBezTo>
                  <a:cubicBezTo>
                    <a:pt x="7465" y="12365"/>
                    <a:pt x="6816" y="12386"/>
                    <a:pt x="6169" y="12386"/>
                  </a:cubicBezTo>
                  <a:cubicBezTo>
                    <a:pt x="6030" y="12386"/>
                    <a:pt x="5891" y="12385"/>
                    <a:pt x="5752" y="12383"/>
                  </a:cubicBezTo>
                  <a:cubicBezTo>
                    <a:pt x="5241" y="12373"/>
                    <a:pt x="4721" y="12293"/>
                    <a:pt x="4215" y="12293"/>
                  </a:cubicBezTo>
                  <a:cubicBezTo>
                    <a:pt x="4132" y="12293"/>
                    <a:pt x="4048" y="12295"/>
                    <a:pt x="3966" y="12300"/>
                  </a:cubicBezTo>
                  <a:cubicBezTo>
                    <a:pt x="3884" y="12305"/>
                    <a:pt x="3802" y="12308"/>
                    <a:pt x="3719" y="12308"/>
                  </a:cubicBezTo>
                  <a:cubicBezTo>
                    <a:pt x="3397" y="12308"/>
                    <a:pt x="3071" y="12274"/>
                    <a:pt x="2748" y="12274"/>
                  </a:cubicBezTo>
                  <a:cubicBezTo>
                    <a:pt x="2432" y="12274"/>
                    <a:pt x="2118" y="12306"/>
                    <a:pt x="1811" y="12431"/>
                  </a:cubicBezTo>
                  <a:cubicBezTo>
                    <a:pt x="1781" y="12444"/>
                    <a:pt x="1741" y="12452"/>
                    <a:pt x="1703" y="12452"/>
                  </a:cubicBezTo>
                  <a:cubicBezTo>
                    <a:pt x="1632" y="12452"/>
                    <a:pt x="1565" y="12425"/>
                    <a:pt x="1573" y="12348"/>
                  </a:cubicBezTo>
                  <a:cubicBezTo>
                    <a:pt x="1608" y="12169"/>
                    <a:pt x="1477" y="11967"/>
                    <a:pt x="1501" y="11883"/>
                  </a:cubicBezTo>
                  <a:cubicBezTo>
                    <a:pt x="1704" y="11383"/>
                    <a:pt x="1656" y="10871"/>
                    <a:pt x="1715" y="10371"/>
                  </a:cubicBezTo>
                  <a:cubicBezTo>
                    <a:pt x="1763" y="10085"/>
                    <a:pt x="2096" y="9824"/>
                    <a:pt x="1858" y="9538"/>
                  </a:cubicBezTo>
                  <a:cubicBezTo>
                    <a:pt x="1715" y="9347"/>
                    <a:pt x="1858" y="9121"/>
                    <a:pt x="1835" y="9073"/>
                  </a:cubicBezTo>
                  <a:cubicBezTo>
                    <a:pt x="1608" y="8764"/>
                    <a:pt x="2192" y="8490"/>
                    <a:pt x="1846" y="8192"/>
                  </a:cubicBezTo>
                  <a:cubicBezTo>
                    <a:pt x="1692" y="8073"/>
                    <a:pt x="2001" y="8073"/>
                    <a:pt x="1977" y="7883"/>
                  </a:cubicBezTo>
                  <a:cubicBezTo>
                    <a:pt x="1930" y="7514"/>
                    <a:pt x="1989" y="7121"/>
                    <a:pt x="2049" y="6740"/>
                  </a:cubicBezTo>
                  <a:cubicBezTo>
                    <a:pt x="2120" y="6240"/>
                    <a:pt x="2120" y="5728"/>
                    <a:pt x="2239" y="5228"/>
                  </a:cubicBezTo>
                  <a:cubicBezTo>
                    <a:pt x="2299" y="4942"/>
                    <a:pt x="2585" y="4751"/>
                    <a:pt x="2585" y="4442"/>
                  </a:cubicBezTo>
                  <a:cubicBezTo>
                    <a:pt x="2585" y="4061"/>
                    <a:pt x="2858" y="3751"/>
                    <a:pt x="2989" y="3418"/>
                  </a:cubicBezTo>
                  <a:cubicBezTo>
                    <a:pt x="3263" y="2751"/>
                    <a:pt x="3966" y="2632"/>
                    <a:pt x="4478" y="2275"/>
                  </a:cubicBezTo>
                  <a:cubicBezTo>
                    <a:pt x="4799" y="2049"/>
                    <a:pt x="5311" y="2037"/>
                    <a:pt x="5668" y="1799"/>
                  </a:cubicBezTo>
                  <a:cubicBezTo>
                    <a:pt x="5681" y="1789"/>
                    <a:pt x="5698" y="1786"/>
                    <a:pt x="5719" y="1786"/>
                  </a:cubicBezTo>
                  <a:cubicBezTo>
                    <a:pt x="5776" y="1786"/>
                    <a:pt x="5854" y="1814"/>
                    <a:pt x="5906" y="1823"/>
                  </a:cubicBezTo>
                  <a:cubicBezTo>
                    <a:pt x="6157" y="1799"/>
                    <a:pt x="6395" y="1846"/>
                    <a:pt x="6573" y="1596"/>
                  </a:cubicBezTo>
                  <a:cubicBezTo>
                    <a:pt x="6657" y="1494"/>
                    <a:pt x="6871" y="1457"/>
                    <a:pt x="7091" y="1457"/>
                  </a:cubicBezTo>
                  <a:cubicBezTo>
                    <a:pt x="7153" y="1457"/>
                    <a:pt x="7216" y="1460"/>
                    <a:pt x="7276" y="1465"/>
                  </a:cubicBezTo>
                  <a:cubicBezTo>
                    <a:pt x="7347" y="1472"/>
                    <a:pt x="7419" y="1476"/>
                    <a:pt x="7491" y="1476"/>
                  </a:cubicBezTo>
                  <a:cubicBezTo>
                    <a:pt x="7907" y="1476"/>
                    <a:pt x="8324" y="1370"/>
                    <a:pt x="8740" y="1299"/>
                  </a:cubicBezTo>
                  <a:cubicBezTo>
                    <a:pt x="8919" y="1272"/>
                    <a:pt x="9102" y="1264"/>
                    <a:pt x="9288" y="1264"/>
                  </a:cubicBezTo>
                  <a:cubicBezTo>
                    <a:pt x="9512" y="1264"/>
                    <a:pt x="9739" y="1275"/>
                    <a:pt x="9967" y="1275"/>
                  </a:cubicBezTo>
                  <a:cubicBezTo>
                    <a:pt x="10044" y="1275"/>
                    <a:pt x="10122" y="1281"/>
                    <a:pt x="10199" y="1281"/>
                  </a:cubicBezTo>
                  <a:cubicBezTo>
                    <a:pt x="10332" y="1281"/>
                    <a:pt x="10460" y="1262"/>
                    <a:pt x="10574" y="1156"/>
                  </a:cubicBezTo>
                  <a:cubicBezTo>
                    <a:pt x="10610" y="1120"/>
                    <a:pt x="10646" y="1106"/>
                    <a:pt x="10685" y="1106"/>
                  </a:cubicBezTo>
                  <a:cubicBezTo>
                    <a:pt x="10734" y="1106"/>
                    <a:pt x="10787" y="1129"/>
                    <a:pt x="10848" y="1156"/>
                  </a:cubicBezTo>
                  <a:cubicBezTo>
                    <a:pt x="10976" y="1228"/>
                    <a:pt x="11102" y="1253"/>
                    <a:pt x="11229" y="1253"/>
                  </a:cubicBezTo>
                  <a:cubicBezTo>
                    <a:pt x="11398" y="1253"/>
                    <a:pt x="11569" y="1208"/>
                    <a:pt x="11752" y="1168"/>
                  </a:cubicBezTo>
                  <a:cubicBezTo>
                    <a:pt x="11929" y="1129"/>
                    <a:pt x="16468" y="986"/>
                    <a:pt x="19737" y="986"/>
                  </a:cubicBezTo>
                  <a:cubicBezTo>
                    <a:pt x="21529" y="986"/>
                    <a:pt x="22938" y="1029"/>
                    <a:pt x="23040" y="1156"/>
                  </a:cubicBezTo>
                  <a:cubicBezTo>
                    <a:pt x="23147" y="1084"/>
                    <a:pt x="23257" y="1069"/>
                    <a:pt x="23368" y="1069"/>
                  </a:cubicBezTo>
                  <a:cubicBezTo>
                    <a:pt x="23448" y="1069"/>
                    <a:pt x="23529" y="1077"/>
                    <a:pt x="23609" y="1077"/>
                  </a:cubicBezTo>
                  <a:cubicBezTo>
                    <a:pt x="23642" y="1077"/>
                    <a:pt x="23674" y="1076"/>
                    <a:pt x="23706" y="1072"/>
                  </a:cubicBezTo>
                  <a:cubicBezTo>
                    <a:pt x="23776" y="1058"/>
                    <a:pt x="23834" y="1032"/>
                    <a:pt x="23894" y="1032"/>
                  </a:cubicBezTo>
                  <a:cubicBezTo>
                    <a:pt x="23936" y="1032"/>
                    <a:pt x="23979" y="1045"/>
                    <a:pt x="24028" y="1084"/>
                  </a:cubicBezTo>
                  <a:cubicBezTo>
                    <a:pt x="24083" y="1124"/>
                    <a:pt x="24148" y="1141"/>
                    <a:pt x="24212" y="1141"/>
                  </a:cubicBezTo>
                  <a:cubicBezTo>
                    <a:pt x="24300" y="1141"/>
                    <a:pt x="24384" y="1109"/>
                    <a:pt x="24433" y="1061"/>
                  </a:cubicBezTo>
                  <a:cubicBezTo>
                    <a:pt x="24481" y="1020"/>
                    <a:pt x="24521" y="1007"/>
                    <a:pt x="24557" y="1007"/>
                  </a:cubicBezTo>
                  <a:cubicBezTo>
                    <a:pt x="24620" y="1007"/>
                    <a:pt x="24668" y="1049"/>
                    <a:pt x="24718" y="1049"/>
                  </a:cubicBezTo>
                  <a:cubicBezTo>
                    <a:pt x="24722" y="1049"/>
                    <a:pt x="24726" y="1049"/>
                    <a:pt x="24730" y="1049"/>
                  </a:cubicBezTo>
                  <a:cubicBezTo>
                    <a:pt x="24872" y="1049"/>
                    <a:pt x="25037" y="1170"/>
                    <a:pt x="25182" y="1170"/>
                  </a:cubicBezTo>
                  <a:cubicBezTo>
                    <a:pt x="25268" y="1170"/>
                    <a:pt x="25347" y="1127"/>
                    <a:pt x="25409" y="989"/>
                  </a:cubicBezTo>
                  <a:cubicBezTo>
                    <a:pt x="25437" y="1015"/>
                    <a:pt x="25469" y="1024"/>
                    <a:pt x="25503" y="1024"/>
                  </a:cubicBezTo>
                  <a:cubicBezTo>
                    <a:pt x="25579" y="1024"/>
                    <a:pt x="25665" y="979"/>
                    <a:pt x="25746" y="979"/>
                  </a:cubicBezTo>
                  <a:cubicBezTo>
                    <a:pt x="25810" y="979"/>
                    <a:pt x="25870" y="1007"/>
                    <a:pt x="25921" y="1108"/>
                  </a:cubicBezTo>
                  <a:cubicBezTo>
                    <a:pt x="25937" y="1143"/>
                    <a:pt x="25948" y="1157"/>
                    <a:pt x="25957" y="1157"/>
                  </a:cubicBezTo>
                  <a:cubicBezTo>
                    <a:pt x="25989" y="1157"/>
                    <a:pt x="25993" y="994"/>
                    <a:pt x="26085" y="994"/>
                  </a:cubicBezTo>
                  <a:cubicBezTo>
                    <a:pt x="26103" y="994"/>
                    <a:pt x="26123" y="999"/>
                    <a:pt x="26147" y="1013"/>
                  </a:cubicBezTo>
                  <a:cubicBezTo>
                    <a:pt x="26208" y="1045"/>
                    <a:pt x="26273" y="1056"/>
                    <a:pt x="26340" y="1056"/>
                  </a:cubicBezTo>
                  <a:cubicBezTo>
                    <a:pt x="26505" y="1056"/>
                    <a:pt x="26683" y="987"/>
                    <a:pt x="26838" y="987"/>
                  </a:cubicBezTo>
                  <a:cubicBezTo>
                    <a:pt x="26854" y="987"/>
                    <a:pt x="26870" y="987"/>
                    <a:pt x="26885" y="989"/>
                  </a:cubicBezTo>
                  <a:cubicBezTo>
                    <a:pt x="26924" y="993"/>
                    <a:pt x="26964" y="995"/>
                    <a:pt x="27003" y="995"/>
                  </a:cubicBezTo>
                  <a:cubicBezTo>
                    <a:pt x="27153" y="995"/>
                    <a:pt x="27308" y="971"/>
                    <a:pt x="27461" y="971"/>
                  </a:cubicBezTo>
                  <a:cubicBezTo>
                    <a:pt x="27603" y="971"/>
                    <a:pt x="27742" y="992"/>
                    <a:pt x="27874" y="1072"/>
                  </a:cubicBezTo>
                  <a:cubicBezTo>
                    <a:pt x="27905" y="1094"/>
                    <a:pt x="27934" y="1103"/>
                    <a:pt x="27962" y="1103"/>
                  </a:cubicBezTo>
                  <a:cubicBezTo>
                    <a:pt x="28059" y="1103"/>
                    <a:pt x="28138" y="997"/>
                    <a:pt x="28243" y="997"/>
                  </a:cubicBezTo>
                  <a:cubicBezTo>
                    <a:pt x="28254" y="997"/>
                    <a:pt x="28266" y="998"/>
                    <a:pt x="28278" y="1001"/>
                  </a:cubicBezTo>
                  <a:cubicBezTo>
                    <a:pt x="28446" y="1032"/>
                    <a:pt x="28616" y="1039"/>
                    <a:pt x="28784" y="1039"/>
                  </a:cubicBezTo>
                  <a:cubicBezTo>
                    <a:pt x="28890" y="1039"/>
                    <a:pt x="28996" y="1036"/>
                    <a:pt x="29100" y="1036"/>
                  </a:cubicBezTo>
                  <a:cubicBezTo>
                    <a:pt x="29205" y="1036"/>
                    <a:pt x="29309" y="1039"/>
                    <a:pt x="29409" y="1049"/>
                  </a:cubicBezTo>
                  <a:cubicBezTo>
                    <a:pt x="29455" y="1053"/>
                    <a:pt x="29501" y="1055"/>
                    <a:pt x="29546" y="1055"/>
                  </a:cubicBezTo>
                  <a:cubicBezTo>
                    <a:pt x="29801" y="1055"/>
                    <a:pt x="30053" y="997"/>
                    <a:pt x="30266" y="997"/>
                  </a:cubicBezTo>
                  <a:cubicBezTo>
                    <a:pt x="30325" y="997"/>
                    <a:pt x="30381" y="1002"/>
                    <a:pt x="30433" y="1013"/>
                  </a:cubicBezTo>
                  <a:cubicBezTo>
                    <a:pt x="30518" y="1035"/>
                    <a:pt x="30600" y="1044"/>
                    <a:pt x="30680" y="1044"/>
                  </a:cubicBezTo>
                  <a:cubicBezTo>
                    <a:pt x="30919" y="1044"/>
                    <a:pt x="31139" y="969"/>
                    <a:pt x="31336" y="969"/>
                  </a:cubicBezTo>
                  <a:cubicBezTo>
                    <a:pt x="31390" y="969"/>
                    <a:pt x="31442" y="975"/>
                    <a:pt x="31493" y="989"/>
                  </a:cubicBezTo>
                  <a:cubicBezTo>
                    <a:pt x="31579" y="1015"/>
                    <a:pt x="31666" y="1024"/>
                    <a:pt x="31753" y="1024"/>
                  </a:cubicBezTo>
                  <a:cubicBezTo>
                    <a:pt x="31989" y="1024"/>
                    <a:pt x="32226" y="954"/>
                    <a:pt x="32453" y="954"/>
                  </a:cubicBezTo>
                  <a:cubicBezTo>
                    <a:pt x="32602" y="954"/>
                    <a:pt x="32747" y="984"/>
                    <a:pt x="32886" y="1084"/>
                  </a:cubicBezTo>
                  <a:cubicBezTo>
                    <a:pt x="33091" y="963"/>
                    <a:pt x="33320" y="931"/>
                    <a:pt x="33549" y="931"/>
                  </a:cubicBezTo>
                  <a:close/>
                  <a:moveTo>
                    <a:pt x="56971" y="12372"/>
                  </a:moveTo>
                  <a:cubicBezTo>
                    <a:pt x="57080" y="12372"/>
                    <a:pt x="57201" y="12571"/>
                    <a:pt x="57357" y="12571"/>
                  </a:cubicBezTo>
                  <a:cubicBezTo>
                    <a:pt x="57375" y="12571"/>
                    <a:pt x="57394" y="12568"/>
                    <a:pt x="57413" y="12562"/>
                  </a:cubicBezTo>
                  <a:cubicBezTo>
                    <a:pt x="57414" y="12562"/>
                    <a:pt x="57416" y="12561"/>
                    <a:pt x="57417" y="12561"/>
                  </a:cubicBezTo>
                  <a:cubicBezTo>
                    <a:pt x="57493" y="12561"/>
                    <a:pt x="57721" y="13147"/>
                    <a:pt x="57651" y="13205"/>
                  </a:cubicBezTo>
                  <a:cubicBezTo>
                    <a:pt x="57496" y="13336"/>
                    <a:pt x="57603" y="13467"/>
                    <a:pt x="57639" y="13574"/>
                  </a:cubicBezTo>
                  <a:cubicBezTo>
                    <a:pt x="57699" y="13836"/>
                    <a:pt x="57544" y="14134"/>
                    <a:pt x="57830" y="14348"/>
                  </a:cubicBezTo>
                  <a:cubicBezTo>
                    <a:pt x="57853" y="14360"/>
                    <a:pt x="57853" y="14419"/>
                    <a:pt x="57830" y="14455"/>
                  </a:cubicBezTo>
                  <a:cubicBezTo>
                    <a:pt x="57675" y="14753"/>
                    <a:pt x="57770" y="15062"/>
                    <a:pt x="57794" y="15372"/>
                  </a:cubicBezTo>
                  <a:cubicBezTo>
                    <a:pt x="57830" y="15777"/>
                    <a:pt x="57913" y="16193"/>
                    <a:pt x="57842" y="16610"/>
                  </a:cubicBezTo>
                  <a:cubicBezTo>
                    <a:pt x="57806" y="16848"/>
                    <a:pt x="58020" y="16979"/>
                    <a:pt x="58199" y="17110"/>
                  </a:cubicBezTo>
                  <a:cubicBezTo>
                    <a:pt x="58170" y="17154"/>
                    <a:pt x="58128" y="17166"/>
                    <a:pt x="58087" y="17166"/>
                  </a:cubicBezTo>
                  <a:cubicBezTo>
                    <a:pt x="58032" y="17166"/>
                    <a:pt x="57977" y="17145"/>
                    <a:pt x="57951" y="17145"/>
                  </a:cubicBezTo>
                  <a:cubicBezTo>
                    <a:pt x="57932" y="17145"/>
                    <a:pt x="57928" y="17156"/>
                    <a:pt x="57949" y="17193"/>
                  </a:cubicBezTo>
                  <a:cubicBezTo>
                    <a:pt x="58092" y="17432"/>
                    <a:pt x="57877" y="17694"/>
                    <a:pt x="58032" y="17836"/>
                  </a:cubicBezTo>
                  <a:cubicBezTo>
                    <a:pt x="58520" y="18336"/>
                    <a:pt x="57996" y="18884"/>
                    <a:pt x="58151" y="19408"/>
                  </a:cubicBezTo>
                  <a:cubicBezTo>
                    <a:pt x="58294" y="19920"/>
                    <a:pt x="58282" y="20480"/>
                    <a:pt x="58234" y="21015"/>
                  </a:cubicBezTo>
                  <a:cubicBezTo>
                    <a:pt x="58199" y="21492"/>
                    <a:pt x="58199" y="21980"/>
                    <a:pt x="58318" y="22397"/>
                  </a:cubicBezTo>
                  <a:cubicBezTo>
                    <a:pt x="58484" y="22944"/>
                    <a:pt x="58092" y="23492"/>
                    <a:pt x="58484" y="23992"/>
                  </a:cubicBezTo>
                  <a:cubicBezTo>
                    <a:pt x="58092" y="24290"/>
                    <a:pt x="58318" y="24671"/>
                    <a:pt x="58365" y="25016"/>
                  </a:cubicBezTo>
                  <a:cubicBezTo>
                    <a:pt x="58449" y="25575"/>
                    <a:pt x="58258" y="26159"/>
                    <a:pt x="58544" y="26695"/>
                  </a:cubicBezTo>
                  <a:cubicBezTo>
                    <a:pt x="58234" y="26909"/>
                    <a:pt x="58413" y="27195"/>
                    <a:pt x="58401" y="27457"/>
                  </a:cubicBezTo>
                  <a:cubicBezTo>
                    <a:pt x="58377" y="28207"/>
                    <a:pt x="58342" y="28957"/>
                    <a:pt x="58401" y="29707"/>
                  </a:cubicBezTo>
                  <a:cubicBezTo>
                    <a:pt x="58425" y="30064"/>
                    <a:pt x="58365" y="30421"/>
                    <a:pt x="58401" y="30778"/>
                  </a:cubicBezTo>
                  <a:cubicBezTo>
                    <a:pt x="58437" y="31100"/>
                    <a:pt x="58604" y="31493"/>
                    <a:pt x="58496" y="31743"/>
                  </a:cubicBezTo>
                  <a:cubicBezTo>
                    <a:pt x="58294" y="32172"/>
                    <a:pt x="58461" y="32564"/>
                    <a:pt x="58449" y="32969"/>
                  </a:cubicBezTo>
                  <a:cubicBezTo>
                    <a:pt x="58437" y="33779"/>
                    <a:pt x="58437" y="34588"/>
                    <a:pt x="58437" y="35398"/>
                  </a:cubicBezTo>
                  <a:cubicBezTo>
                    <a:pt x="58437" y="36029"/>
                    <a:pt x="58508" y="36672"/>
                    <a:pt x="58425" y="37279"/>
                  </a:cubicBezTo>
                  <a:cubicBezTo>
                    <a:pt x="58330" y="37886"/>
                    <a:pt x="58389" y="38470"/>
                    <a:pt x="58389" y="39065"/>
                  </a:cubicBezTo>
                  <a:cubicBezTo>
                    <a:pt x="58377" y="39637"/>
                    <a:pt x="58318" y="40196"/>
                    <a:pt x="58342" y="40768"/>
                  </a:cubicBezTo>
                  <a:cubicBezTo>
                    <a:pt x="58354" y="41280"/>
                    <a:pt x="58461" y="41804"/>
                    <a:pt x="58282" y="42304"/>
                  </a:cubicBezTo>
                  <a:cubicBezTo>
                    <a:pt x="57984" y="43161"/>
                    <a:pt x="58318" y="43994"/>
                    <a:pt x="58318" y="44828"/>
                  </a:cubicBezTo>
                  <a:cubicBezTo>
                    <a:pt x="58318" y="45780"/>
                    <a:pt x="58330" y="46733"/>
                    <a:pt x="58199" y="47685"/>
                  </a:cubicBezTo>
                  <a:cubicBezTo>
                    <a:pt x="58103" y="48388"/>
                    <a:pt x="58032" y="49102"/>
                    <a:pt x="57949" y="49793"/>
                  </a:cubicBezTo>
                  <a:cubicBezTo>
                    <a:pt x="57794" y="50900"/>
                    <a:pt x="57544" y="52019"/>
                    <a:pt x="56841" y="52995"/>
                  </a:cubicBezTo>
                  <a:cubicBezTo>
                    <a:pt x="56449" y="53519"/>
                    <a:pt x="55960" y="53972"/>
                    <a:pt x="55425" y="54341"/>
                  </a:cubicBezTo>
                  <a:cubicBezTo>
                    <a:pt x="55175" y="54508"/>
                    <a:pt x="54758" y="54579"/>
                    <a:pt x="54413" y="54674"/>
                  </a:cubicBezTo>
                  <a:cubicBezTo>
                    <a:pt x="53710" y="54889"/>
                    <a:pt x="52984" y="54793"/>
                    <a:pt x="52258" y="54841"/>
                  </a:cubicBezTo>
                  <a:cubicBezTo>
                    <a:pt x="51234" y="54924"/>
                    <a:pt x="50186" y="54877"/>
                    <a:pt x="49150" y="54984"/>
                  </a:cubicBezTo>
                  <a:cubicBezTo>
                    <a:pt x="48638" y="55043"/>
                    <a:pt x="48126" y="55151"/>
                    <a:pt x="47614" y="55198"/>
                  </a:cubicBezTo>
                  <a:cubicBezTo>
                    <a:pt x="46781" y="55270"/>
                    <a:pt x="35529" y="55270"/>
                    <a:pt x="34696" y="55341"/>
                  </a:cubicBezTo>
                  <a:cubicBezTo>
                    <a:pt x="34422" y="55359"/>
                    <a:pt x="34126" y="55385"/>
                    <a:pt x="33853" y="55385"/>
                  </a:cubicBezTo>
                  <a:cubicBezTo>
                    <a:pt x="33770" y="55385"/>
                    <a:pt x="33690" y="55382"/>
                    <a:pt x="33612" y="55377"/>
                  </a:cubicBezTo>
                  <a:cubicBezTo>
                    <a:pt x="33569" y="55375"/>
                    <a:pt x="33526" y="55374"/>
                    <a:pt x="33482" y="55374"/>
                  </a:cubicBezTo>
                  <a:cubicBezTo>
                    <a:pt x="33173" y="55374"/>
                    <a:pt x="32868" y="55424"/>
                    <a:pt x="32569" y="55424"/>
                  </a:cubicBezTo>
                  <a:cubicBezTo>
                    <a:pt x="32464" y="55424"/>
                    <a:pt x="32359" y="55417"/>
                    <a:pt x="32255" y="55401"/>
                  </a:cubicBezTo>
                  <a:cubicBezTo>
                    <a:pt x="32121" y="55381"/>
                    <a:pt x="31987" y="55373"/>
                    <a:pt x="31854" y="55373"/>
                  </a:cubicBezTo>
                  <a:cubicBezTo>
                    <a:pt x="31502" y="55373"/>
                    <a:pt x="31155" y="55429"/>
                    <a:pt x="30826" y="55472"/>
                  </a:cubicBezTo>
                  <a:cubicBezTo>
                    <a:pt x="29993" y="55591"/>
                    <a:pt x="29171" y="55579"/>
                    <a:pt x="28338" y="55674"/>
                  </a:cubicBezTo>
                  <a:cubicBezTo>
                    <a:pt x="28047" y="55705"/>
                    <a:pt x="27755" y="55715"/>
                    <a:pt x="27462" y="55715"/>
                  </a:cubicBezTo>
                  <a:cubicBezTo>
                    <a:pt x="26993" y="55715"/>
                    <a:pt x="26523" y="55691"/>
                    <a:pt x="26052" y="55691"/>
                  </a:cubicBezTo>
                  <a:cubicBezTo>
                    <a:pt x="25913" y="55691"/>
                    <a:pt x="25774" y="55693"/>
                    <a:pt x="25635" y="55698"/>
                  </a:cubicBezTo>
                  <a:cubicBezTo>
                    <a:pt x="25582" y="55701"/>
                    <a:pt x="25528" y="55702"/>
                    <a:pt x="25474" y="55702"/>
                  </a:cubicBezTo>
                  <a:cubicBezTo>
                    <a:pt x="25033" y="55702"/>
                    <a:pt x="24569" y="55623"/>
                    <a:pt x="24123" y="55591"/>
                  </a:cubicBezTo>
                  <a:cubicBezTo>
                    <a:pt x="23492" y="55543"/>
                    <a:pt x="12443" y="55424"/>
                    <a:pt x="11788" y="55424"/>
                  </a:cubicBezTo>
                  <a:cubicBezTo>
                    <a:pt x="11407" y="55412"/>
                    <a:pt x="11002" y="55305"/>
                    <a:pt x="10598" y="55258"/>
                  </a:cubicBezTo>
                  <a:cubicBezTo>
                    <a:pt x="9431" y="55091"/>
                    <a:pt x="8252" y="55055"/>
                    <a:pt x="7073" y="55043"/>
                  </a:cubicBezTo>
                  <a:cubicBezTo>
                    <a:pt x="6347" y="55031"/>
                    <a:pt x="5680" y="54889"/>
                    <a:pt x="5109" y="54496"/>
                  </a:cubicBezTo>
                  <a:cubicBezTo>
                    <a:pt x="4752" y="54246"/>
                    <a:pt x="4323" y="54091"/>
                    <a:pt x="3942" y="53900"/>
                  </a:cubicBezTo>
                  <a:cubicBezTo>
                    <a:pt x="3561" y="53698"/>
                    <a:pt x="3394" y="53388"/>
                    <a:pt x="3144" y="53138"/>
                  </a:cubicBezTo>
                  <a:cubicBezTo>
                    <a:pt x="3001" y="52995"/>
                    <a:pt x="3085" y="52686"/>
                    <a:pt x="2763" y="52626"/>
                  </a:cubicBezTo>
                  <a:cubicBezTo>
                    <a:pt x="2954" y="52257"/>
                    <a:pt x="2501" y="51960"/>
                    <a:pt x="2608" y="51638"/>
                  </a:cubicBezTo>
                  <a:cubicBezTo>
                    <a:pt x="2680" y="51436"/>
                    <a:pt x="2489" y="51424"/>
                    <a:pt x="2477" y="51364"/>
                  </a:cubicBezTo>
                  <a:cubicBezTo>
                    <a:pt x="2466" y="50924"/>
                    <a:pt x="2335" y="50531"/>
                    <a:pt x="2156" y="50114"/>
                  </a:cubicBezTo>
                  <a:cubicBezTo>
                    <a:pt x="2037" y="49840"/>
                    <a:pt x="2049" y="49424"/>
                    <a:pt x="2025" y="49078"/>
                  </a:cubicBezTo>
                  <a:cubicBezTo>
                    <a:pt x="2001" y="48840"/>
                    <a:pt x="2001" y="48602"/>
                    <a:pt x="1739" y="48447"/>
                  </a:cubicBezTo>
                  <a:cubicBezTo>
                    <a:pt x="1715" y="48424"/>
                    <a:pt x="1692" y="48304"/>
                    <a:pt x="1715" y="48304"/>
                  </a:cubicBezTo>
                  <a:cubicBezTo>
                    <a:pt x="2013" y="48126"/>
                    <a:pt x="1585" y="47792"/>
                    <a:pt x="1894" y="47638"/>
                  </a:cubicBezTo>
                  <a:cubicBezTo>
                    <a:pt x="1608" y="47197"/>
                    <a:pt x="1846" y="46685"/>
                    <a:pt x="1608" y="46221"/>
                  </a:cubicBezTo>
                  <a:cubicBezTo>
                    <a:pt x="1454" y="45935"/>
                    <a:pt x="1739" y="45578"/>
                    <a:pt x="1596" y="45233"/>
                  </a:cubicBezTo>
                  <a:cubicBezTo>
                    <a:pt x="1525" y="45042"/>
                    <a:pt x="1549" y="44828"/>
                    <a:pt x="1525" y="44625"/>
                  </a:cubicBezTo>
                  <a:cubicBezTo>
                    <a:pt x="1525" y="44590"/>
                    <a:pt x="1525" y="44542"/>
                    <a:pt x="1537" y="44506"/>
                  </a:cubicBezTo>
                  <a:cubicBezTo>
                    <a:pt x="1751" y="43935"/>
                    <a:pt x="1489" y="43351"/>
                    <a:pt x="1596" y="42780"/>
                  </a:cubicBezTo>
                  <a:cubicBezTo>
                    <a:pt x="1739" y="41982"/>
                    <a:pt x="1418" y="41208"/>
                    <a:pt x="1620" y="40399"/>
                  </a:cubicBezTo>
                  <a:cubicBezTo>
                    <a:pt x="1704" y="40089"/>
                    <a:pt x="1692" y="39684"/>
                    <a:pt x="1489" y="39351"/>
                  </a:cubicBezTo>
                  <a:cubicBezTo>
                    <a:pt x="1442" y="39268"/>
                    <a:pt x="1513" y="39244"/>
                    <a:pt x="1573" y="39196"/>
                  </a:cubicBezTo>
                  <a:cubicBezTo>
                    <a:pt x="1632" y="39149"/>
                    <a:pt x="1715" y="39065"/>
                    <a:pt x="1644" y="38994"/>
                  </a:cubicBezTo>
                  <a:cubicBezTo>
                    <a:pt x="1239" y="38518"/>
                    <a:pt x="1751" y="38017"/>
                    <a:pt x="1596" y="37529"/>
                  </a:cubicBezTo>
                  <a:cubicBezTo>
                    <a:pt x="1525" y="37291"/>
                    <a:pt x="1608" y="37017"/>
                    <a:pt x="1465" y="36791"/>
                  </a:cubicBezTo>
                  <a:cubicBezTo>
                    <a:pt x="1454" y="36767"/>
                    <a:pt x="1430" y="36720"/>
                    <a:pt x="1430" y="36720"/>
                  </a:cubicBezTo>
                  <a:cubicBezTo>
                    <a:pt x="1823" y="36303"/>
                    <a:pt x="1382" y="35815"/>
                    <a:pt x="1596" y="35362"/>
                  </a:cubicBezTo>
                  <a:cubicBezTo>
                    <a:pt x="1656" y="35231"/>
                    <a:pt x="1632" y="34910"/>
                    <a:pt x="1525" y="34672"/>
                  </a:cubicBezTo>
                  <a:cubicBezTo>
                    <a:pt x="1465" y="34541"/>
                    <a:pt x="1489" y="34327"/>
                    <a:pt x="1513" y="34196"/>
                  </a:cubicBezTo>
                  <a:cubicBezTo>
                    <a:pt x="1620" y="33803"/>
                    <a:pt x="1489" y="33434"/>
                    <a:pt x="1406" y="33064"/>
                  </a:cubicBezTo>
                  <a:cubicBezTo>
                    <a:pt x="1394" y="32981"/>
                    <a:pt x="1394" y="32910"/>
                    <a:pt x="1501" y="32874"/>
                  </a:cubicBezTo>
                  <a:cubicBezTo>
                    <a:pt x="1549" y="32862"/>
                    <a:pt x="1608" y="32767"/>
                    <a:pt x="1608" y="32767"/>
                  </a:cubicBezTo>
                  <a:cubicBezTo>
                    <a:pt x="1168" y="32350"/>
                    <a:pt x="1751" y="31838"/>
                    <a:pt x="1454" y="31410"/>
                  </a:cubicBezTo>
                  <a:cubicBezTo>
                    <a:pt x="1358" y="31267"/>
                    <a:pt x="1370" y="31040"/>
                    <a:pt x="1406" y="30874"/>
                  </a:cubicBezTo>
                  <a:cubicBezTo>
                    <a:pt x="1489" y="30481"/>
                    <a:pt x="1489" y="30136"/>
                    <a:pt x="1358" y="29731"/>
                  </a:cubicBezTo>
                  <a:cubicBezTo>
                    <a:pt x="1275" y="29457"/>
                    <a:pt x="1465" y="29100"/>
                    <a:pt x="1204" y="28802"/>
                  </a:cubicBezTo>
                  <a:cubicBezTo>
                    <a:pt x="1073" y="28659"/>
                    <a:pt x="1358" y="28564"/>
                    <a:pt x="1346" y="28338"/>
                  </a:cubicBezTo>
                  <a:cubicBezTo>
                    <a:pt x="1323" y="27897"/>
                    <a:pt x="1144" y="27421"/>
                    <a:pt x="1358" y="26968"/>
                  </a:cubicBezTo>
                  <a:cubicBezTo>
                    <a:pt x="953" y="26826"/>
                    <a:pt x="1573" y="26397"/>
                    <a:pt x="1132" y="26254"/>
                  </a:cubicBezTo>
                  <a:cubicBezTo>
                    <a:pt x="1120" y="26254"/>
                    <a:pt x="1227" y="26040"/>
                    <a:pt x="1227" y="25933"/>
                  </a:cubicBezTo>
                  <a:cubicBezTo>
                    <a:pt x="1215" y="25647"/>
                    <a:pt x="1227" y="25361"/>
                    <a:pt x="1132" y="25099"/>
                  </a:cubicBezTo>
                  <a:cubicBezTo>
                    <a:pt x="942" y="24587"/>
                    <a:pt x="1227" y="24111"/>
                    <a:pt x="1168" y="23611"/>
                  </a:cubicBezTo>
                  <a:cubicBezTo>
                    <a:pt x="1144" y="23397"/>
                    <a:pt x="1025" y="23194"/>
                    <a:pt x="1263" y="23004"/>
                  </a:cubicBezTo>
                  <a:cubicBezTo>
                    <a:pt x="977" y="22825"/>
                    <a:pt x="1204" y="22575"/>
                    <a:pt x="1156" y="22361"/>
                  </a:cubicBezTo>
                  <a:cubicBezTo>
                    <a:pt x="1108" y="22194"/>
                    <a:pt x="989" y="22016"/>
                    <a:pt x="1227" y="21861"/>
                  </a:cubicBezTo>
                  <a:cubicBezTo>
                    <a:pt x="1251" y="21837"/>
                    <a:pt x="1180" y="21539"/>
                    <a:pt x="1168" y="21373"/>
                  </a:cubicBezTo>
                  <a:cubicBezTo>
                    <a:pt x="1108" y="20884"/>
                    <a:pt x="1537" y="20384"/>
                    <a:pt x="1168" y="19884"/>
                  </a:cubicBezTo>
                  <a:cubicBezTo>
                    <a:pt x="1144" y="19860"/>
                    <a:pt x="1132" y="19610"/>
                    <a:pt x="1108" y="19468"/>
                  </a:cubicBezTo>
                  <a:cubicBezTo>
                    <a:pt x="1096" y="19384"/>
                    <a:pt x="1061" y="19301"/>
                    <a:pt x="1215" y="19301"/>
                  </a:cubicBezTo>
                  <a:cubicBezTo>
                    <a:pt x="1221" y="19302"/>
                    <a:pt x="1226" y="19302"/>
                    <a:pt x="1232" y="19302"/>
                  </a:cubicBezTo>
                  <a:cubicBezTo>
                    <a:pt x="1308" y="19302"/>
                    <a:pt x="1369" y="19226"/>
                    <a:pt x="1346" y="19182"/>
                  </a:cubicBezTo>
                  <a:cubicBezTo>
                    <a:pt x="1168" y="18741"/>
                    <a:pt x="1287" y="18313"/>
                    <a:pt x="1394" y="17884"/>
                  </a:cubicBezTo>
                  <a:cubicBezTo>
                    <a:pt x="1418" y="17801"/>
                    <a:pt x="1323" y="17682"/>
                    <a:pt x="1334" y="17670"/>
                  </a:cubicBezTo>
                  <a:cubicBezTo>
                    <a:pt x="1444" y="17582"/>
                    <a:pt x="1016" y="17331"/>
                    <a:pt x="1354" y="17331"/>
                  </a:cubicBezTo>
                  <a:cubicBezTo>
                    <a:pt x="1382" y="17331"/>
                    <a:pt x="1415" y="17333"/>
                    <a:pt x="1454" y="17336"/>
                  </a:cubicBezTo>
                  <a:cubicBezTo>
                    <a:pt x="1454" y="17229"/>
                    <a:pt x="1477" y="17122"/>
                    <a:pt x="1465" y="17015"/>
                  </a:cubicBezTo>
                  <a:cubicBezTo>
                    <a:pt x="1406" y="16372"/>
                    <a:pt x="1334" y="15741"/>
                    <a:pt x="1513" y="15098"/>
                  </a:cubicBezTo>
                  <a:cubicBezTo>
                    <a:pt x="1608" y="14765"/>
                    <a:pt x="1406" y="14372"/>
                    <a:pt x="1477" y="14038"/>
                  </a:cubicBezTo>
                  <a:cubicBezTo>
                    <a:pt x="1525" y="13824"/>
                    <a:pt x="1418" y="13669"/>
                    <a:pt x="1418" y="13503"/>
                  </a:cubicBezTo>
                  <a:cubicBezTo>
                    <a:pt x="1428" y="13294"/>
                    <a:pt x="1593" y="13186"/>
                    <a:pt x="1762" y="13186"/>
                  </a:cubicBezTo>
                  <a:cubicBezTo>
                    <a:pt x="1786" y="13186"/>
                    <a:pt x="1811" y="13189"/>
                    <a:pt x="1835" y="13193"/>
                  </a:cubicBezTo>
                  <a:cubicBezTo>
                    <a:pt x="1903" y="13204"/>
                    <a:pt x="1968" y="13209"/>
                    <a:pt x="2032" y="13209"/>
                  </a:cubicBezTo>
                  <a:cubicBezTo>
                    <a:pt x="2247" y="13209"/>
                    <a:pt x="2442" y="13156"/>
                    <a:pt x="2644" y="13110"/>
                  </a:cubicBezTo>
                  <a:cubicBezTo>
                    <a:pt x="2685" y="13102"/>
                    <a:pt x="2725" y="13099"/>
                    <a:pt x="2765" y="13099"/>
                  </a:cubicBezTo>
                  <a:cubicBezTo>
                    <a:pt x="2956" y="13099"/>
                    <a:pt x="3135" y="13172"/>
                    <a:pt x="3338" y="13172"/>
                  </a:cubicBezTo>
                  <a:cubicBezTo>
                    <a:pt x="3360" y="13172"/>
                    <a:pt x="3383" y="13171"/>
                    <a:pt x="3406" y="13169"/>
                  </a:cubicBezTo>
                  <a:cubicBezTo>
                    <a:pt x="3567" y="13150"/>
                    <a:pt x="3728" y="13142"/>
                    <a:pt x="3888" y="13142"/>
                  </a:cubicBezTo>
                  <a:cubicBezTo>
                    <a:pt x="4323" y="13142"/>
                    <a:pt x="4758" y="13200"/>
                    <a:pt x="5192" y="13253"/>
                  </a:cubicBezTo>
                  <a:cubicBezTo>
                    <a:pt x="5600" y="13304"/>
                    <a:pt x="6009" y="13327"/>
                    <a:pt x="6419" y="13327"/>
                  </a:cubicBezTo>
                  <a:cubicBezTo>
                    <a:pt x="6774" y="13327"/>
                    <a:pt x="7131" y="13309"/>
                    <a:pt x="7490" y="13276"/>
                  </a:cubicBezTo>
                  <a:cubicBezTo>
                    <a:pt x="7788" y="13241"/>
                    <a:pt x="8085" y="13324"/>
                    <a:pt x="8347" y="13122"/>
                  </a:cubicBezTo>
                  <a:cubicBezTo>
                    <a:pt x="8454" y="13229"/>
                    <a:pt x="8573" y="13260"/>
                    <a:pt x="8694" y="13260"/>
                  </a:cubicBezTo>
                  <a:cubicBezTo>
                    <a:pt x="8871" y="13260"/>
                    <a:pt x="9054" y="13194"/>
                    <a:pt x="9222" y="13194"/>
                  </a:cubicBezTo>
                  <a:cubicBezTo>
                    <a:pt x="9273" y="13194"/>
                    <a:pt x="9323" y="13200"/>
                    <a:pt x="9371" y="13217"/>
                  </a:cubicBezTo>
                  <a:cubicBezTo>
                    <a:pt x="9546" y="13283"/>
                    <a:pt x="9718" y="13300"/>
                    <a:pt x="9889" y="13300"/>
                  </a:cubicBezTo>
                  <a:cubicBezTo>
                    <a:pt x="10083" y="13300"/>
                    <a:pt x="10275" y="13278"/>
                    <a:pt x="10466" y="13278"/>
                  </a:cubicBezTo>
                  <a:cubicBezTo>
                    <a:pt x="10534" y="13278"/>
                    <a:pt x="10601" y="13281"/>
                    <a:pt x="10669" y="13288"/>
                  </a:cubicBezTo>
                  <a:cubicBezTo>
                    <a:pt x="10854" y="13313"/>
                    <a:pt x="11041" y="13317"/>
                    <a:pt x="11227" y="13317"/>
                  </a:cubicBezTo>
                  <a:cubicBezTo>
                    <a:pt x="11335" y="13317"/>
                    <a:pt x="11442" y="13316"/>
                    <a:pt x="11548" y="13316"/>
                  </a:cubicBezTo>
                  <a:cubicBezTo>
                    <a:pt x="11710" y="13316"/>
                    <a:pt x="11869" y="13319"/>
                    <a:pt x="12026" y="13336"/>
                  </a:cubicBezTo>
                  <a:cubicBezTo>
                    <a:pt x="12099" y="13346"/>
                    <a:pt x="12598" y="13349"/>
                    <a:pt x="13350" y="13349"/>
                  </a:cubicBezTo>
                  <a:cubicBezTo>
                    <a:pt x="16090" y="13349"/>
                    <a:pt x="22195" y="13299"/>
                    <a:pt x="23311" y="13299"/>
                  </a:cubicBezTo>
                  <a:cubicBezTo>
                    <a:pt x="23402" y="13299"/>
                    <a:pt x="23459" y="13299"/>
                    <a:pt x="23480" y="13300"/>
                  </a:cubicBezTo>
                  <a:cubicBezTo>
                    <a:pt x="24468" y="13300"/>
                    <a:pt x="25457" y="13217"/>
                    <a:pt x="26445" y="13157"/>
                  </a:cubicBezTo>
                  <a:cubicBezTo>
                    <a:pt x="26933" y="13122"/>
                    <a:pt x="27433" y="13062"/>
                    <a:pt x="27921" y="13026"/>
                  </a:cubicBezTo>
                  <a:cubicBezTo>
                    <a:pt x="27935" y="13025"/>
                    <a:pt x="27949" y="13025"/>
                    <a:pt x="27962" y="13025"/>
                  </a:cubicBezTo>
                  <a:cubicBezTo>
                    <a:pt x="28112" y="13025"/>
                    <a:pt x="28256" y="13075"/>
                    <a:pt x="28422" y="13075"/>
                  </a:cubicBezTo>
                  <a:cubicBezTo>
                    <a:pt x="28438" y="13075"/>
                    <a:pt x="28453" y="13075"/>
                    <a:pt x="28469" y="13074"/>
                  </a:cubicBezTo>
                  <a:cubicBezTo>
                    <a:pt x="28826" y="13050"/>
                    <a:pt x="29195" y="12979"/>
                    <a:pt x="29552" y="12979"/>
                  </a:cubicBezTo>
                  <a:cubicBezTo>
                    <a:pt x="29790" y="12979"/>
                    <a:pt x="30005" y="13062"/>
                    <a:pt x="30279" y="13062"/>
                  </a:cubicBezTo>
                  <a:cubicBezTo>
                    <a:pt x="30339" y="13059"/>
                    <a:pt x="30399" y="13058"/>
                    <a:pt x="30460" y="13058"/>
                  </a:cubicBezTo>
                  <a:cubicBezTo>
                    <a:pt x="30699" y="13058"/>
                    <a:pt x="30943" y="13076"/>
                    <a:pt x="31185" y="13076"/>
                  </a:cubicBezTo>
                  <a:cubicBezTo>
                    <a:pt x="31393" y="13076"/>
                    <a:pt x="31600" y="13063"/>
                    <a:pt x="31803" y="13014"/>
                  </a:cubicBezTo>
                  <a:cubicBezTo>
                    <a:pt x="31828" y="13009"/>
                    <a:pt x="31852" y="13007"/>
                    <a:pt x="31875" y="13007"/>
                  </a:cubicBezTo>
                  <a:cubicBezTo>
                    <a:pt x="32003" y="13007"/>
                    <a:pt x="32098" y="13079"/>
                    <a:pt x="32219" y="13110"/>
                  </a:cubicBezTo>
                  <a:cubicBezTo>
                    <a:pt x="32240" y="13113"/>
                    <a:pt x="32255" y="13117"/>
                    <a:pt x="32266" y="13117"/>
                  </a:cubicBezTo>
                  <a:cubicBezTo>
                    <a:pt x="32294" y="13117"/>
                    <a:pt x="32301" y="13096"/>
                    <a:pt x="32326" y="13002"/>
                  </a:cubicBezTo>
                  <a:cubicBezTo>
                    <a:pt x="32340" y="12953"/>
                    <a:pt x="32371" y="12937"/>
                    <a:pt x="32401" y="12937"/>
                  </a:cubicBezTo>
                  <a:cubicBezTo>
                    <a:pt x="32422" y="12937"/>
                    <a:pt x="32443" y="12945"/>
                    <a:pt x="32457" y="12955"/>
                  </a:cubicBezTo>
                  <a:cubicBezTo>
                    <a:pt x="32592" y="13022"/>
                    <a:pt x="32728" y="13042"/>
                    <a:pt x="32864" y="13042"/>
                  </a:cubicBezTo>
                  <a:cubicBezTo>
                    <a:pt x="33057" y="13042"/>
                    <a:pt x="33250" y="13002"/>
                    <a:pt x="33437" y="13002"/>
                  </a:cubicBezTo>
                  <a:cubicBezTo>
                    <a:pt x="33492" y="13002"/>
                    <a:pt x="33547" y="13006"/>
                    <a:pt x="33600" y="13014"/>
                  </a:cubicBezTo>
                  <a:cubicBezTo>
                    <a:pt x="33714" y="13026"/>
                    <a:pt x="33821" y="13029"/>
                    <a:pt x="33925" y="13029"/>
                  </a:cubicBezTo>
                  <a:cubicBezTo>
                    <a:pt x="34029" y="13029"/>
                    <a:pt x="34130" y="13026"/>
                    <a:pt x="34231" y="13026"/>
                  </a:cubicBezTo>
                  <a:cubicBezTo>
                    <a:pt x="34248" y="13027"/>
                    <a:pt x="34264" y="13027"/>
                    <a:pt x="34280" y="13027"/>
                  </a:cubicBezTo>
                  <a:cubicBezTo>
                    <a:pt x="34531" y="13027"/>
                    <a:pt x="34793" y="12962"/>
                    <a:pt x="35008" y="12962"/>
                  </a:cubicBezTo>
                  <a:cubicBezTo>
                    <a:pt x="35067" y="12962"/>
                    <a:pt x="35122" y="12967"/>
                    <a:pt x="35172" y="12979"/>
                  </a:cubicBezTo>
                  <a:cubicBezTo>
                    <a:pt x="35278" y="13003"/>
                    <a:pt x="35898" y="13011"/>
                    <a:pt x="36803" y="13011"/>
                  </a:cubicBezTo>
                  <a:cubicBezTo>
                    <a:pt x="39058" y="13011"/>
                    <a:pt x="43079" y="12958"/>
                    <a:pt x="45323" y="12958"/>
                  </a:cubicBezTo>
                  <a:cubicBezTo>
                    <a:pt x="46223" y="12958"/>
                    <a:pt x="46837" y="12967"/>
                    <a:pt x="46935" y="12991"/>
                  </a:cubicBezTo>
                  <a:cubicBezTo>
                    <a:pt x="46999" y="13004"/>
                    <a:pt x="47053" y="13013"/>
                    <a:pt x="47105" y="13013"/>
                  </a:cubicBezTo>
                  <a:cubicBezTo>
                    <a:pt x="47190" y="13013"/>
                    <a:pt x="47268" y="12990"/>
                    <a:pt x="47364" y="12931"/>
                  </a:cubicBezTo>
                  <a:cubicBezTo>
                    <a:pt x="47416" y="12903"/>
                    <a:pt x="47468" y="12892"/>
                    <a:pt x="47520" y="12892"/>
                  </a:cubicBezTo>
                  <a:cubicBezTo>
                    <a:pt x="47702" y="12892"/>
                    <a:pt x="47888" y="13026"/>
                    <a:pt x="48089" y="13026"/>
                  </a:cubicBezTo>
                  <a:cubicBezTo>
                    <a:pt x="48120" y="13026"/>
                    <a:pt x="48153" y="13022"/>
                    <a:pt x="48186" y="13014"/>
                  </a:cubicBezTo>
                  <a:cubicBezTo>
                    <a:pt x="48257" y="12994"/>
                    <a:pt x="48329" y="12987"/>
                    <a:pt x="48402" y="12987"/>
                  </a:cubicBezTo>
                  <a:cubicBezTo>
                    <a:pt x="48581" y="12987"/>
                    <a:pt x="48763" y="13031"/>
                    <a:pt x="48946" y="13031"/>
                  </a:cubicBezTo>
                  <a:cubicBezTo>
                    <a:pt x="49034" y="13031"/>
                    <a:pt x="49122" y="13021"/>
                    <a:pt x="49210" y="12991"/>
                  </a:cubicBezTo>
                  <a:cubicBezTo>
                    <a:pt x="49343" y="12942"/>
                    <a:pt x="49478" y="12928"/>
                    <a:pt x="49615" y="12928"/>
                  </a:cubicBezTo>
                  <a:cubicBezTo>
                    <a:pt x="49833" y="12928"/>
                    <a:pt x="50055" y="12965"/>
                    <a:pt x="50278" y="12965"/>
                  </a:cubicBezTo>
                  <a:cubicBezTo>
                    <a:pt x="50366" y="12965"/>
                    <a:pt x="50455" y="12959"/>
                    <a:pt x="50543" y="12943"/>
                  </a:cubicBezTo>
                  <a:cubicBezTo>
                    <a:pt x="50785" y="12900"/>
                    <a:pt x="51032" y="12894"/>
                    <a:pt x="51281" y="12894"/>
                  </a:cubicBezTo>
                  <a:cubicBezTo>
                    <a:pt x="51380" y="12894"/>
                    <a:pt x="51479" y="12895"/>
                    <a:pt x="51579" y="12895"/>
                  </a:cubicBezTo>
                  <a:cubicBezTo>
                    <a:pt x="51927" y="12895"/>
                    <a:pt x="52275" y="12883"/>
                    <a:pt x="52615" y="12776"/>
                  </a:cubicBezTo>
                  <a:cubicBezTo>
                    <a:pt x="52650" y="12776"/>
                    <a:pt x="52686" y="12752"/>
                    <a:pt x="52698" y="12752"/>
                  </a:cubicBezTo>
                  <a:cubicBezTo>
                    <a:pt x="52845" y="12831"/>
                    <a:pt x="52992" y="12859"/>
                    <a:pt x="53137" y="12859"/>
                  </a:cubicBezTo>
                  <a:cubicBezTo>
                    <a:pt x="53368" y="12859"/>
                    <a:pt x="53593" y="12787"/>
                    <a:pt x="53805" y="12729"/>
                  </a:cubicBezTo>
                  <a:cubicBezTo>
                    <a:pt x="53933" y="12689"/>
                    <a:pt x="54064" y="12679"/>
                    <a:pt x="54194" y="12679"/>
                  </a:cubicBezTo>
                  <a:cubicBezTo>
                    <a:pt x="54323" y="12679"/>
                    <a:pt x="54452" y="12688"/>
                    <a:pt x="54577" y="12688"/>
                  </a:cubicBezTo>
                  <a:cubicBezTo>
                    <a:pt x="54738" y="12688"/>
                    <a:pt x="54892" y="12672"/>
                    <a:pt x="55032" y="12598"/>
                  </a:cubicBezTo>
                  <a:cubicBezTo>
                    <a:pt x="55179" y="12524"/>
                    <a:pt x="55333" y="12509"/>
                    <a:pt x="55487" y="12509"/>
                  </a:cubicBezTo>
                  <a:cubicBezTo>
                    <a:pt x="55597" y="12509"/>
                    <a:pt x="55706" y="12516"/>
                    <a:pt x="55814" y="12516"/>
                  </a:cubicBezTo>
                  <a:cubicBezTo>
                    <a:pt x="55972" y="12516"/>
                    <a:pt x="56126" y="12500"/>
                    <a:pt x="56270" y="12419"/>
                  </a:cubicBezTo>
                  <a:cubicBezTo>
                    <a:pt x="56293" y="12408"/>
                    <a:pt x="56325" y="12402"/>
                    <a:pt x="56362" y="12402"/>
                  </a:cubicBezTo>
                  <a:cubicBezTo>
                    <a:pt x="56440" y="12402"/>
                    <a:pt x="56535" y="12426"/>
                    <a:pt x="56591" y="12467"/>
                  </a:cubicBezTo>
                  <a:cubicBezTo>
                    <a:pt x="56664" y="12509"/>
                    <a:pt x="56706" y="12546"/>
                    <a:pt x="56747" y="12546"/>
                  </a:cubicBezTo>
                  <a:cubicBezTo>
                    <a:pt x="56787" y="12546"/>
                    <a:pt x="56825" y="12512"/>
                    <a:pt x="56889" y="12419"/>
                  </a:cubicBezTo>
                  <a:cubicBezTo>
                    <a:pt x="56916" y="12385"/>
                    <a:pt x="56943" y="12372"/>
                    <a:pt x="56971" y="12372"/>
                  </a:cubicBezTo>
                  <a:close/>
                  <a:moveTo>
                    <a:pt x="34494" y="0"/>
                  </a:moveTo>
                  <a:cubicBezTo>
                    <a:pt x="34258" y="0"/>
                    <a:pt x="34023" y="4"/>
                    <a:pt x="33791" y="13"/>
                  </a:cubicBezTo>
                  <a:cubicBezTo>
                    <a:pt x="33423" y="32"/>
                    <a:pt x="33032" y="163"/>
                    <a:pt x="32678" y="163"/>
                  </a:cubicBezTo>
                  <a:cubicBezTo>
                    <a:pt x="32586" y="163"/>
                    <a:pt x="32496" y="154"/>
                    <a:pt x="32410" y="132"/>
                  </a:cubicBezTo>
                  <a:cubicBezTo>
                    <a:pt x="32243" y="88"/>
                    <a:pt x="32080" y="75"/>
                    <a:pt x="31919" y="75"/>
                  </a:cubicBezTo>
                  <a:cubicBezTo>
                    <a:pt x="31672" y="75"/>
                    <a:pt x="31428" y="106"/>
                    <a:pt x="31181" y="106"/>
                  </a:cubicBezTo>
                  <a:cubicBezTo>
                    <a:pt x="31107" y="106"/>
                    <a:pt x="31032" y="103"/>
                    <a:pt x="30957" y="96"/>
                  </a:cubicBezTo>
                  <a:cubicBezTo>
                    <a:pt x="30822" y="81"/>
                    <a:pt x="30686" y="75"/>
                    <a:pt x="30549" y="75"/>
                  </a:cubicBezTo>
                  <a:cubicBezTo>
                    <a:pt x="30046" y="75"/>
                    <a:pt x="29534" y="156"/>
                    <a:pt x="29028" y="156"/>
                  </a:cubicBezTo>
                  <a:cubicBezTo>
                    <a:pt x="29005" y="156"/>
                    <a:pt x="28981" y="156"/>
                    <a:pt x="28958" y="156"/>
                  </a:cubicBezTo>
                  <a:cubicBezTo>
                    <a:pt x="28482" y="156"/>
                    <a:pt x="28005" y="63"/>
                    <a:pt x="27522" y="63"/>
                  </a:cubicBezTo>
                  <a:cubicBezTo>
                    <a:pt x="27437" y="63"/>
                    <a:pt x="27352" y="65"/>
                    <a:pt x="27266" y="72"/>
                  </a:cubicBezTo>
                  <a:cubicBezTo>
                    <a:pt x="27097" y="88"/>
                    <a:pt x="26928" y="113"/>
                    <a:pt x="26753" y="113"/>
                  </a:cubicBezTo>
                  <a:cubicBezTo>
                    <a:pt x="26656" y="113"/>
                    <a:pt x="26558" y="105"/>
                    <a:pt x="26457" y="84"/>
                  </a:cubicBezTo>
                  <a:cubicBezTo>
                    <a:pt x="26241" y="40"/>
                    <a:pt x="25975" y="4"/>
                    <a:pt x="25744" y="4"/>
                  </a:cubicBezTo>
                  <a:cubicBezTo>
                    <a:pt x="25605" y="4"/>
                    <a:pt x="25479" y="17"/>
                    <a:pt x="25385" y="49"/>
                  </a:cubicBezTo>
                  <a:cubicBezTo>
                    <a:pt x="25185" y="110"/>
                    <a:pt x="24992" y="129"/>
                    <a:pt x="24802" y="129"/>
                  </a:cubicBezTo>
                  <a:cubicBezTo>
                    <a:pt x="24479" y="129"/>
                    <a:pt x="24166" y="73"/>
                    <a:pt x="23849" y="73"/>
                  </a:cubicBezTo>
                  <a:cubicBezTo>
                    <a:pt x="23774" y="73"/>
                    <a:pt x="23699" y="77"/>
                    <a:pt x="23623" y="84"/>
                  </a:cubicBezTo>
                  <a:cubicBezTo>
                    <a:pt x="23552" y="91"/>
                    <a:pt x="23092" y="94"/>
                    <a:pt x="22393" y="94"/>
                  </a:cubicBezTo>
                  <a:cubicBezTo>
                    <a:pt x="20636" y="94"/>
                    <a:pt x="17373" y="78"/>
                    <a:pt x="14986" y="78"/>
                  </a:cubicBezTo>
                  <a:cubicBezTo>
                    <a:pt x="13393" y="78"/>
                    <a:pt x="12190" y="85"/>
                    <a:pt x="12086" y="108"/>
                  </a:cubicBezTo>
                  <a:cubicBezTo>
                    <a:pt x="11865" y="156"/>
                    <a:pt x="11646" y="170"/>
                    <a:pt x="11427" y="170"/>
                  </a:cubicBezTo>
                  <a:cubicBezTo>
                    <a:pt x="11133" y="170"/>
                    <a:pt x="10840" y="145"/>
                    <a:pt x="10550" y="145"/>
                  </a:cubicBezTo>
                  <a:cubicBezTo>
                    <a:pt x="10358" y="145"/>
                    <a:pt x="10168" y="155"/>
                    <a:pt x="9978" y="191"/>
                  </a:cubicBezTo>
                  <a:cubicBezTo>
                    <a:pt x="9824" y="221"/>
                    <a:pt x="9672" y="221"/>
                    <a:pt x="9520" y="221"/>
                  </a:cubicBezTo>
                  <a:cubicBezTo>
                    <a:pt x="9368" y="221"/>
                    <a:pt x="9216" y="221"/>
                    <a:pt x="9062" y="251"/>
                  </a:cubicBezTo>
                  <a:cubicBezTo>
                    <a:pt x="8573" y="334"/>
                    <a:pt x="8121" y="501"/>
                    <a:pt x="7633" y="537"/>
                  </a:cubicBezTo>
                  <a:cubicBezTo>
                    <a:pt x="6811" y="608"/>
                    <a:pt x="5966" y="572"/>
                    <a:pt x="5228" y="1025"/>
                  </a:cubicBezTo>
                  <a:cubicBezTo>
                    <a:pt x="5190" y="1047"/>
                    <a:pt x="5143" y="1056"/>
                    <a:pt x="5095" y="1056"/>
                  </a:cubicBezTo>
                  <a:cubicBezTo>
                    <a:pt x="5067" y="1056"/>
                    <a:pt x="5040" y="1053"/>
                    <a:pt x="5014" y="1049"/>
                  </a:cubicBezTo>
                  <a:cubicBezTo>
                    <a:pt x="4962" y="1042"/>
                    <a:pt x="4912" y="1039"/>
                    <a:pt x="4862" y="1039"/>
                  </a:cubicBezTo>
                  <a:cubicBezTo>
                    <a:pt x="4375" y="1039"/>
                    <a:pt x="3983" y="1336"/>
                    <a:pt x="3561" y="1465"/>
                  </a:cubicBezTo>
                  <a:cubicBezTo>
                    <a:pt x="3085" y="1620"/>
                    <a:pt x="2644" y="1977"/>
                    <a:pt x="2323" y="2346"/>
                  </a:cubicBezTo>
                  <a:cubicBezTo>
                    <a:pt x="1858" y="2882"/>
                    <a:pt x="1549" y="3513"/>
                    <a:pt x="1263" y="4156"/>
                  </a:cubicBezTo>
                  <a:cubicBezTo>
                    <a:pt x="858" y="5132"/>
                    <a:pt x="751" y="6133"/>
                    <a:pt x="715" y="7145"/>
                  </a:cubicBezTo>
                  <a:cubicBezTo>
                    <a:pt x="703" y="7371"/>
                    <a:pt x="703" y="7597"/>
                    <a:pt x="668" y="7811"/>
                  </a:cubicBezTo>
                  <a:cubicBezTo>
                    <a:pt x="608" y="8300"/>
                    <a:pt x="572" y="8788"/>
                    <a:pt x="632" y="9288"/>
                  </a:cubicBezTo>
                  <a:cubicBezTo>
                    <a:pt x="668" y="9645"/>
                    <a:pt x="751" y="10038"/>
                    <a:pt x="644" y="10371"/>
                  </a:cubicBezTo>
                  <a:cubicBezTo>
                    <a:pt x="370" y="11193"/>
                    <a:pt x="489" y="12026"/>
                    <a:pt x="477" y="12848"/>
                  </a:cubicBezTo>
                  <a:cubicBezTo>
                    <a:pt x="465" y="13276"/>
                    <a:pt x="501" y="13753"/>
                    <a:pt x="453" y="14157"/>
                  </a:cubicBezTo>
                  <a:cubicBezTo>
                    <a:pt x="358" y="14812"/>
                    <a:pt x="394" y="15467"/>
                    <a:pt x="322" y="16110"/>
                  </a:cubicBezTo>
                  <a:cubicBezTo>
                    <a:pt x="287" y="16479"/>
                    <a:pt x="96" y="16860"/>
                    <a:pt x="191" y="17193"/>
                  </a:cubicBezTo>
                  <a:cubicBezTo>
                    <a:pt x="263" y="17503"/>
                    <a:pt x="275" y="17801"/>
                    <a:pt x="215" y="18063"/>
                  </a:cubicBezTo>
                  <a:cubicBezTo>
                    <a:pt x="72" y="18646"/>
                    <a:pt x="132" y="19241"/>
                    <a:pt x="144" y="19801"/>
                  </a:cubicBezTo>
                  <a:cubicBezTo>
                    <a:pt x="156" y="20587"/>
                    <a:pt x="96" y="21373"/>
                    <a:pt x="84" y="22158"/>
                  </a:cubicBezTo>
                  <a:cubicBezTo>
                    <a:pt x="84" y="22920"/>
                    <a:pt x="1" y="23706"/>
                    <a:pt x="1" y="24456"/>
                  </a:cubicBezTo>
                  <a:cubicBezTo>
                    <a:pt x="1" y="25325"/>
                    <a:pt x="13" y="26206"/>
                    <a:pt x="108" y="27076"/>
                  </a:cubicBezTo>
                  <a:cubicBezTo>
                    <a:pt x="227" y="28135"/>
                    <a:pt x="191" y="29183"/>
                    <a:pt x="287" y="30243"/>
                  </a:cubicBezTo>
                  <a:cubicBezTo>
                    <a:pt x="334" y="30719"/>
                    <a:pt x="239" y="31195"/>
                    <a:pt x="311" y="31695"/>
                  </a:cubicBezTo>
                  <a:cubicBezTo>
                    <a:pt x="358" y="31993"/>
                    <a:pt x="453" y="32338"/>
                    <a:pt x="382" y="32648"/>
                  </a:cubicBezTo>
                  <a:cubicBezTo>
                    <a:pt x="239" y="33243"/>
                    <a:pt x="430" y="33815"/>
                    <a:pt x="394" y="34398"/>
                  </a:cubicBezTo>
                  <a:cubicBezTo>
                    <a:pt x="358" y="35017"/>
                    <a:pt x="513" y="35636"/>
                    <a:pt x="477" y="36243"/>
                  </a:cubicBezTo>
                  <a:cubicBezTo>
                    <a:pt x="453" y="36684"/>
                    <a:pt x="442" y="37125"/>
                    <a:pt x="430" y="37541"/>
                  </a:cubicBezTo>
                  <a:cubicBezTo>
                    <a:pt x="418" y="38017"/>
                    <a:pt x="525" y="38518"/>
                    <a:pt x="513" y="39006"/>
                  </a:cubicBezTo>
                  <a:cubicBezTo>
                    <a:pt x="489" y="39720"/>
                    <a:pt x="430" y="40434"/>
                    <a:pt x="537" y="41149"/>
                  </a:cubicBezTo>
                  <a:cubicBezTo>
                    <a:pt x="549" y="41244"/>
                    <a:pt x="525" y="41339"/>
                    <a:pt x="525" y="41435"/>
                  </a:cubicBezTo>
                  <a:cubicBezTo>
                    <a:pt x="489" y="41887"/>
                    <a:pt x="525" y="42351"/>
                    <a:pt x="513" y="42804"/>
                  </a:cubicBezTo>
                  <a:cubicBezTo>
                    <a:pt x="501" y="43316"/>
                    <a:pt x="608" y="43828"/>
                    <a:pt x="549" y="44340"/>
                  </a:cubicBezTo>
                  <a:cubicBezTo>
                    <a:pt x="525" y="44518"/>
                    <a:pt x="346" y="44637"/>
                    <a:pt x="430" y="44864"/>
                  </a:cubicBezTo>
                  <a:cubicBezTo>
                    <a:pt x="549" y="45209"/>
                    <a:pt x="572" y="45590"/>
                    <a:pt x="608" y="45971"/>
                  </a:cubicBezTo>
                  <a:cubicBezTo>
                    <a:pt x="656" y="46423"/>
                    <a:pt x="561" y="46888"/>
                    <a:pt x="608" y="47316"/>
                  </a:cubicBezTo>
                  <a:cubicBezTo>
                    <a:pt x="680" y="47876"/>
                    <a:pt x="787" y="48459"/>
                    <a:pt x="811" y="48995"/>
                  </a:cubicBezTo>
                  <a:cubicBezTo>
                    <a:pt x="846" y="49578"/>
                    <a:pt x="1144" y="50055"/>
                    <a:pt x="1168" y="50626"/>
                  </a:cubicBezTo>
                  <a:cubicBezTo>
                    <a:pt x="1192" y="51079"/>
                    <a:pt x="1370" y="51543"/>
                    <a:pt x="1513" y="51995"/>
                  </a:cubicBezTo>
                  <a:cubicBezTo>
                    <a:pt x="1692" y="52543"/>
                    <a:pt x="1835" y="53115"/>
                    <a:pt x="2168" y="53615"/>
                  </a:cubicBezTo>
                  <a:cubicBezTo>
                    <a:pt x="2335" y="53888"/>
                    <a:pt x="2608" y="54079"/>
                    <a:pt x="2870" y="54305"/>
                  </a:cubicBezTo>
                  <a:cubicBezTo>
                    <a:pt x="3132" y="54531"/>
                    <a:pt x="3454" y="54734"/>
                    <a:pt x="3740" y="54829"/>
                  </a:cubicBezTo>
                  <a:cubicBezTo>
                    <a:pt x="4347" y="55031"/>
                    <a:pt x="4894" y="55353"/>
                    <a:pt x="5418" y="55639"/>
                  </a:cubicBezTo>
                  <a:cubicBezTo>
                    <a:pt x="5797" y="55842"/>
                    <a:pt x="6175" y="55872"/>
                    <a:pt x="6551" y="55872"/>
                  </a:cubicBezTo>
                  <a:cubicBezTo>
                    <a:pt x="6709" y="55872"/>
                    <a:pt x="6866" y="55867"/>
                    <a:pt x="7022" y="55867"/>
                  </a:cubicBezTo>
                  <a:cubicBezTo>
                    <a:pt x="7127" y="55867"/>
                    <a:pt x="7231" y="55869"/>
                    <a:pt x="7335" y="55877"/>
                  </a:cubicBezTo>
                  <a:cubicBezTo>
                    <a:pt x="7561" y="55897"/>
                    <a:pt x="7802" y="55957"/>
                    <a:pt x="8038" y="55957"/>
                  </a:cubicBezTo>
                  <a:cubicBezTo>
                    <a:pt x="8214" y="55957"/>
                    <a:pt x="8387" y="55924"/>
                    <a:pt x="8550" y="55817"/>
                  </a:cubicBezTo>
                  <a:cubicBezTo>
                    <a:pt x="9228" y="56127"/>
                    <a:pt x="9978" y="56020"/>
                    <a:pt x="10681" y="56103"/>
                  </a:cubicBezTo>
                  <a:cubicBezTo>
                    <a:pt x="11455" y="56210"/>
                    <a:pt x="22670" y="56294"/>
                    <a:pt x="23444" y="56377"/>
                  </a:cubicBezTo>
                  <a:cubicBezTo>
                    <a:pt x="24147" y="56448"/>
                    <a:pt x="24849" y="56460"/>
                    <a:pt x="25540" y="56567"/>
                  </a:cubicBezTo>
                  <a:cubicBezTo>
                    <a:pt x="25635" y="56579"/>
                    <a:pt x="25733" y="56584"/>
                    <a:pt x="25832" y="56584"/>
                  </a:cubicBezTo>
                  <a:cubicBezTo>
                    <a:pt x="26229" y="56584"/>
                    <a:pt x="26650" y="56508"/>
                    <a:pt x="27040" y="56508"/>
                  </a:cubicBezTo>
                  <a:cubicBezTo>
                    <a:pt x="27071" y="56507"/>
                    <a:pt x="27102" y="56507"/>
                    <a:pt x="27133" y="56507"/>
                  </a:cubicBezTo>
                  <a:cubicBezTo>
                    <a:pt x="27546" y="56507"/>
                    <a:pt x="27956" y="56548"/>
                    <a:pt x="28364" y="56548"/>
                  </a:cubicBezTo>
                  <a:cubicBezTo>
                    <a:pt x="28666" y="56548"/>
                    <a:pt x="28966" y="56526"/>
                    <a:pt x="29267" y="56448"/>
                  </a:cubicBezTo>
                  <a:cubicBezTo>
                    <a:pt x="29409" y="56410"/>
                    <a:pt x="29552" y="56399"/>
                    <a:pt x="29695" y="56399"/>
                  </a:cubicBezTo>
                  <a:cubicBezTo>
                    <a:pt x="29909" y="56399"/>
                    <a:pt x="30124" y="56424"/>
                    <a:pt x="30338" y="56424"/>
                  </a:cubicBezTo>
                  <a:cubicBezTo>
                    <a:pt x="30636" y="56424"/>
                    <a:pt x="30934" y="56261"/>
                    <a:pt x="31201" y="56261"/>
                  </a:cubicBezTo>
                  <a:cubicBezTo>
                    <a:pt x="31265" y="56261"/>
                    <a:pt x="31326" y="56271"/>
                    <a:pt x="31386" y="56294"/>
                  </a:cubicBezTo>
                  <a:cubicBezTo>
                    <a:pt x="31427" y="56311"/>
                    <a:pt x="31468" y="56318"/>
                    <a:pt x="31508" y="56318"/>
                  </a:cubicBezTo>
                  <a:cubicBezTo>
                    <a:pt x="31679" y="56318"/>
                    <a:pt x="31839" y="56189"/>
                    <a:pt x="31987" y="56189"/>
                  </a:cubicBezTo>
                  <a:cubicBezTo>
                    <a:pt x="32063" y="56189"/>
                    <a:pt x="32137" y="56224"/>
                    <a:pt x="32207" y="56329"/>
                  </a:cubicBezTo>
                  <a:cubicBezTo>
                    <a:pt x="32312" y="56202"/>
                    <a:pt x="32428" y="56163"/>
                    <a:pt x="32550" y="56163"/>
                  </a:cubicBezTo>
                  <a:cubicBezTo>
                    <a:pt x="32740" y="56163"/>
                    <a:pt x="32942" y="56258"/>
                    <a:pt x="33128" y="56258"/>
                  </a:cubicBezTo>
                  <a:cubicBezTo>
                    <a:pt x="33135" y="56258"/>
                    <a:pt x="33141" y="56258"/>
                    <a:pt x="33148" y="56258"/>
                  </a:cubicBezTo>
                  <a:cubicBezTo>
                    <a:pt x="33910" y="56198"/>
                    <a:pt x="34696" y="56246"/>
                    <a:pt x="35470" y="56174"/>
                  </a:cubicBezTo>
                  <a:cubicBezTo>
                    <a:pt x="35589" y="56163"/>
                    <a:pt x="35708" y="56163"/>
                    <a:pt x="35839" y="56151"/>
                  </a:cubicBezTo>
                  <a:cubicBezTo>
                    <a:pt x="36303" y="56127"/>
                    <a:pt x="47185" y="56127"/>
                    <a:pt x="47650" y="56079"/>
                  </a:cubicBezTo>
                  <a:cubicBezTo>
                    <a:pt x="48221" y="56020"/>
                    <a:pt x="48793" y="55960"/>
                    <a:pt x="49352" y="55865"/>
                  </a:cubicBezTo>
                  <a:cubicBezTo>
                    <a:pt x="49571" y="55828"/>
                    <a:pt x="49789" y="55818"/>
                    <a:pt x="50006" y="55818"/>
                  </a:cubicBezTo>
                  <a:cubicBezTo>
                    <a:pt x="50284" y="55818"/>
                    <a:pt x="50562" y="55835"/>
                    <a:pt x="50841" y="55835"/>
                  </a:cubicBezTo>
                  <a:cubicBezTo>
                    <a:pt x="50983" y="55835"/>
                    <a:pt x="51126" y="55831"/>
                    <a:pt x="51269" y="55817"/>
                  </a:cubicBezTo>
                  <a:cubicBezTo>
                    <a:pt x="51567" y="55782"/>
                    <a:pt x="51877" y="55710"/>
                    <a:pt x="52186" y="55698"/>
                  </a:cubicBezTo>
                  <a:cubicBezTo>
                    <a:pt x="52195" y="55698"/>
                    <a:pt x="52204" y="55698"/>
                    <a:pt x="52213" y="55698"/>
                  </a:cubicBezTo>
                  <a:cubicBezTo>
                    <a:pt x="52385" y="55698"/>
                    <a:pt x="52551" y="55777"/>
                    <a:pt x="52715" y="55777"/>
                  </a:cubicBezTo>
                  <a:cubicBezTo>
                    <a:pt x="52769" y="55777"/>
                    <a:pt x="52823" y="55768"/>
                    <a:pt x="52877" y="55746"/>
                  </a:cubicBezTo>
                  <a:cubicBezTo>
                    <a:pt x="53162" y="55615"/>
                    <a:pt x="53496" y="55651"/>
                    <a:pt x="53782" y="55639"/>
                  </a:cubicBezTo>
                  <a:cubicBezTo>
                    <a:pt x="54698" y="55591"/>
                    <a:pt x="55484" y="55281"/>
                    <a:pt x="56246" y="54865"/>
                  </a:cubicBezTo>
                  <a:cubicBezTo>
                    <a:pt x="56734" y="54591"/>
                    <a:pt x="57115" y="54198"/>
                    <a:pt x="57449" y="53805"/>
                  </a:cubicBezTo>
                  <a:cubicBezTo>
                    <a:pt x="57663" y="53531"/>
                    <a:pt x="57984" y="53329"/>
                    <a:pt x="58092" y="53019"/>
                  </a:cubicBezTo>
                  <a:cubicBezTo>
                    <a:pt x="58199" y="52698"/>
                    <a:pt x="58401" y="52424"/>
                    <a:pt x="58508" y="52103"/>
                  </a:cubicBezTo>
                  <a:cubicBezTo>
                    <a:pt x="58675" y="51638"/>
                    <a:pt x="58770" y="51162"/>
                    <a:pt x="58782" y="50662"/>
                  </a:cubicBezTo>
                  <a:cubicBezTo>
                    <a:pt x="58794" y="50489"/>
                    <a:pt x="58639" y="50173"/>
                    <a:pt x="59036" y="50173"/>
                  </a:cubicBezTo>
                  <a:cubicBezTo>
                    <a:pt x="59050" y="50173"/>
                    <a:pt x="59064" y="50173"/>
                    <a:pt x="59080" y="50174"/>
                  </a:cubicBezTo>
                  <a:cubicBezTo>
                    <a:pt x="59139" y="50031"/>
                    <a:pt x="58723" y="49971"/>
                    <a:pt x="58973" y="49864"/>
                  </a:cubicBezTo>
                  <a:cubicBezTo>
                    <a:pt x="59211" y="49769"/>
                    <a:pt x="59116" y="49578"/>
                    <a:pt x="59080" y="49555"/>
                  </a:cubicBezTo>
                  <a:cubicBezTo>
                    <a:pt x="58889" y="49400"/>
                    <a:pt x="58973" y="49305"/>
                    <a:pt x="59127" y="49209"/>
                  </a:cubicBezTo>
                  <a:cubicBezTo>
                    <a:pt x="59246" y="49138"/>
                    <a:pt x="59139" y="49031"/>
                    <a:pt x="59175" y="48971"/>
                  </a:cubicBezTo>
                  <a:cubicBezTo>
                    <a:pt x="59246" y="48805"/>
                    <a:pt x="59044" y="48614"/>
                    <a:pt x="59163" y="48507"/>
                  </a:cubicBezTo>
                  <a:cubicBezTo>
                    <a:pt x="59473" y="48233"/>
                    <a:pt x="59318" y="47876"/>
                    <a:pt x="59330" y="47602"/>
                  </a:cubicBezTo>
                  <a:cubicBezTo>
                    <a:pt x="59366" y="47102"/>
                    <a:pt x="59354" y="46590"/>
                    <a:pt x="59306" y="46090"/>
                  </a:cubicBezTo>
                  <a:cubicBezTo>
                    <a:pt x="59282" y="45876"/>
                    <a:pt x="59342" y="45697"/>
                    <a:pt x="59520" y="45554"/>
                  </a:cubicBezTo>
                  <a:cubicBezTo>
                    <a:pt x="59151" y="45399"/>
                    <a:pt x="59663" y="45030"/>
                    <a:pt x="59318" y="44875"/>
                  </a:cubicBezTo>
                  <a:cubicBezTo>
                    <a:pt x="59389" y="44280"/>
                    <a:pt x="59223" y="43685"/>
                    <a:pt x="59354" y="43078"/>
                  </a:cubicBezTo>
                  <a:cubicBezTo>
                    <a:pt x="59437" y="42709"/>
                    <a:pt x="59318" y="42304"/>
                    <a:pt x="59377" y="41923"/>
                  </a:cubicBezTo>
                  <a:cubicBezTo>
                    <a:pt x="59437" y="41518"/>
                    <a:pt x="59294" y="41101"/>
                    <a:pt x="59389" y="40732"/>
                  </a:cubicBezTo>
                  <a:cubicBezTo>
                    <a:pt x="59473" y="40458"/>
                    <a:pt x="59354" y="40161"/>
                    <a:pt x="59544" y="39875"/>
                  </a:cubicBezTo>
                  <a:cubicBezTo>
                    <a:pt x="59580" y="39827"/>
                    <a:pt x="59711" y="39577"/>
                    <a:pt x="59627" y="39434"/>
                  </a:cubicBezTo>
                  <a:cubicBezTo>
                    <a:pt x="59294" y="38899"/>
                    <a:pt x="59782" y="38339"/>
                    <a:pt x="59556" y="37815"/>
                  </a:cubicBezTo>
                  <a:cubicBezTo>
                    <a:pt x="59437" y="37553"/>
                    <a:pt x="59580" y="37303"/>
                    <a:pt x="59651" y="37136"/>
                  </a:cubicBezTo>
                  <a:cubicBezTo>
                    <a:pt x="59782" y="36803"/>
                    <a:pt x="59294" y="36541"/>
                    <a:pt x="59651" y="36184"/>
                  </a:cubicBezTo>
                  <a:cubicBezTo>
                    <a:pt x="59758" y="36077"/>
                    <a:pt x="59699" y="35624"/>
                    <a:pt x="59675" y="35327"/>
                  </a:cubicBezTo>
                  <a:cubicBezTo>
                    <a:pt x="59663" y="34958"/>
                    <a:pt x="59818" y="34541"/>
                    <a:pt x="59663" y="34231"/>
                  </a:cubicBezTo>
                  <a:cubicBezTo>
                    <a:pt x="59508" y="33898"/>
                    <a:pt x="59627" y="33588"/>
                    <a:pt x="59651" y="33326"/>
                  </a:cubicBezTo>
                  <a:cubicBezTo>
                    <a:pt x="59711" y="32886"/>
                    <a:pt x="59556" y="32457"/>
                    <a:pt x="59627" y="32017"/>
                  </a:cubicBezTo>
                  <a:cubicBezTo>
                    <a:pt x="59687" y="31624"/>
                    <a:pt x="59532" y="31195"/>
                    <a:pt x="59604" y="30802"/>
                  </a:cubicBezTo>
                  <a:cubicBezTo>
                    <a:pt x="59627" y="30588"/>
                    <a:pt x="59449" y="30457"/>
                    <a:pt x="59497" y="30314"/>
                  </a:cubicBezTo>
                  <a:cubicBezTo>
                    <a:pt x="59651" y="29909"/>
                    <a:pt x="59747" y="29493"/>
                    <a:pt x="59627" y="29100"/>
                  </a:cubicBezTo>
                  <a:cubicBezTo>
                    <a:pt x="59556" y="28850"/>
                    <a:pt x="59532" y="28588"/>
                    <a:pt x="59568" y="28397"/>
                  </a:cubicBezTo>
                  <a:cubicBezTo>
                    <a:pt x="59651" y="27707"/>
                    <a:pt x="59592" y="27040"/>
                    <a:pt x="59532" y="26349"/>
                  </a:cubicBezTo>
                  <a:cubicBezTo>
                    <a:pt x="59497" y="25968"/>
                    <a:pt x="59508" y="25516"/>
                    <a:pt x="59568" y="25135"/>
                  </a:cubicBezTo>
                  <a:cubicBezTo>
                    <a:pt x="59663" y="24516"/>
                    <a:pt x="59508" y="23920"/>
                    <a:pt x="59544" y="23313"/>
                  </a:cubicBezTo>
                  <a:cubicBezTo>
                    <a:pt x="59580" y="22789"/>
                    <a:pt x="59425" y="22182"/>
                    <a:pt x="59473" y="21658"/>
                  </a:cubicBezTo>
                  <a:cubicBezTo>
                    <a:pt x="59532" y="20861"/>
                    <a:pt x="59294" y="20099"/>
                    <a:pt x="59401" y="19301"/>
                  </a:cubicBezTo>
                  <a:cubicBezTo>
                    <a:pt x="59485" y="18682"/>
                    <a:pt x="59270" y="18027"/>
                    <a:pt x="59282" y="17372"/>
                  </a:cubicBezTo>
                  <a:cubicBezTo>
                    <a:pt x="59282" y="16801"/>
                    <a:pt x="59068" y="16241"/>
                    <a:pt x="59008" y="15658"/>
                  </a:cubicBezTo>
                  <a:cubicBezTo>
                    <a:pt x="58996" y="15491"/>
                    <a:pt x="59151" y="15408"/>
                    <a:pt x="59080" y="15241"/>
                  </a:cubicBezTo>
                  <a:cubicBezTo>
                    <a:pt x="58794" y="14491"/>
                    <a:pt x="58889" y="13705"/>
                    <a:pt x="58854" y="12943"/>
                  </a:cubicBezTo>
                  <a:cubicBezTo>
                    <a:pt x="58830" y="12288"/>
                    <a:pt x="58639" y="11657"/>
                    <a:pt x="58711" y="10990"/>
                  </a:cubicBezTo>
                  <a:cubicBezTo>
                    <a:pt x="58735" y="10645"/>
                    <a:pt x="58639" y="10252"/>
                    <a:pt x="58615" y="9883"/>
                  </a:cubicBezTo>
                  <a:cubicBezTo>
                    <a:pt x="58568" y="9276"/>
                    <a:pt x="58568" y="8645"/>
                    <a:pt x="58473" y="8050"/>
                  </a:cubicBezTo>
                  <a:cubicBezTo>
                    <a:pt x="58389" y="7621"/>
                    <a:pt x="58246" y="7192"/>
                    <a:pt x="58199" y="6752"/>
                  </a:cubicBezTo>
                  <a:cubicBezTo>
                    <a:pt x="58056" y="5585"/>
                    <a:pt x="57877" y="4442"/>
                    <a:pt x="57222" y="3370"/>
                  </a:cubicBezTo>
                  <a:cubicBezTo>
                    <a:pt x="56853" y="2763"/>
                    <a:pt x="56437" y="2251"/>
                    <a:pt x="55817" y="1834"/>
                  </a:cubicBezTo>
                  <a:cubicBezTo>
                    <a:pt x="55151" y="1370"/>
                    <a:pt x="54389" y="1061"/>
                    <a:pt x="53591" y="941"/>
                  </a:cubicBezTo>
                  <a:cubicBezTo>
                    <a:pt x="53304" y="895"/>
                    <a:pt x="53072" y="738"/>
                    <a:pt x="52809" y="738"/>
                  </a:cubicBezTo>
                  <a:cubicBezTo>
                    <a:pt x="52800" y="738"/>
                    <a:pt x="52791" y="739"/>
                    <a:pt x="52781" y="739"/>
                  </a:cubicBezTo>
                  <a:cubicBezTo>
                    <a:pt x="52718" y="744"/>
                    <a:pt x="52656" y="746"/>
                    <a:pt x="52594" y="746"/>
                  </a:cubicBezTo>
                  <a:cubicBezTo>
                    <a:pt x="51870" y="746"/>
                    <a:pt x="51207" y="451"/>
                    <a:pt x="50483" y="418"/>
                  </a:cubicBezTo>
                  <a:cubicBezTo>
                    <a:pt x="50472" y="417"/>
                    <a:pt x="50460" y="417"/>
                    <a:pt x="50448" y="417"/>
                  </a:cubicBezTo>
                  <a:cubicBezTo>
                    <a:pt x="50341" y="417"/>
                    <a:pt x="50223" y="442"/>
                    <a:pt x="50109" y="442"/>
                  </a:cubicBezTo>
                  <a:cubicBezTo>
                    <a:pt x="50026" y="442"/>
                    <a:pt x="49947" y="429"/>
                    <a:pt x="49876" y="382"/>
                  </a:cubicBezTo>
                  <a:cubicBezTo>
                    <a:pt x="49424" y="96"/>
                    <a:pt x="48888" y="168"/>
                    <a:pt x="48400" y="120"/>
                  </a:cubicBezTo>
                  <a:cubicBezTo>
                    <a:pt x="47674" y="60"/>
                    <a:pt x="36517" y="72"/>
                    <a:pt x="35779" y="37"/>
                  </a:cubicBezTo>
                  <a:cubicBezTo>
                    <a:pt x="35356" y="14"/>
                    <a:pt x="34924" y="0"/>
                    <a:pt x="34494" y="0"/>
                  </a:cubicBezTo>
                  <a:close/>
                </a:path>
              </a:pathLst>
            </a:custGeom>
            <a:solidFill>
              <a:srgbClr val="000000"/>
            </a:solidFill>
            <a:ln>
              <a:noFill/>
            </a:ln>
          </p:spPr>
          <p:txBody>
            <a:bodyPr spcFirstLastPara="1" wrap="square" lIns="182875" tIns="274300" rIns="182875" bIns="91425" anchor="ctr" anchorCtr="0">
              <a:noAutofit/>
            </a:bodyPr>
            <a:lstStyle/>
            <a:p>
              <a:pPr algn="ctr">
                <a:buClr>
                  <a:srgbClr val="000000"/>
                </a:buClr>
                <a:buSzPts val="1100"/>
                <a:buFont typeface="Arial"/>
                <a:buNone/>
                <a:defRPr/>
              </a:pPr>
              <a:endParaRPr sz="1400" kern="0" dirty="0">
                <a:solidFill>
                  <a:srgbClr val="000000"/>
                </a:solidFill>
                <a:latin typeface="Arial"/>
                <a:ea typeface="맑은 고딕"/>
                <a:cs typeface="Arial"/>
                <a:sym typeface="Arial"/>
              </a:endParaRPr>
            </a:p>
          </p:txBody>
        </p:sp>
        <p:sp>
          <p:nvSpPr>
            <p:cNvPr id="19" name="Google Shape;626;p29"/>
            <p:cNvSpPr/>
            <p:nvPr/>
          </p:nvSpPr>
          <p:spPr>
            <a:xfrm>
              <a:off x="6424322" y="4365256"/>
              <a:ext cx="3062578" cy="644894"/>
            </a:xfrm>
            <a:custGeom>
              <a:avLst/>
              <a:gdLst/>
              <a:ahLst/>
              <a:cxnLst/>
              <a:rect l="l" t="t" r="r" b="b"/>
              <a:pathLst>
                <a:path w="55970" h="11522" extrusionOk="0">
                  <a:moveTo>
                    <a:pt x="32072" y="1"/>
                  </a:moveTo>
                  <a:cubicBezTo>
                    <a:pt x="31843" y="1"/>
                    <a:pt x="31614" y="33"/>
                    <a:pt x="31409" y="154"/>
                  </a:cubicBezTo>
                  <a:cubicBezTo>
                    <a:pt x="31270" y="54"/>
                    <a:pt x="31125" y="24"/>
                    <a:pt x="30976" y="24"/>
                  </a:cubicBezTo>
                  <a:cubicBezTo>
                    <a:pt x="30749" y="24"/>
                    <a:pt x="30512" y="94"/>
                    <a:pt x="30276" y="94"/>
                  </a:cubicBezTo>
                  <a:cubicBezTo>
                    <a:pt x="30189" y="94"/>
                    <a:pt x="30102" y="85"/>
                    <a:pt x="30016" y="59"/>
                  </a:cubicBezTo>
                  <a:cubicBezTo>
                    <a:pt x="29965" y="45"/>
                    <a:pt x="29913" y="39"/>
                    <a:pt x="29859" y="39"/>
                  </a:cubicBezTo>
                  <a:cubicBezTo>
                    <a:pt x="29662" y="39"/>
                    <a:pt x="29442" y="114"/>
                    <a:pt x="29203" y="114"/>
                  </a:cubicBezTo>
                  <a:cubicBezTo>
                    <a:pt x="29123" y="114"/>
                    <a:pt x="29041" y="105"/>
                    <a:pt x="28956" y="83"/>
                  </a:cubicBezTo>
                  <a:cubicBezTo>
                    <a:pt x="28904" y="72"/>
                    <a:pt x="28848" y="67"/>
                    <a:pt x="28789" y="67"/>
                  </a:cubicBezTo>
                  <a:cubicBezTo>
                    <a:pt x="28576" y="67"/>
                    <a:pt x="28324" y="125"/>
                    <a:pt x="28069" y="125"/>
                  </a:cubicBezTo>
                  <a:cubicBezTo>
                    <a:pt x="28024" y="125"/>
                    <a:pt x="27978" y="123"/>
                    <a:pt x="27932" y="119"/>
                  </a:cubicBezTo>
                  <a:cubicBezTo>
                    <a:pt x="27832" y="109"/>
                    <a:pt x="27728" y="106"/>
                    <a:pt x="27623" y="106"/>
                  </a:cubicBezTo>
                  <a:cubicBezTo>
                    <a:pt x="27519" y="106"/>
                    <a:pt x="27413" y="109"/>
                    <a:pt x="27307" y="109"/>
                  </a:cubicBezTo>
                  <a:cubicBezTo>
                    <a:pt x="27139" y="109"/>
                    <a:pt x="26969" y="102"/>
                    <a:pt x="26801" y="71"/>
                  </a:cubicBezTo>
                  <a:cubicBezTo>
                    <a:pt x="26789" y="68"/>
                    <a:pt x="26777" y="67"/>
                    <a:pt x="26766" y="67"/>
                  </a:cubicBezTo>
                  <a:cubicBezTo>
                    <a:pt x="26661" y="67"/>
                    <a:pt x="26582" y="173"/>
                    <a:pt x="26485" y="173"/>
                  </a:cubicBezTo>
                  <a:cubicBezTo>
                    <a:pt x="26457" y="173"/>
                    <a:pt x="26428" y="164"/>
                    <a:pt x="26397" y="142"/>
                  </a:cubicBezTo>
                  <a:cubicBezTo>
                    <a:pt x="26265" y="62"/>
                    <a:pt x="26126" y="41"/>
                    <a:pt x="25984" y="41"/>
                  </a:cubicBezTo>
                  <a:cubicBezTo>
                    <a:pt x="25831" y="41"/>
                    <a:pt x="25676" y="65"/>
                    <a:pt x="25526" y="65"/>
                  </a:cubicBezTo>
                  <a:cubicBezTo>
                    <a:pt x="25487" y="65"/>
                    <a:pt x="25447" y="63"/>
                    <a:pt x="25408" y="59"/>
                  </a:cubicBezTo>
                  <a:cubicBezTo>
                    <a:pt x="25393" y="57"/>
                    <a:pt x="25377" y="57"/>
                    <a:pt x="25361" y="57"/>
                  </a:cubicBezTo>
                  <a:cubicBezTo>
                    <a:pt x="25206" y="57"/>
                    <a:pt x="25028" y="126"/>
                    <a:pt x="24863" y="126"/>
                  </a:cubicBezTo>
                  <a:cubicBezTo>
                    <a:pt x="24796" y="126"/>
                    <a:pt x="24731" y="115"/>
                    <a:pt x="24670" y="83"/>
                  </a:cubicBezTo>
                  <a:cubicBezTo>
                    <a:pt x="24646" y="69"/>
                    <a:pt x="24626" y="64"/>
                    <a:pt x="24608" y="64"/>
                  </a:cubicBezTo>
                  <a:cubicBezTo>
                    <a:pt x="24516" y="64"/>
                    <a:pt x="24512" y="227"/>
                    <a:pt x="24480" y="227"/>
                  </a:cubicBezTo>
                  <a:cubicBezTo>
                    <a:pt x="24471" y="227"/>
                    <a:pt x="24460" y="213"/>
                    <a:pt x="24444" y="178"/>
                  </a:cubicBezTo>
                  <a:cubicBezTo>
                    <a:pt x="24393" y="77"/>
                    <a:pt x="24333" y="49"/>
                    <a:pt x="24269" y="49"/>
                  </a:cubicBezTo>
                  <a:cubicBezTo>
                    <a:pt x="24188" y="49"/>
                    <a:pt x="24102" y="94"/>
                    <a:pt x="24026" y="94"/>
                  </a:cubicBezTo>
                  <a:cubicBezTo>
                    <a:pt x="23992" y="94"/>
                    <a:pt x="23960" y="85"/>
                    <a:pt x="23932" y="59"/>
                  </a:cubicBezTo>
                  <a:cubicBezTo>
                    <a:pt x="23870" y="197"/>
                    <a:pt x="23791" y="240"/>
                    <a:pt x="23705" y="240"/>
                  </a:cubicBezTo>
                  <a:cubicBezTo>
                    <a:pt x="23560" y="240"/>
                    <a:pt x="23395" y="119"/>
                    <a:pt x="23253" y="119"/>
                  </a:cubicBezTo>
                  <a:cubicBezTo>
                    <a:pt x="23249" y="119"/>
                    <a:pt x="23245" y="119"/>
                    <a:pt x="23241" y="119"/>
                  </a:cubicBezTo>
                  <a:cubicBezTo>
                    <a:pt x="23191" y="119"/>
                    <a:pt x="23143" y="77"/>
                    <a:pt x="23080" y="77"/>
                  </a:cubicBezTo>
                  <a:cubicBezTo>
                    <a:pt x="23044" y="77"/>
                    <a:pt x="23004" y="90"/>
                    <a:pt x="22956" y="131"/>
                  </a:cubicBezTo>
                  <a:cubicBezTo>
                    <a:pt x="22907" y="179"/>
                    <a:pt x="22823" y="211"/>
                    <a:pt x="22735" y="211"/>
                  </a:cubicBezTo>
                  <a:cubicBezTo>
                    <a:pt x="22671" y="211"/>
                    <a:pt x="22606" y="194"/>
                    <a:pt x="22551" y="154"/>
                  </a:cubicBezTo>
                  <a:cubicBezTo>
                    <a:pt x="22502" y="115"/>
                    <a:pt x="22459" y="102"/>
                    <a:pt x="22417" y="102"/>
                  </a:cubicBezTo>
                  <a:cubicBezTo>
                    <a:pt x="22357" y="102"/>
                    <a:pt x="22299" y="128"/>
                    <a:pt x="22229" y="142"/>
                  </a:cubicBezTo>
                  <a:cubicBezTo>
                    <a:pt x="22197" y="146"/>
                    <a:pt x="22165" y="147"/>
                    <a:pt x="22132" y="147"/>
                  </a:cubicBezTo>
                  <a:cubicBezTo>
                    <a:pt x="22052" y="147"/>
                    <a:pt x="21971" y="139"/>
                    <a:pt x="21891" y="139"/>
                  </a:cubicBezTo>
                  <a:cubicBezTo>
                    <a:pt x="21780" y="139"/>
                    <a:pt x="21670" y="154"/>
                    <a:pt x="21563" y="226"/>
                  </a:cubicBezTo>
                  <a:cubicBezTo>
                    <a:pt x="21461" y="99"/>
                    <a:pt x="20052" y="56"/>
                    <a:pt x="18260" y="56"/>
                  </a:cubicBezTo>
                  <a:cubicBezTo>
                    <a:pt x="14991" y="56"/>
                    <a:pt x="10452" y="199"/>
                    <a:pt x="10275" y="238"/>
                  </a:cubicBezTo>
                  <a:cubicBezTo>
                    <a:pt x="10092" y="278"/>
                    <a:pt x="9921" y="323"/>
                    <a:pt x="9752" y="323"/>
                  </a:cubicBezTo>
                  <a:cubicBezTo>
                    <a:pt x="9625" y="323"/>
                    <a:pt x="9499" y="298"/>
                    <a:pt x="9371" y="226"/>
                  </a:cubicBezTo>
                  <a:cubicBezTo>
                    <a:pt x="9310" y="199"/>
                    <a:pt x="9257" y="176"/>
                    <a:pt x="9208" y="176"/>
                  </a:cubicBezTo>
                  <a:cubicBezTo>
                    <a:pt x="9169" y="176"/>
                    <a:pt x="9133" y="190"/>
                    <a:pt x="9097" y="226"/>
                  </a:cubicBezTo>
                  <a:cubicBezTo>
                    <a:pt x="8983" y="332"/>
                    <a:pt x="8855" y="351"/>
                    <a:pt x="8722" y="351"/>
                  </a:cubicBezTo>
                  <a:cubicBezTo>
                    <a:pt x="8645" y="351"/>
                    <a:pt x="8567" y="345"/>
                    <a:pt x="8490" y="345"/>
                  </a:cubicBezTo>
                  <a:cubicBezTo>
                    <a:pt x="8262" y="345"/>
                    <a:pt x="8035" y="334"/>
                    <a:pt x="7811" y="334"/>
                  </a:cubicBezTo>
                  <a:cubicBezTo>
                    <a:pt x="7625" y="334"/>
                    <a:pt x="7442" y="342"/>
                    <a:pt x="7263" y="369"/>
                  </a:cubicBezTo>
                  <a:cubicBezTo>
                    <a:pt x="6847" y="440"/>
                    <a:pt x="6430" y="546"/>
                    <a:pt x="6014" y="546"/>
                  </a:cubicBezTo>
                  <a:cubicBezTo>
                    <a:pt x="5942" y="546"/>
                    <a:pt x="5870" y="542"/>
                    <a:pt x="5799" y="535"/>
                  </a:cubicBezTo>
                  <a:cubicBezTo>
                    <a:pt x="5739" y="530"/>
                    <a:pt x="5676" y="527"/>
                    <a:pt x="5614" y="527"/>
                  </a:cubicBezTo>
                  <a:cubicBezTo>
                    <a:pt x="5394" y="527"/>
                    <a:pt x="5180" y="564"/>
                    <a:pt x="5096" y="666"/>
                  </a:cubicBezTo>
                  <a:cubicBezTo>
                    <a:pt x="4918" y="916"/>
                    <a:pt x="4680" y="869"/>
                    <a:pt x="4429" y="893"/>
                  </a:cubicBezTo>
                  <a:cubicBezTo>
                    <a:pt x="4377" y="884"/>
                    <a:pt x="4299" y="856"/>
                    <a:pt x="4242" y="856"/>
                  </a:cubicBezTo>
                  <a:cubicBezTo>
                    <a:pt x="4221" y="856"/>
                    <a:pt x="4204" y="859"/>
                    <a:pt x="4191" y="869"/>
                  </a:cubicBezTo>
                  <a:cubicBezTo>
                    <a:pt x="3834" y="1107"/>
                    <a:pt x="3322" y="1119"/>
                    <a:pt x="3001" y="1345"/>
                  </a:cubicBezTo>
                  <a:cubicBezTo>
                    <a:pt x="2489" y="1702"/>
                    <a:pt x="1786" y="1821"/>
                    <a:pt x="1512" y="2488"/>
                  </a:cubicBezTo>
                  <a:cubicBezTo>
                    <a:pt x="1381" y="2821"/>
                    <a:pt x="1108" y="3131"/>
                    <a:pt x="1108" y="3512"/>
                  </a:cubicBezTo>
                  <a:cubicBezTo>
                    <a:pt x="1108" y="3821"/>
                    <a:pt x="822" y="4012"/>
                    <a:pt x="762" y="4298"/>
                  </a:cubicBezTo>
                  <a:cubicBezTo>
                    <a:pt x="643" y="4798"/>
                    <a:pt x="643" y="5310"/>
                    <a:pt x="572" y="5810"/>
                  </a:cubicBezTo>
                  <a:cubicBezTo>
                    <a:pt x="512" y="6191"/>
                    <a:pt x="453" y="6584"/>
                    <a:pt x="500" y="6953"/>
                  </a:cubicBezTo>
                  <a:cubicBezTo>
                    <a:pt x="524" y="7143"/>
                    <a:pt x="215" y="7143"/>
                    <a:pt x="369" y="7262"/>
                  </a:cubicBezTo>
                  <a:cubicBezTo>
                    <a:pt x="715" y="7560"/>
                    <a:pt x="131" y="7834"/>
                    <a:pt x="358" y="8143"/>
                  </a:cubicBezTo>
                  <a:cubicBezTo>
                    <a:pt x="381" y="8191"/>
                    <a:pt x="238" y="8417"/>
                    <a:pt x="381" y="8608"/>
                  </a:cubicBezTo>
                  <a:cubicBezTo>
                    <a:pt x="619" y="8894"/>
                    <a:pt x="286" y="9155"/>
                    <a:pt x="238" y="9441"/>
                  </a:cubicBezTo>
                  <a:cubicBezTo>
                    <a:pt x="179" y="9941"/>
                    <a:pt x="227" y="10453"/>
                    <a:pt x="24" y="10953"/>
                  </a:cubicBezTo>
                  <a:cubicBezTo>
                    <a:pt x="0" y="11037"/>
                    <a:pt x="131" y="11239"/>
                    <a:pt x="96" y="11418"/>
                  </a:cubicBezTo>
                  <a:cubicBezTo>
                    <a:pt x="88" y="11495"/>
                    <a:pt x="155" y="11522"/>
                    <a:pt x="226" y="11522"/>
                  </a:cubicBezTo>
                  <a:cubicBezTo>
                    <a:pt x="264" y="11522"/>
                    <a:pt x="304" y="11514"/>
                    <a:pt x="334" y="11501"/>
                  </a:cubicBezTo>
                  <a:cubicBezTo>
                    <a:pt x="641" y="11376"/>
                    <a:pt x="955" y="11344"/>
                    <a:pt x="1271" y="11344"/>
                  </a:cubicBezTo>
                  <a:cubicBezTo>
                    <a:pt x="1594" y="11344"/>
                    <a:pt x="1920" y="11378"/>
                    <a:pt x="2242" y="11378"/>
                  </a:cubicBezTo>
                  <a:cubicBezTo>
                    <a:pt x="2325" y="11378"/>
                    <a:pt x="2407" y="11375"/>
                    <a:pt x="2489" y="11370"/>
                  </a:cubicBezTo>
                  <a:cubicBezTo>
                    <a:pt x="2571" y="11365"/>
                    <a:pt x="2655" y="11363"/>
                    <a:pt x="2738" y="11363"/>
                  </a:cubicBezTo>
                  <a:cubicBezTo>
                    <a:pt x="3244" y="11363"/>
                    <a:pt x="3764" y="11443"/>
                    <a:pt x="4275" y="11453"/>
                  </a:cubicBezTo>
                  <a:cubicBezTo>
                    <a:pt x="4414" y="11455"/>
                    <a:pt x="4553" y="11456"/>
                    <a:pt x="4692" y="11456"/>
                  </a:cubicBezTo>
                  <a:cubicBezTo>
                    <a:pt x="5339" y="11456"/>
                    <a:pt x="5988" y="11435"/>
                    <a:pt x="6644" y="11406"/>
                  </a:cubicBezTo>
                  <a:cubicBezTo>
                    <a:pt x="6917" y="11392"/>
                    <a:pt x="7190" y="11386"/>
                    <a:pt x="7463" y="11386"/>
                  </a:cubicBezTo>
                  <a:cubicBezTo>
                    <a:pt x="8369" y="11386"/>
                    <a:pt x="9277" y="11447"/>
                    <a:pt x="10192" y="11465"/>
                  </a:cubicBezTo>
                  <a:cubicBezTo>
                    <a:pt x="10304" y="11467"/>
                    <a:pt x="10578" y="11468"/>
                    <a:pt x="10975" y="11468"/>
                  </a:cubicBezTo>
                  <a:cubicBezTo>
                    <a:pt x="13750" y="11468"/>
                    <a:pt x="22509" y="11431"/>
                    <a:pt x="23301" y="11358"/>
                  </a:cubicBezTo>
                  <a:cubicBezTo>
                    <a:pt x="23932" y="11299"/>
                    <a:pt x="24587" y="11263"/>
                    <a:pt x="25230" y="11227"/>
                  </a:cubicBezTo>
                  <a:cubicBezTo>
                    <a:pt x="25754" y="11191"/>
                    <a:pt x="26278" y="11182"/>
                    <a:pt x="26803" y="11182"/>
                  </a:cubicBezTo>
                  <a:cubicBezTo>
                    <a:pt x="27266" y="11182"/>
                    <a:pt x="27730" y="11189"/>
                    <a:pt x="28194" y="11189"/>
                  </a:cubicBezTo>
                  <a:cubicBezTo>
                    <a:pt x="28579" y="11189"/>
                    <a:pt x="28963" y="11184"/>
                    <a:pt x="29349" y="11168"/>
                  </a:cubicBezTo>
                  <a:cubicBezTo>
                    <a:pt x="29790" y="11150"/>
                    <a:pt x="30233" y="11147"/>
                    <a:pt x="30678" y="11147"/>
                  </a:cubicBezTo>
                  <a:cubicBezTo>
                    <a:pt x="30901" y="11147"/>
                    <a:pt x="31124" y="11148"/>
                    <a:pt x="31347" y="11148"/>
                  </a:cubicBezTo>
                  <a:cubicBezTo>
                    <a:pt x="31570" y="11148"/>
                    <a:pt x="31793" y="11147"/>
                    <a:pt x="32016" y="11144"/>
                  </a:cubicBezTo>
                  <a:cubicBezTo>
                    <a:pt x="32282" y="11140"/>
                    <a:pt x="32547" y="11139"/>
                    <a:pt x="32811" y="11139"/>
                  </a:cubicBezTo>
                  <a:cubicBezTo>
                    <a:pt x="33339" y="11139"/>
                    <a:pt x="33866" y="11144"/>
                    <a:pt x="34398" y="11144"/>
                  </a:cubicBezTo>
                  <a:cubicBezTo>
                    <a:pt x="34695" y="11144"/>
                    <a:pt x="45423" y="11132"/>
                    <a:pt x="45720" y="11132"/>
                  </a:cubicBezTo>
                  <a:cubicBezTo>
                    <a:pt x="45780" y="11131"/>
                    <a:pt x="45839" y="11131"/>
                    <a:pt x="45899" y="11131"/>
                  </a:cubicBezTo>
                  <a:cubicBezTo>
                    <a:pt x="46377" y="11131"/>
                    <a:pt x="46858" y="11154"/>
                    <a:pt x="47336" y="11154"/>
                  </a:cubicBezTo>
                  <a:cubicBezTo>
                    <a:pt x="47657" y="11154"/>
                    <a:pt x="47976" y="11144"/>
                    <a:pt x="48292" y="11108"/>
                  </a:cubicBezTo>
                  <a:cubicBezTo>
                    <a:pt x="49268" y="11013"/>
                    <a:pt x="50245" y="11049"/>
                    <a:pt x="51209" y="11013"/>
                  </a:cubicBezTo>
                  <a:cubicBezTo>
                    <a:pt x="51665" y="10986"/>
                    <a:pt x="52113" y="10792"/>
                    <a:pt x="52575" y="10792"/>
                  </a:cubicBezTo>
                  <a:cubicBezTo>
                    <a:pt x="52729" y="10792"/>
                    <a:pt x="52885" y="10813"/>
                    <a:pt x="53043" y="10870"/>
                  </a:cubicBezTo>
                  <a:cubicBezTo>
                    <a:pt x="53055" y="10870"/>
                    <a:pt x="53102" y="10846"/>
                    <a:pt x="53114" y="10822"/>
                  </a:cubicBezTo>
                  <a:cubicBezTo>
                    <a:pt x="53144" y="10674"/>
                    <a:pt x="53243" y="10646"/>
                    <a:pt x="53349" y="10646"/>
                  </a:cubicBezTo>
                  <a:cubicBezTo>
                    <a:pt x="53412" y="10646"/>
                    <a:pt x="53477" y="10656"/>
                    <a:pt x="53531" y="10656"/>
                  </a:cubicBezTo>
                  <a:cubicBezTo>
                    <a:pt x="53609" y="10661"/>
                    <a:pt x="53688" y="10663"/>
                    <a:pt x="53766" y="10663"/>
                  </a:cubicBezTo>
                  <a:cubicBezTo>
                    <a:pt x="54185" y="10663"/>
                    <a:pt x="54600" y="10597"/>
                    <a:pt x="55018" y="10597"/>
                  </a:cubicBezTo>
                  <a:cubicBezTo>
                    <a:pt x="55196" y="10597"/>
                    <a:pt x="55375" y="10609"/>
                    <a:pt x="55555" y="10644"/>
                  </a:cubicBezTo>
                  <a:cubicBezTo>
                    <a:pt x="55587" y="10650"/>
                    <a:pt x="55622" y="10654"/>
                    <a:pt x="55656" y="10654"/>
                  </a:cubicBezTo>
                  <a:cubicBezTo>
                    <a:pt x="55812" y="10654"/>
                    <a:pt x="55969" y="10585"/>
                    <a:pt x="55960" y="10429"/>
                  </a:cubicBezTo>
                  <a:cubicBezTo>
                    <a:pt x="55936" y="10060"/>
                    <a:pt x="55936" y="9691"/>
                    <a:pt x="55912" y="9322"/>
                  </a:cubicBezTo>
                  <a:cubicBezTo>
                    <a:pt x="55876" y="8941"/>
                    <a:pt x="55841" y="8548"/>
                    <a:pt x="55805" y="8167"/>
                  </a:cubicBezTo>
                  <a:cubicBezTo>
                    <a:pt x="55745" y="7631"/>
                    <a:pt x="55710" y="7084"/>
                    <a:pt x="55650" y="6548"/>
                  </a:cubicBezTo>
                  <a:cubicBezTo>
                    <a:pt x="55603" y="6179"/>
                    <a:pt x="55543" y="5822"/>
                    <a:pt x="55460" y="5476"/>
                  </a:cubicBezTo>
                  <a:cubicBezTo>
                    <a:pt x="55376" y="5167"/>
                    <a:pt x="55519" y="4845"/>
                    <a:pt x="55376" y="4583"/>
                  </a:cubicBezTo>
                  <a:cubicBezTo>
                    <a:pt x="55245" y="4322"/>
                    <a:pt x="55233" y="4072"/>
                    <a:pt x="55210" y="3821"/>
                  </a:cubicBezTo>
                  <a:cubicBezTo>
                    <a:pt x="55210" y="3726"/>
                    <a:pt x="55245" y="3595"/>
                    <a:pt x="55174" y="3560"/>
                  </a:cubicBezTo>
                  <a:cubicBezTo>
                    <a:pt x="54864" y="3393"/>
                    <a:pt x="54852" y="3071"/>
                    <a:pt x="54698" y="2833"/>
                  </a:cubicBezTo>
                  <a:cubicBezTo>
                    <a:pt x="54424" y="2428"/>
                    <a:pt x="54198" y="2000"/>
                    <a:pt x="53781" y="1666"/>
                  </a:cubicBezTo>
                  <a:cubicBezTo>
                    <a:pt x="53567" y="1500"/>
                    <a:pt x="53269" y="1535"/>
                    <a:pt x="53090" y="1369"/>
                  </a:cubicBezTo>
                  <a:cubicBezTo>
                    <a:pt x="52686" y="1012"/>
                    <a:pt x="52138" y="964"/>
                    <a:pt x="51650" y="881"/>
                  </a:cubicBezTo>
                  <a:cubicBezTo>
                    <a:pt x="51114" y="785"/>
                    <a:pt x="50590" y="690"/>
                    <a:pt x="50054" y="595"/>
                  </a:cubicBezTo>
                  <a:cubicBezTo>
                    <a:pt x="49114" y="428"/>
                    <a:pt x="48161" y="309"/>
                    <a:pt x="47209" y="190"/>
                  </a:cubicBezTo>
                  <a:cubicBezTo>
                    <a:pt x="47202" y="190"/>
                    <a:pt x="47196" y="189"/>
                    <a:pt x="47190" y="189"/>
                  </a:cubicBezTo>
                  <a:cubicBezTo>
                    <a:pt x="47097" y="189"/>
                    <a:pt x="47019" y="244"/>
                    <a:pt x="46930" y="244"/>
                  </a:cubicBezTo>
                  <a:cubicBezTo>
                    <a:pt x="46891" y="244"/>
                    <a:pt x="46849" y="234"/>
                    <a:pt x="46804" y="202"/>
                  </a:cubicBezTo>
                  <a:cubicBezTo>
                    <a:pt x="46601" y="82"/>
                    <a:pt x="46351" y="23"/>
                    <a:pt x="46122" y="23"/>
                  </a:cubicBezTo>
                  <a:cubicBezTo>
                    <a:pt x="45988" y="23"/>
                    <a:pt x="45862" y="43"/>
                    <a:pt x="45756" y="83"/>
                  </a:cubicBezTo>
                  <a:cubicBezTo>
                    <a:pt x="45630" y="135"/>
                    <a:pt x="44608" y="154"/>
                    <a:pt x="43218" y="154"/>
                  </a:cubicBezTo>
                  <a:cubicBezTo>
                    <a:pt x="39882" y="154"/>
                    <a:pt x="34428" y="47"/>
                    <a:pt x="34159" y="47"/>
                  </a:cubicBezTo>
                  <a:cubicBezTo>
                    <a:pt x="33915" y="53"/>
                    <a:pt x="33662" y="59"/>
                    <a:pt x="33408" y="59"/>
                  </a:cubicBezTo>
                  <a:cubicBezTo>
                    <a:pt x="33153" y="59"/>
                    <a:pt x="32897" y="53"/>
                    <a:pt x="32647" y="35"/>
                  </a:cubicBezTo>
                  <a:cubicBezTo>
                    <a:pt x="32466" y="24"/>
                    <a:pt x="32269" y="1"/>
                    <a:pt x="32072" y="1"/>
                  </a:cubicBezTo>
                  <a:close/>
                </a:path>
              </a:pathLst>
            </a:custGeom>
            <a:solidFill>
              <a:srgbClr val="EEF0F2"/>
            </a:solidFill>
            <a:ln>
              <a:noFill/>
            </a:ln>
          </p:spPr>
          <p:txBody>
            <a:bodyPr spcFirstLastPara="1" wrap="square" lIns="91425" tIns="91425" rIns="91425" bIns="91425" anchor="ctr" anchorCtr="0">
              <a:noAutofit/>
            </a:bodyPr>
            <a:lstStyle/>
            <a:p>
              <a:pPr algn="ctr">
                <a:buClr>
                  <a:srgbClr val="000000"/>
                </a:buClr>
                <a:buSzPts val="1100"/>
                <a:buFont typeface="Arial"/>
                <a:buNone/>
                <a:defRPr/>
              </a:pPr>
              <a:endParaRPr kern="0" dirty="0">
                <a:solidFill>
                  <a:srgbClr val="FFFFFF"/>
                </a:solidFill>
                <a:latin typeface="Fira Sans Extra Condensed"/>
                <a:ea typeface="Fira Sans Extra Condensed"/>
                <a:cs typeface="Fira Sans Extra Condensed"/>
                <a:sym typeface="Fira Sans Extra Condensed"/>
              </a:endParaRPr>
            </a:p>
          </p:txBody>
        </p:sp>
      </p:grpSp>
      <p:sp>
        <p:nvSpPr>
          <p:cNvPr id="20" name="Google Shape;627;p29"/>
          <p:cNvSpPr/>
          <p:nvPr/>
        </p:nvSpPr>
        <p:spPr>
          <a:xfrm>
            <a:off x="8924101" y="3579704"/>
            <a:ext cx="55854" cy="54571"/>
          </a:xfrm>
          <a:custGeom>
            <a:avLst/>
            <a:gdLst/>
            <a:ahLst/>
            <a:cxnLst/>
            <a:rect l="l" t="t" r="r" b="b"/>
            <a:pathLst>
              <a:path w="180" h="148" extrusionOk="0">
                <a:moveTo>
                  <a:pt x="90" y="0"/>
                </a:moveTo>
                <a:cubicBezTo>
                  <a:pt x="54" y="0"/>
                  <a:pt x="35" y="30"/>
                  <a:pt x="25" y="50"/>
                </a:cubicBezTo>
                <a:cubicBezTo>
                  <a:pt x="1" y="98"/>
                  <a:pt x="37" y="121"/>
                  <a:pt x="72" y="145"/>
                </a:cubicBezTo>
                <a:cubicBezTo>
                  <a:pt x="79" y="147"/>
                  <a:pt x="85" y="148"/>
                  <a:pt x="90" y="148"/>
                </a:cubicBezTo>
                <a:cubicBezTo>
                  <a:pt x="126" y="148"/>
                  <a:pt x="145" y="117"/>
                  <a:pt x="156" y="86"/>
                </a:cubicBezTo>
                <a:cubicBezTo>
                  <a:pt x="180" y="50"/>
                  <a:pt x="144" y="14"/>
                  <a:pt x="108" y="2"/>
                </a:cubicBezTo>
                <a:cubicBezTo>
                  <a:pt x="102" y="1"/>
                  <a:pt x="96" y="0"/>
                  <a:pt x="90" y="0"/>
                </a:cubicBezTo>
                <a:close/>
              </a:path>
            </a:pathLst>
          </a:custGeom>
          <a:solidFill>
            <a:srgbClr val="FCBD2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21" name="Google Shape;630;p29"/>
          <p:cNvSpPr/>
          <p:nvPr/>
        </p:nvSpPr>
        <p:spPr>
          <a:xfrm>
            <a:off x="6448063" y="3510418"/>
            <a:ext cx="58517" cy="49092"/>
          </a:xfrm>
          <a:custGeom>
            <a:avLst/>
            <a:gdLst/>
            <a:ahLst/>
            <a:cxnLst/>
            <a:rect l="l" t="t" r="r" b="b"/>
            <a:pathLst>
              <a:path w="679" h="377" extrusionOk="0">
                <a:moveTo>
                  <a:pt x="272" y="1"/>
                </a:moveTo>
                <a:cubicBezTo>
                  <a:pt x="213" y="1"/>
                  <a:pt x="156" y="16"/>
                  <a:pt x="107" y="55"/>
                </a:cubicBezTo>
                <a:cubicBezTo>
                  <a:pt x="0" y="126"/>
                  <a:pt x="131" y="245"/>
                  <a:pt x="143" y="352"/>
                </a:cubicBezTo>
                <a:cubicBezTo>
                  <a:pt x="143" y="364"/>
                  <a:pt x="167" y="364"/>
                  <a:pt x="191" y="376"/>
                </a:cubicBezTo>
                <a:cubicBezTo>
                  <a:pt x="226" y="315"/>
                  <a:pt x="222" y="189"/>
                  <a:pt x="294" y="189"/>
                </a:cubicBezTo>
                <a:cubicBezTo>
                  <a:pt x="320" y="189"/>
                  <a:pt x="355" y="205"/>
                  <a:pt x="405" y="245"/>
                </a:cubicBezTo>
                <a:cubicBezTo>
                  <a:pt x="456" y="282"/>
                  <a:pt x="511" y="296"/>
                  <a:pt x="569" y="296"/>
                </a:cubicBezTo>
                <a:cubicBezTo>
                  <a:pt x="605" y="296"/>
                  <a:pt x="642" y="290"/>
                  <a:pt x="679" y="281"/>
                </a:cubicBezTo>
                <a:cubicBezTo>
                  <a:pt x="667" y="174"/>
                  <a:pt x="595" y="102"/>
                  <a:pt x="524" y="67"/>
                </a:cubicBezTo>
                <a:cubicBezTo>
                  <a:pt x="447" y="32"/>
                  <a:pt x="357" y="1"/>
                  <a:pt x="272" y="1"/>
                </a:cubicBezTo>
                <a:close/>
              </a:path>
            </a:pathLst>
          </a:custGeom>
          <a:solidFill>
            <a:srgbClr val="FCBD2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22" name="Google Shape;631;p29"/>
          <p:cNvSpPr/>
          <p:nvPr/>
        </p:nvSpPr>
        <p:spPr>
          <a:xfrm>
            <a:off x="6469513" y="3520697"/>
            <a:ext cx="58517" cy="49092"/>
          </a:xfrm>
          <a:custGeom>
            <a:avLst/>
            <a:gdLst/>
            <a:ahLst/>
            <a:cxnLst/>
            <a:rect l="l" t="t" r="r" b="b"/>
            <a:pathLst>
              <a:path w="72" h="51" extrusionOk="0">
                <a:moveTo>
                  <a:pt x="48" y="0"/>
                </a:moveTo>
                <a:cubicBezTo>
                  <a:pt x="12" y="12"/>
                  <a:pt x="1" y="36"/>
                  <a:pt x="36" y="48"/>
                </a:cubicBezTo>
                <a:cubicBezTo>
                  <a:pt x="36" y="50"/>
                  <a:pt x="37" y="51"/>
                  <a:pt x="39" y="51"/>
                </a:cubicBezTo>
                <a:cubicBezTo>
                  <a:pt x="45" y="51"/>
                  <a:pt x="62" y="36"/>
                  <a:pt x="72" y="36"/>
                </a:cubicBezTo>
                <a:cubicBezTo>
                  <a:pt x="60" y="24"/>
                  <a:pt x="48" y="0"/>
                  <a:pt x="48" y="0"/>
                </a:cubicBezTo>
                <a:close/>
              </a:path>
            </a:pathLst>
          </a:custGeom>
          <a:solidFill>
            <a:srgbClr val="FCBD2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23" name="Google Shape;632;p29"/>
          <p:cNvSpPr/>
          <p:nvPr/>
        </p:nvSpPr>
        <p:spPr>
          <a:xfrm>
            <a:off x="6463392" y="3520223"/>
            <a:ext cx="58517" cy="49092"/>
          </a:xfrm>
          <a:custGeom>
            <a:avLst/>
            <a:gdLst/>
            <a:ahLst/>
            <a:cxnLst/>
            <a:rect l="l" t="t" r="r" b="b"/>
            <a:pathLst>
              <a:path w="60" h="48" extrusionOk="0">
                <a:moveTo>
                  <a:pt x="36" y="0"/>
                </a:moveTo>
                <a:cubicBezTo>
                  <a:pt x="24" y="0"/>
                  <a:pt x="12" y="12"/>
                  <a:pt x="0" y="12"/>
                </a:cubicBezTo>
                <a:cubicBezTo>
                  <a:pt x="12" y="24"/>
                  <a:pt x="24" y="36"/>
                  <a:pt x="24" y="48"/>
                </a:cubicBezTo>
                <a:cubicBezTo>
                  <a:pt x="36" y="36"/>
                  <a:pt x="48" y="36"/>
                  <a:pt x="60" y="24"/>
                </a:cubicBezTo>
                <a:cubicBezTo>
                  <a:pt x="48" y="12"/>
                  <a:pt x="48" y="0"/>
                  <a:pt x="36" y="0"/>
                </a:cubicBezTo>
                <a:close/>
              </a:path>
            </a:pathLst>
          </a:custGeom>
          <a:solidFill>
            <a:srgbClr val="FCBD2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24" name="Google Shape;633;p29"/>
          <p:cNvSpPr/>
          <p:nvPr/>
        </p:nvSpPr>
        <p:spPr>
          <a:xfrm>
            <a:off x="8364474" y="3038637"/>
            <a:ext cx="757077" cy="833952"/>
          </a:xfrm>
          <a:custGeom>
            <a:avLst/>
            <a:gdLst/>
            <a:ahLst/>
            <a:cxnLst/>
            <a:rect l="l" t="t" r="r" b="b"/>
            <a:pathLst>
              <a:path w="8311" h="18491" extrusionOk="0">
                <a:moveTo>
                  <a:pt x="5666" y="1075"/>
                </a:moveTo>
                <a:cubicBezTo>
                  <a:pt x="5687" y="1075"/>
                  <a:pt x="5711" y="1082"/>
                  <a:pt x="5739" y="1100"/>
                </a:cubicBezTo>
                <a:cubicBezTo>
                  <a:pt x="5894" y="1207"/>
                  <a:pt x="6144" y="1135"/>
                  <a:pt x="6215" y="1397"/>
                </a:cubicBezTo>
                <a:cubicBezTo>
                  <a:pt x="6334" y="1802"/>
                  <a:pt x="6537" y="2171"/>
                  <a:pt x="6596" y="2588"/>
                </a:cubicBezTo>
                <a:cubicBezTo>
                  <a:pt x="6703" y="3302"/>
                  <a:pt x="7049" y="3969"/>
                  <a:pt x="7025" y="4719"/>
                </a:cubicBezTo>
                <a:cubicBezTo>
                  <a:pt x="7025" y="4945"/>
                  <a:pt x="7168" y="5160"/>
                  <a:pt x="7180" y="5386"/>
                </a:cubicBezTo>
                <a:cubicBezTo>
                  <a:pt x="7275" y="6267"/>
                  <a:pt x="7239" y="7148"/>
                  <a:pt x="7144" y="8041"/>
                </a:cubicBezTo>
                <a:cubicBezTo>
                  <a:pt x="7037" y="9017"/>
                  <a:pt x="6846" y="9982"/>
                  <a:pt x="6572" y="10922"/>
                </a:cubicBezTo>
                <a:cubicBezTo>
                  <a:pt x="6441" y="11387"/>
                  <a:pt x="6275" y="11839"/>
                  <a:pt x="6144" y="12303"/>
                </a:cubicBezTo>
                <a:cubicBezTo>
                  <a:pt x="6025" y="12696"/>
                  <a:pt x="5727" y="13030"/>
                  <a:pt x="5584" y="13435"/>
                </a:cubicBezTo>
                <a:cubicBezTo>
                  <a:pt x="5566" y="13500"/>
                  <a:pt x="5495" y="13500"/>
                  <a:pt x="5429" y="13500"/>
                </a:cubicBezTo>
                <a:cubicBezTo>
                  <a:pt x="5364" y="13500"/>
                  <a:pt x="5304" y="13500"/>
                  <a:pt x="5310" y="13565"/>
                </a:cubicBezTo>
                <a:cubicBezTo>
                  <a:pt x="5310" y="13685"/>
                  <a:pt x="5120" y="13744"/>
                  <a:pt x="5251" y="13911"/>
                </a:cubicBezTo>
                <a:cubicBezTo>
                  <a:pt x="5344" y="14032"/>
                  <a:pt x="5437" y="14058"/>
                  <a:pt x="5536" y="14058"/>
                </a:cubicBezTo>
                <a:cubicBezTo>
                  <a:pt x="5564" y="14058"/>
                  <a:pt x="5591" y="14056"/>
                  <a:pt x="5620" y="14054"/>
                </a:cubicBezTo>
                <a:cubicBezTo>
                  <a:pt x="6026" y="14031"/>
                  <a:pt x="6411" y="13934"/>
                  <a:pt x="6815" y="13934"/>
                </a:cubicBezTo>
                <a:cubicBezTo>
                  <a:pt x="6837" y="13934"/>
                  <a:pt x="6860" y="13934"/>
                  <a:pt x="6882" y="13935"/>
                </a:cubicBezTo>
                <a:cubicBezTo>
                  <a:pt x="7287" y="13958"/>
                  <a:pt x="7299" y="14042"/>
                  <a:pt x="7144" y="14435"/>
                </a:cubicBezTo>
                <a:cubicBezTo>
                  <a:pt x="7084" y="14589"/>
                  <a:pt x="6977" y="14732"/>
                  <a:pt x="6965" y="14923"/>
                </a:cubicBezTo>
                <a:cubicBezTo>
                  <a:pt x="6954" y="15102"/>
                  <a:pt x="6901" y="15355"/>
                  <a:pt x="6618" y="15355"/>
                </a:cubicBezTo>
                <a:cubicBezTo>
                  <a:pt x="6600" y="15355"/>
                  <a:pt x="6581" y="15354"/>
                  <a:pt x="6561" y="15351"/>
                </a:cubicBezTo>
                <a:cubicBezTo>
                  <a:pt x="6550" y="15350"/>
                  <a:pt x="6541" y="15350"/>
                  <a:pt x="6532" y="15350"/>
                </a:cubicBezTo>
                <a:cubicBezTo>
                  <a:pt x="6365" y="15350"/>
                  <a:pt x="6425" y="15559"/>
                  <a:pt x="6346" y="15649"/>
                </a:cubicBezTo>
                <a:cubicBezTo>
                  <a:pt x="6156" y="15840"/>
                  <a:pt x="5846" y="15971"/>
                  <a:pt x="5858" y="16316"/>
                </a:cubicBezTo>
                <a:cubicBezTo>
                  <a:pt x="5858" y="16340"/>
                  <a:pt x="5810" y="16363"/>
                  <a:pt x="5775" y="16375"/>
                </a:cubicBezTo>
                <a:cubicBezTo>
                  <a:pt x="5156" y="16590"/>
                  <a:pt x="4739" y="17149"/>
                  <a:pt x="4132" y="17352"/>
                </a:cubicBezTo>
                <a:cubicBezTo>
                  <a:pt x="3862" y="17442"/>
                  <a:pt x="3575" y="17549"/>
                  <a:pt x="3259" y="17549"/>
                </a:cubicBezTo>
                <a:cubicBezTo>
                  <a:pt x="3116" y="17549"/>
                  <a:pt x="2966" y="17527"/>
                  <a:pt x="2810" y="17471"/>
                </a:cubicBezTo>
                <a:cubicBezTo>
                  <a:pt x="2298" y="17292"/>
                  <a:pt x="2036" y="16971"/>
                  <a:pt x="1834" y="16506"/>
                </a:cubicBezTo>
                <a:cubicBezTo>
                  <a:pt x="1524" y="15792"/>
                  <a:pt x="1203" y="15089"/>
                  <a:pt x="1000" y="14327"/>
                </a:cubicBezTo>
                <a:cubicBezTo>
                  <a:pt x="941" y="14077"/>
                  <a:pt x="965" y="13816"/>
                  <a:pt x="857" y="13577"/>
                </a:cubicBezTo>
                <a:cubicBezTo>
                  <a:pt x="798" y="13423"/>
                  <a:pt x="869" y="13292"/>
                  <a:pt x="1131" y="13292"/>
                </a:cubicBezTo>
                <a:cubicBezTo>
                  <a:pt x="1144" y="13291"/>
                  <a:pt x="1158" y="13291"/>
                  <a:pt x="1171" y="13291"/>
                </a:cubicBezTo>
                <a:cubicBezTo>
                  <a:pt x="1485" y="13291"/>
                  <a:pt x="1738" y="13425"/>
                  <a:pt x="2024" y="13494"/>
                </a:cubicBezTo>
                <a:cubicBezTo>
                  <a:pt x="2141" y="13519"/>
                  <a:pt x="2243" y="13532"/>
                  <a:pt x="2332" y="13532"/>
                </a:cubicBezTo>
                <a:cubicBezTo>
                  <a:pt x="2670" y="13532"/>
                  <a:pt x="2825" y="13346"/>
                  <a:pt x="2929" y="12923"/>
                </a:cubicBezTo>
                <a:cubicBezTo>
                  <a:pt x="3108" y="12220"/>
                  <a:pt x="3203" y="11506"/>
                  <a:pt x="3274" y="10779"/>
                </a:cubicBezTo>
                <a:cubicBezTo>
                  <a:pt x="3322" y="10256"/>
                  <a:pt x="3417" y="9720"/>
                  <a:pt x="3405" y="9196"/>
                </a:cubicBezTo>
                <a:cubicBezTo>
                  <a:pt x="3393" y="8339"/>
                  <a:pt x="3513" y="7493"/>
                  <a:pt x="3417" y="6636"/>
                </a:cubicBezTo>
                <a:cubicBezTo>
                  <a:pt x="3382" y="6255"/>
                  <a:pt x="3417" y="5862"/>
                  <a:pt x="3310" y="5517"/>
                </a:cubicBezTo>
                <a:cubicBezTo>
                  <a:pt x="3132" y="4838"/>
                  <a:pt x="3036" y="4136"/>
                  <a:pt x="2810" y="3469"/>
                </a:cubicBezTo>
                <a:cubicBezTo>
                  <a:pt x="2667" y="3052"/>
                  <a:pt x="2477" y="2636"/>
                  <a:pt x="2429" y="2159"/>
                </a:cubicBezTo>
                <a:cubicBezTo>
                  <a:pt x="2460" y="2157"/>
                  <a:pt x="2491" y="2155"/>
                  <a:pt x="2520" y="2155"/>
                </a:cubicBezTo>
                <a:cubicBezTo>
                  <a:pt x="2759" y="2155"/>
                  <a:pt x="2934" y="2242"/>
                  <a:pt x="3072" y="2433"/>
                </a:cubicBezTo>
                <a:cubicBezTo>
                  <a:pt x="3227" y="2647"/>
                  <a:pt x="3513" y="2636"/>
                  <a:pt x="3727" y="2767"/>
                </a:cubicBezTo>
                <a:cubicBezTo>
                  <a:pt x="3870" y="2850"/>
                  <a:pt x="4001" y="3017"/>
                  <a:pt x="4167" y="3040"/>
                </a:cubicBezTo>
                <a:cubicBezTo>
                  <a:pt x="4200" y="3046"/>
                  <a:pt x="4233" y="3049"/>
                  <a:pt x="4266" y="3049"/>
                </a:cubicBezTo>
                <a:cubicBezTo>
                  <a:pt x="4643" y="3049"/>
                  <a:pt x="5089" y="2698"/>
                  <a:pt x="5144" y="2326"/>
                </a:cubicBezTo>
                <a:cubicBezTo>
                  <a:pt x="5203" y="1969"/>
                  <a:pt x="5334" y="1647"/>
                  <a:pt x="5489" y="1326"/>
                </a:cubicBezTo>
                <a:cubicBezTo>
                  <a:pt x="5538" y="1228"/>
                  <a:pt x="5570" y="1075"/>
                  <a:pt x="5666" y="1075"/>
                </a:cubicBezTo>
                <a:close/>
                <a:moveTo>
                  <a:pt x="5703" y="1"/>
                </a:moveTo>
                <a:cubicBezTo>
                  <a:pt x="5550" y="1"/>
                  <a:pt x="5409" y="66"/>
                  <a:pt x="5310" y="207"/>
                </a:cubicBezTo>
                <a:cubicBezTo>
                  <a:pt x="4989" y="671"/>
                  <a:pt x="4667" y="1159"/>
                  <a:pt x="4596" y="1743"/>
                </a:cubicBezTo>
                <a:cubicBezTo>
                  <a:pt x="4555" y="2021"/>
                  <a:pt x="4424" y="2113"/>
                  <a:pt x="4258" y="2113"/>
                </a:cubicBezTo>
                <a:cubicBezTo>
                  <a:pt x="4182" y="2113"/>
                  <a:pt x="4098" y="2094"/>
                  <a:pt x="4013" y="2064"/>
                </a:cubicBezTo>
                <a:cubicBezTo>
                  <a:pt x="3643" y="1921"/>
                  <a:pt x="3346" y="1659"/>
                  <a:pt x="2965" y="1516"/>
                </a:cubicBezTo>
                <a:cubicBezTo>
                  <a:pt x="2702" y="1416"/>
                  <a:pt x="2404" y="1240"/>
                  <a:pt x="2136" y="1240"/>
                </a:cubicBezTo>
                <a:cubicBezTo>
                  <a:pt x="1991" y="1240"/>
                  <a:pt x="1855" y="1291"/>
                  <a:pt x="1738" y="1433"/>
                </a:cubicBezTo>
                <a:cubicBezTo>
                  <a:pt x="1346" y="1885"/>
                  <a:pt x="1810" y="2600"/>
                  <a:pt x="1965" y="3112"/>
                </a:cubicBezTo>
                <a:cubicBezTo>
                  <a:pt x="2060" y="3469"/>
                  <a:pt x="2155" y="3838"/>
                  <a:pt x="2239" y="4195"/>
                </a:cubicBezTo>
                <a:cubicBezTo>
                  <a:pt x="2417" y="4922"/>
                  <a:pt x="2608" y="5624"/>
                  <a:pt x="2655" y="6374"/>
                </a:cubicBezTo>
                <a:cubicBezTo>
                  <a:pt x="2703" y="6993"/>
                  <a:pt x="2655" y="7600"/>
                  <a:pt x="2679" y="8220"/>
                </a:cubicBezTo>
                <a:cubicBezTo>
                  <a:pt x="2703" y="8827"/>
                  <a:pt x="2560" y="9434"/>
                  <a:pt x="2643" y="10041"/>
                </a:cubicBezTo>
                <a:cubicBezTo>
                  <a:pt x="2715" y="10553"/>
                  <a:pt x="2441" y="11029"/>
                  <a:pt x="2453" y="11541"/>
                </a:cubicBezTo>
                <a:cubicBezTo>
                  <a:pt x="2477" y="11982"/>
                  <a:pt x="2262" y="12399"/>
                  <a:pt x="2358" y="12839"/>
                </a:cubicBezTo>
                <a:cubicBezTo>
                  <a:pt x="2375" y="12920"/>
                  <a:pt x="2367" y="12920"/>
                  <a:pt x="2321" y="12920"/>
                </a:cubicBezTo>
                <a:lnTo>
                  <a:pt x="2321" y="12920"/>
                </a:lnTo>
                <a:cubicBezTo>
                  <a:pt x="2306" y="12920"/>
                  <a:pt x="2286" y="12920"/>
                  <a:pt x="2262" y="12923"/>
                </a:cubicBezTo>
                <a:cubicBezTo>
                  <a:pt x="2238" y="12925"/>
                  <a:pt x="2214" y="12927"/>
                  <a:pt x="2191" y="12927"/>
                </a:cubicBezTo>
                <a:cubicBezTo>
                  <a:pt x="1906" y="12927"/>
                  <a:pt x="1693" y="12739"/>
                  <a:pt x="1429" y="12684"/>
                </a:cubicBezTo>
                <a:cubicBezTo>
                  <a:pt x="1355" y="12668"/>
                  <a:pt x="1281" y="12660"/>
                  <a:pt x="1208" y="12660"/>
                </a:cubicBezTo>
                <a:cubicBezTo>
                  <a:pt x="917" y="12660"/>
                  <a:pt x="638" y="12780"/>
                  <a:pt x="381" y="12923"/>
                </a:cubicBezTo>
                <a:cubicBezTo>
                  <a:pt x="0" y="13149"/>
                  <a:pt x="214" y="13435"/>
                  <a:pt x="238" y="13661"/>
                </a:cubicBezTo>
                <a:cubicBezTo>
                  <a:pt x="298" y="14292"/>
                  <a:pt x="488" y="14887"/>
                  <a:pt x="726" y="15470"/>
                </a:cubicBezTo>
                <a:cubicBezTo>
                  <a:pt x="1203" y="16625"/>
                  <a:pt x="1703" y="17911"/>
                  <a:pt x="2989" y="18411"/>
                </a:cubicBezTo>
                <a:cubicBezTo>
                  <a:pt x="3110" y="18458"/>
                  <a:pt x="3247" y="18490"/>
                  <a:pt x="3381" y="18490"/>
                </a:cubicBezTo>
                <a:cubicBezTo>
                  <a:pt x="3417" y="18490"/>
                  <a:pt x="3453" y="18488"/>
                  <a:pt x="3489" y="18483"/>
                </a:cubicBezTo>
                <a:cubicBezTo>
                  <a:pt x="3620" y="18447"/>
                  <a:pt x="3739" y="18376"/>
                  <a:pt x="3846" y="18304"/>
                </a:cubicBezTo>
                <a:cubicBezTo>
                  <a:pt x="4489" y="17899"/>
                  <a:pt x="5239" y="17602"/>
                  <a:pt x="5822" y="17149"/>
                </a:cubicBezTo>
                <a:cubicBezTo>
                  <a:pt x="6251" y="16816"/>
                  <a:pt x="6680" y="16459"/>
                  <a:pt x="7037" y="16018"/>
                </a:cubicBezTo>
                <a:cubicBezTo>
                  <a:pt x="7477" y="15482"/>
                  <a:pt x="8311" y="14423"/>
                  <a:pt x="7954" y="13673"/>
                </a:cubicBezTo>
                <a:cubicBezTo>
                  <a:pt x="7834" y="13446"/>
                  <a:pt x="7561" y="13280"/>
                  <a:pt x="7323" y="13208"/>
                </a:cubicBezTo>
                <a:cubicBezTo>
                  <a:pt x="7263" y="13196"/>
                  <a:pt x="6394" y="13101"/>
                  <a:pt x="6406" y="13077"/>
                </a:cubicBezTo>
                <a:cubicBezTo>
                  <a:pt x="6882" y="12232"/>
                  <a:pt x="7108" y="11327"/>
                  <a:pt x="7370" y="10434"/>
                </a:cubicBezTo>
                <a:cubicBezTo>
                  <a:pt x="7632" y="9553"/>
                  <a:pt x="7715" y="8636"/>
                  <a:pt x="7823" y="7720"/>
                </a:cubicBezTo>
                <a:cubicBezTo>
                  <a:pt x="7965" y="6612"/>
                  <a:pt x="7799" y="5529"/>
                  <a:pt x="7692" y="4445"/>
                </a:cubicBezTo>
                <a:cubicBezTo>
                  <a:pt x="7644" y="3957"/>
                  <a:pt x="7430" y="3517"/>
                  <a:pt x="7358" y="3040"/>
                </a:cubicBezTo>
                <a:cubicBezTo>
                  <a:pt x="7203" y="2100"/>
                  <a:pt x="6918" y="1219"/>
                  <a:pt x="6382" y="421"/>
                </a:cubicBezTo>
                <a:cubicBezTo>
                  <a:pt x="6202" y="154"/>
                  <a:pt x="5938" y="1"/>
                  <a:pt x="5703"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25" name="Google Shape;634;p29"/>
          <p:cNvSpPr/>
          <p:nvPr/>
        </p:nvSpPr>
        <p:spPr>
          <a:xfrm>
            <a:off x="8437409" y="3115160"/>
            <a:ext cx="551608" cy="705651"/>
          </a:xfrm>
          <a:custGeom>
            <a:avLst/>
            <a:gdLst/>
            <a:ahLst/>
            <a:cxnLst/>
            <a:rect l="l" t="t" r="r" b="b"/>
            <a:pathLst>
              <a:path w="6502" h="16475" extrusionOk="0">
                <a:moveTo>
                  <a:pt x="4869" y="1"/>
                </a:moveTo>
                <a:cubicBezTo>
                  <a:pt x="4773" y="1"/>
                  <a:pt x="4741" y="154"/>
                  <a:pt x="4692" y="252"/>
                </a:cubicBezTo>
                <a:cubicBezTo>
                  <a:pt x="4537" y="573"/>
                  <a:pt x="4406" y="895"/>
                  <a:pt x="4347" y="1252"/>
                </a:cubicBezTo>
                <a:cubicBezTo>
                  <a:pt x="4292" y="1624"/>
                  <a:pt x="3846" y="1975"/>
                  <a:pt x="3469" y="1975"/>
                </a:cubicBezTo>
                <a:cubicBezTo>
                  <a:pt x="3436" y="1975"/>
                  <a:pt x="3403" y="1972"/>
                  <a:pt x="3370" y="1966"/>
                </a:cubicBezTo>
                <a:cubicBezTo>
                  <a:pt x="3204" y="1943"/>
                  <a:pt x="3073" y="1776"/>
                  <a:pt x="2930" y="1693"/>
                </a:cubicBezTo>
                <a:cubicBezTo>
                  <a:pt x="2716" y="1562"/>
                  <a:pt x="2430" y="1573"/>
                  <a:pt x="2275" y="1359"/>
                </a:cubicBezTo>
                <a:cubicBezTo>
                  <a:pt x="2137" y="1168"/>
                  <a:pt x="1962" y="1081"/>
                  <a:pt x="1723" y="1081"/>
                </a:cubicBezTo>
                <a:cubicBezTo>
                  <a:pt x="1694" y="1081"/>
                  <a:pt x="1663" y="1083"/>
                  <a:pt x="1632" y="1085"/>
                </a:cubicBezTo>
                <a:cubicBezTo>
                  <a:pt x="1680" y="1562"/>
                  <a:pt x="1870" y="1978"/>
                  <a:pt x="2013" y="2395"/>
                </a:cubicBezTo>
                <a:cubicBezTo>
                  <a:pt x="2239" y="3062"/>
                  <a:pt x="2335" y="3764"/>
                  <a:pt x="2513" y="4443"/>
                </a:cubicBezTo>
                <a:cubicBezTo>
                  <a:pt x="2620" y="4788"/>
                  <a:pt x="2585" y="5181"/>
                  <a:pt x="2620" y="5562"/>
                </a:cubicBezTo>
                <a:cubicBezTo>
                  <a:pt x="2716" y="6419"/>
                  <a:pt x="2596" y="7265"/>
                  <a:pt x="2608" y="8122"/>
                </a:cubicBezTo>
                <a:cubicBezTo>
                  <a:pt x="2620" y="8646"/>
                  <a:pt x="2525" y="9182"/>
                  <a:pt x="2477" y="9705"/>
                </a:cubicBezTo>
                <a:cubicBezTo>
                  <a:pt x="2406" y="10432"/>
                  <a:pt x="2311" y="11146"/>
                  <a:pt x="2132" y="11849"/>
                </a:cubicBezTo>
                <a:cubicBezTo>
                  <a:pt x="2028" y="12272"/>
                  <a:pt x="1873" y="12458"/>
                  <a:pt x="1535" y="12458"/>
                </a:cubicBezTo>
                <a:cubicBezTo>
                  <a:pt x="1446" y="12458"/>
                  <a:pt x="1344" y="12445"/>
                  <a:pt x="1227" y="12420"/>
                </a:cubicBezTo>
                <a:cubicBezTo>
                  <a:pt x="941" y="12351"/>
                  <a:pt x="688" y="12217"/>
                  <a:pt x="374" y="12217"/>
                </a:cubicBezTo>
                <a:cubicBezTo>
                  <a:pt x="361" y="12217"/>
                  <a:pt x="347" y="12217"/>
                  <a:pt x="334" y="12218"/>
                </a:cubicBezTo>
                <a:cubicBezTo>
                  <a:pt x="72" y="12218"/>
                  <a:pt x="1" y="12349"/>
                  <a:pt x="60" y="12503"/>
                </a:cubicBezTo>
                <a:cubicBezTo>
                  <a:pt x="168" y="12742"/>
                  <a:pt x="144" y="13003"/>
                  <a:pt x="203" y="13253"/>
                </a:cubicBezTo>
                <a:cubicBezTo>
                  <a:pt x="406" y="14015"/>
                  <a:pt x="727" y="14718"/>
                  <a:pt x="1037" y="15432"/>
                </a:cubicBezTo>
                <a:cubicBezTo>
                  <a:pt x="1239" y="15897"/>
                  <a:pt x="1501" y="16218"/>
                  <a:pt x="2013" y="16397"/>
                </a:cubicBezTo>
                <a:cubicBezTo>
                  <a:pt x="2169" y="16453"/>
                  <a:pt x="2319" y="16475"/>
                  <a:pt x="2462" y="16475"/>
                </a:cubicBezTo>
                <a:cubicBezTo>
                  <a:pt x="2778" y="16475"/>
                  <a:pt x="3065" y="16368"/>
                  <a:pt x="3335" y="16278"/>
                </a:cubicBezTo>
                <a:cubicBezTo>
                  <a:pt x="3942" y="16075"/>
                  <a:pt x="4359" y="15516"/>
                  <a:pt x="4978" y="15301"/>
                </a:cubicBezTo>
                <a:cubicBezTo>
                  <a:pt x="5013" y="15289"/>
                  <a:pt x="5061" y="15266"/>
                  <a:pt x="5061" y="15242"/>
                </a:cubicBezTo>
                <a:cubicBezTo>
                  <a:pt x="5049" y="14897"/>
                  <a:pt x="5359" y="14766"/>
                  <a:pt x="5549" y="14575"/>
                </a:cubicBezTo>
                <a:cubicBezTo>
                  <a:pt x="5628" y="14485"/>
                  <a:pt x="5568" y="14276"/>
                  <a:pt x="5735" y="14276"/>
                </a:cubicBezTo>
                <a:cubicBezTo>
                  <a:pt x="5744" y="14276"/>
                  <a:pt x="5753" y="14276"/>
                  <a:pt x="5764" y="14277"/>
                </a:cubicBezTo>
                <a:cubicBezTo>
                  <a:pt x="5784" y="14280"/>
                  <a:pt x="5803" y="14281"/>
                  <a:pt x="5821" y="14281"/>
                </a:cubicBezTo>
                <a:cubicBezTo>
                  <a:pt x="6104" y="14281"/>
                  <a:pt x="6157" y="14028"/>
                  <a:pt x="6168" y="13849"/>
                </a:cubicBezTo>
                <a:cubicBezTo>
                  <a:pt x="6180" y="13658"/>
                  <a:pt x="6287" y="13515"/>
                  <a:pt x="6347" y="13361"/>
                </a:cubicBezTo>
                <a:cubicBezTo>
                  <a:pt x="6502" y="12968"/>
                  <a:pt x="6490" y="12884"/>
                  <a:pt x="6085" y="12861"/>
                </a:cubicBezTo>
                <a:cubicBezTo>
                  <a:pt x="6063" y="12860"/>
                  <a:pt x="6040" y="12860"/>
                  <a:pt x="6018" y="12860"/>
                </a:cubicBezTo>
                <a:cubicBezTo>
                  <a:pt x="5614" y="12860"/>
                  <a:pt x="5229" y="12957"/>
                  <a:pt x="4823" y="12980"/>
                </a:cubicBezTo>
                <a:cubicBezTo>
                  <a:pt x="4794" y="12982"/>
                  <a:pt x="4767" y="12984"/>
                  <a:pt x="4739" y="12984"/>
                </a:cubicBezTo>
                <a:cubicBezTo>
                  <a:pt x="4640" y="12984"/>
                  <a:pt x="4547" y="12958"/>
                  <a:pt x="4454" y="12837"/>
                </a:cubicBezTo>
                <a:cubicBezTo>
                  <a:pt x="4323" y="12670"/>
                  <a:pt x="4513" y="12611"/>
                  <a:pt x="4513" y="12491"/>
                </a:cubicBezTo>
                <a:cubicBezTo>
                  <a:pt x="4507" y="12426"/>
                  <a:pt x="4567" y="12426"/>
                  <a:pt x="4632" y="12426"/>
                </a:cubicBezTo>
                <a:cubicBezTo>
                  <a:pt x="4698" y="12426"/>
                  <a:pt x="4769" y="12426"/>
                  <a:pt x="4787" y="12361"/>
                </a:cubicBezTo>
                <a:cubicBezTo>
                  <a:pt x="4930" y="11956"/>
                  <a:pt x="5228" y="11622"/>
                  <a:pt x="5347" y="11229"/>
                </a:cubicBezTo>
                <a:cubicBezTo>
                  <a:pt x="5478" y="10765"/>
                  <a:pt x="5644" y="10313"/>
                  <a:pt x="5775" y="9848"/>
                </a:cubicBezTo>
                <a:cubicBezTo>
                  <a:pt x="6049" y="8908"/>
                  <a:pt x="6240" y="7943"/>
                  <a:pt x="6347" y="6967"/>
                </a:cubicBezTo>
                <a:cubicBezTo>
                  <a:pt x="6442" y="6074"/>
                  <a:pt x="6478" y="5193"/>
                  <a:pt x="6383" y="4312"/>
                </a:cubicBezTo>
                <a:cubicBezTo>
                  <a:pt x="6371" y="4086"/>
                  <a:pt x="6228" y="3871"/>
                  <a:pt x="6228" y="3645"/>
                </a:cubicBezTo>
                <a:cubicBezTo>
                  <a:pt x="6252" y="2895"/>
                  <a:pt x="5906" y="2228"/>
                  <a:pt x="5799" y="1514"/>
                </a:cubicBezTo>
                <a:cubicBezTo>
                  <a:pt x="5740" y="1097"/>
                  <a:pt x="5537" y="728"/>
                  <a:pt x="5418" y="323"/>
                </a:cubicBezTo>
                <a:cubicBezTo>
                  <a:pt x="5347" y="61"/>
                  <a:pt x="5097" y="133"/>
                  <a:pt x="4942" y="26"/>
                </a:cubicBezTo>
                <a:cubicBezTo>
                  <a:pt x="4914" y="8"/>
                  <a:pt x="4890" y="1"/>
                  <a:pt x="4869" y="1"/>
                </a:cubicBezTo>
                <a:close/>
              </a:path>
            </a:pathLst>
          </a:custGeom>
          <a:solidFill>
            <a:srgbClr val="70AD47">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6" name="Yuvarlatılmış Dikdörtgen 25"/>
          <p:cNvSpPr/>
          <p:nvPr/>
        </p:nvSpPr>
        <p:spPr>
          <a:xfrm>
            <a:off x="7639695" y="2169763"/>
            <a:ext cx="2031248" cy="751618"/>
          </a:xfrm>
          <a:prstGeom prst="roundRect">
            <a:avLst/>
          </a:prstGeom>
          <a:solidFill>
            <a:srgbClr val="70AD47">
              <a:lumMod val="60000"/>
              <a:lumOff val="40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err="1">
                <a:ln>
                  <a:noFill/>
                </a:ln>
                <a:solidFill>
                  <a:prstClr val="black"/>
                </a:solidFill>
                <a:effectLst/>
                <a:uLnTx/>
                <a:uFillTx/>
                <a:latin typeface="Arial"/>
                <a:ea typeface="맑은 고딕"/>
                <a:cs typeface="+mn-cs"/>
              </a:rPr>
              <a:t>Münker</a:t>
            </a:r>
            <a:endParaRPr kumimoji="0" lang="tr-TR" sz="3600" b="0" i="0" u="none" strike="noStrike" kern="0" cap="none" spc="0" normalizeH="0" baseline="0" noProof="0" dirty="0">
              <a:ln>
                <a:noFill/>
              </a:ln>
              <a:solidFill>
                <a:prstClr val="black"/>
              </a:solidFill>
              <a:effectLst/>
              <a:uLnTx/>
              <a:uFillTx/>
              <a:latin typeface="Arial"/>
              <a:ea typeface="맑은 고딕"/>
              <a:cs typeface="+mn-cs"/>
            </a:endParaRPr>
          </a:p>
        </p:txBody>
      </p:sp>
      <p:sp>
        <p:nvSpPr>
          <p:cNvPr id="27" name="Dikdörtgen 26"/>
          <p:cNvSpPr/>
          <p:nvPr/>
        </p:nvSpPr>
        <p:spPr>
          <a:xfrm>
            <a:off x="6462146" y="4199073"/>
            <a:ext cx="4371169" cy="1384995"/>
          </a:xfrm>
          <a:prstGeom prst="rect">
            <a:avLst/>
          </a:prstGeom>
        </p:spPr>
        <p:txBody>
          <a:bodyPr wrap="square">
            <a:spAutoFit/>
          </a:bodyPr>
          <a:lstStyle/>
          <a:p>
            <a:pPr algn="ctr"/>
            <a:r>
              <a:rPr lang="tr-TR" sz="2800" b="1" dirty="0">
                <a:solidFill>
                  <a:prstClr val="black"/>
                </a:solidFill>
                <a:latin typeface="Arial"/>
                <a:ea typeface="맑은 고딕"/>
              </a:rPr>
              <a:t>Kötülük</a:t>
            </a:r>
          </a:p>
          <a:p>
            <a:pPr algn="ctr"/>
            <a:r>
              <a:rPr lang="tr-TR" sz="2800" dirty="0">
                <a:solidFill>
                  <a:prstClr val="black"/>
                </a:solidFill>
                <a:latin typeface="Arial"/>
                <a:ea typeface="맑은 고딕"/>
              </a:rPr>
              <a:t>İslam’a uygun olmayan zararlı, kötü davranışlar </a:t>
            </a:r>
          </a:p>
        </p:txBody>
      </p:sp>
    </p:spTree>
    <p:extLst>
      <p:ext uri="{BB962C8B-B14F-4D97-AF65-F5344CB8AC3E}">
        <p14:creationId xmlns:p14="http://schemas.microsoft.com/office/powerpoint/2010/main" val="183607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25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250"/>
                                        <p:tgtEl>
                                          <p:spTgt spid="1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250"/>
                                        <p:tgtEl>
                                          <p:spTgt spid="14"/>
                                        </p:tgtEl>
                                      </p:cBhvr>
                                    </p:animEffect>
                                  </p:childTnLst>
                                </p:cTn>
                              </p:par>
                            </p:childTnLst>
                          </p:cTn>
                        </p:par>
                        <p:par>
                          <p:cTn id="19" fill="hold">
                            <p:stCondLst>
                              <p:cond delay="25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250"/>
                                        <p:tgtEl>
                                          <p:spTgt spid="6"/>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25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25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250"/>
                                        <p:tgtEl>
                                          <p:spTgt spid="20"/>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250"/>
                                        <p:tgtEl>
                                          <p:spTgt spid="24"/>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up)">
                                      <p:cBhvr>
                                        <p:cTn id="42" dur="250"/>
                                        <p:tgtEl>
                                          <p:spTgt spid="25"/>
                                        </p:tgtEl>
                                      </p:cBhvr>
                                    </p:animEffect>
                                  </p:childTnLst>
                                </p:cTn>
                              </p:par>
                            </p:childTnLst>
                          </p:cTn>
                        </p:par>
                        <p:par>
                          <p:cTn id="43" fill="hold">
                            <p:stCondLst>
                              <p:cond delay="250"/>
                            </p:stCondLst>
                            <p:childTnLst>
                              <p:par>
                                <p:cTn id="44" presetID="22" presetClass="entr" presetSubtype="8"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250"/>
                                        <p:tgtEl>
                                          <p:spTgt spid="1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250"/>
                                        <p:tgtEl>
                                          <p:spTgt spid="2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250"/>
                                        <p:tgtEl>
                                          <p:spTgt spid="2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250"/>
                                        <p:tgtEl>
                                          <p:spTgt spid="23"/>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p:bldP spid="20" grpId="0" animBg="1"/>
      <p:bldP spid="21" grpId="0" animBg="1"/>
      <p:bldP spid="22" grpId="0" animBg="1"/>
      <p:bldP spid="23" grpId="0" animBg="1"/>
      <p:bldP spid="24" grpId="0" animBg="1"/>
      <p:bldP spid="25" grpId="0" animBg="1"/>
      <p:bldP spid="26"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3230089" y="171948"/>
            <a:ext cx="8823366" cy="359253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tr-TR" sz="3200" b="0" i="1" u="none" strike="noStrike" kern="1200" cap="none" spc="0" normalizeH="0" baseline="0" noProof="0" dirty="0">
                <a:ln>
                  <a:noFill/>
                </a:ln>
                <a:solidFill>
                  <a:prstClr val="black"/>
                </a:solidFill>
                <a:effectLst/>
                <a:uLnTx/>
                <a:uFillTx/>
                <a:latin typeface="Calibri" panose="020F0502020204030204"/>
                <a:ea typeface="+mn-ea"/>
                <a:cs typeface="+mn-cs"/>
              </a:rPr>
              <a:t>“Kim kötü ve çirkin bir iş görürse onu eliyle düzeltsin; eğer buna gücü yetmiyorsa diliyle düzeltsin, buna da gücü yetmezse kalben karşı koysun. Bu da imanın aşağı derecesidir.”</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Hz. Muhammed (sav)</a:t>
            </a:r>
          </a:p>
        </p:txBody>
      </p:sp>
      <p:sp>
        <p:nvSpPr>
          <p:cNvPr id="3" name="Sağa Bükülü Ok 2"/>
          <p:cNvSpPr/>
          <p:nvPr/>
        </p:nvSpPr>
        <p:spPr>
          <a:xfrm>
            <a:off x="692919" y="320634"/>
            <a:ext cx="2414457" cy="4572001"/>
          </a:xfrm>
          <a:prstGeom prst="curvedRightArrow">
            <a:avLst>
              <a:gd name="adj1" fmla="val 18153"/>
              <a:gd name="adj2" fmla="val 36118"/>
              <a:gd name="adj3" fmla="val 25000"/>
            </a:avLst>
          </a:prstGeom>
          <a:solidFill>
            <a:schemeClr val="accent2">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Resim 3"/>
          <p:cNvPicPr>
            <a:picLocks noChangeAspect="1"/>
          </p:cNvPicPr>
          <p:nvPr/>
        </p:nvPicPr>
        <p:blipFill>
          <a:blip r:embed="rId4"/>
          <a:srcRect l="3517" r="26418"/>
          <a:stretch/>
        </p:blipFill>
        <p:spPr>
          <a:xfrm>
            <a:off x="138545" y="171949"/>
            <a:ext cx="2968831" cy="3592529"/>
          </a:xfrm>
          <a:prstGeom prst="rect">
            <a:avLst/>
          </a:prstGeom>
        </p:spPr>
      </p:pic>
      <p:sp>
        <p:nvSpPr>
          <p:cNvPr id="5" name="Dikdörtgen 4"/>
          <p:cNvSpPr/>
          <p:nvPr/>
        </p:nvSpPr>
        <p:spPr>
          <a:xfrm>
            <a:off x="3230089" y="4001477"/>
            <a:ext cx="8823366" cy="891158"/>
          </a:xfrm>
          <a:prstGeom prst="rect">
            <a:avLst/>
          </a:prstGeom>
          <a:solidFill>
            <a:schemeClr val="accent1">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rPr>
              <a:t>Hadise göre aşağıdaki soruları cevaplayınız.</a:t>
            </a:r>
          </a:p>
        </p:txBody>
      </p:sp>
      <p:sp>
        <p:nvSpPr>
          <p:cNvPr id="6" name="Dikdörtgen 5">
            <a:extLst>
              <a:ext uri="{FF2B5EF4-FFF2-40B4-BE49-F238E27FC236}">
                <a16:creationId xmlns:a16="http://schemas.microsoft.com/office/drawing/2014/main" id="{7301BF88-6CEF-DB55-2B2B-2FD11BD9B3E4}"/>
              </a:ext>
            </a:extLst>
          </p:cNvPr>
          <p:cNvSpPr/>
          <p:nvPr/>
        </p:nvSpPr>
        <p:spPr>
          <a:xfrm>
            <a:off x="138545" y="5041320"/>
            <a:ext cx="11914910" cy="1644731"/>
          </a:xfrm>
          <a:prstGeom prst="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1200"/>
              </a:spcBef>
              <a:spcAft>
                <a:spcPts val="0"/>
              </a:spcAft>
              <a:buClrTx/>
              <a:buSzTx/>
              <a:buFont typeface="+mj-lt"/>
              <a:buAutoNum type="arabicPeriod"/>
              <a:tabLst/>
              <a:defRPr/>
            </a:pPr>
            <a:r>
              <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rPr>
              <a:t>Hadise göre, kötü bir iş gördüğümüzde nasıl tepki vermemiz gerekiyor?</a:t>
            </a:r>
          </a:p>
          <a:p>
            <a:pPr marL="342900" marR="0" lvl="0" indent="-342900" algn="l" defTabSz="914400" rtl="0" eaLnBrk="1" fontAlgn="auto" latinLnBrk="0" hangingPunct="1">
              <a:lnSpc>
                <a:spcPct val="100000"/>
              </a:lnSpc>
              <a:spcBef>
                <a:spcPts val="1200"/>
              </a:spcBef>
              <a:spcAft>
                <a:spcPts val="0"/>
              </a:spcAft>
              <a:buClrTx/>
              <a:buSzTx/>
              <a:buFont typeface="+mj-lt"/>
              <a:buAutoNum type="arabicPeriod"/>
              <a:tabLst/>
              <a:defRPr/>
            </a:pPr>
            <a:r>
              <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rPr>
              <a:t>Hadisin sonunda, kötülüğe "</a:t>
            </a:r>
            <a:r>
              <a:rPr kumimoji="0" lang="tr-TR" sz="2400" b="1" i="0" u="none" strike="noStrike" kern="1200" cap="none" spc="0" normalizeH="0" baseline="0" noProof="0" dirty="0">
                <a:ln>
                  <a:noFill/>
                </a:ln>
                <a:solidFill>
                  <a:prstClr val="black"/>
                </a:solidFill>
                <a:effectLst/>
                <a:uLnTx/>
                <a:uFillTx/>
                <a:latin typeface="Calibri" panose="020F0502020204030204"/>
                <a:ea typeface="+mn-ea"/>
                <a:cs typeface="+mn-cs"/>
              </a:rPr>
              <a:t>kalben karşı koymanın</a:t>
            </a:r>
            <a:r>
              <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rPr>
              <a:t>" imanın en düşük derecesi olduğu belirtiliyor. Sizce kötülüklere yalnızca kalben karşı koymak yeterli midir? </a:t>
            </a:r>
            <a:r>
              <a:rPr kumimoji="0" lang="tr-TR" sz="2400" b="1" i="0" u="none" strike="noStrike" kern="1200" cap="none" spc="0" normalizeH="0" baseline="0" noProof="0" dirty="0">
                <a:ln>
                  <a:noFill/>
                </a:ln>
                <a:solidFill>
                  <a:prstClr val="black"/>
                </a:solidFill>
                <a:effectLst/>
                <a:uLnTx/>
                <a:uFillTx/>
                <a:latin typeface="Calibri" panose="020F0502020204030204"/>
                <a:ea typeface="+mn-ea"/>
                <a:cs typeface="+mn-cs"/>
              </a:rPr>
              <a:t>Neden</a:t>
            </a:r>
            <a:r>
              <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custDataLst>
      <p:tags r:id="rId1"/>
    </p:custDataLst>
    <p:extLst>
      <p:ext uri="{BB962C8B-B14F-4D97-AF65-F5344CB8AC3E}">
        <p14:creationId xmlns:p14="http://schemas.microsoft.com/office/powerpoint/2010/main" val="177970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22" presetClass="entr" presetSubtype="8" fill="hold"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left)">
                                      <p:cBhvr>
                                        <p:cTn id="2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7487D7D-A0F7-DCEB-AD84-436CE3BDE5FC}"/>
              </a:ext>
            </a:extLst>
          </p:cNvPr>
          <p:cNvSpPr txBox="1"/>
          <p:nvPr/>
        </p:nvSpPr>
        <p:spPr>
          <a:xfrm>
            <a:off x="277091" y="0"/>
            <a:ext cx="11637818" cy="4929273"/>
          </a:xfrm>
          <a:prstGeom prst="rect">
            <a:avLst/>
          </a:prstGeom>
          <a:noFill/>
          <a:ln>
            <a:solidFill>
              <a:schemeClr val="accent1"/>
            </a:solidFill>
          </a:ln>
        </p:spPr>
        <p:txBody>
          <a:bodyPr wrap="square">
            <a:spAutoFit/>
          </a:bodyPr>
          <a:lstStyle/>
          <a:p>
            <a:pPr marL="0" indent="0" algn="just" fontAlgn="b">
              <a:buNone/>
            </a:pPr>
            <a:r>
              <a:rPr lang="tr-TR" sz="2400" dirty="0"/>
              <a:t>Abbasi Halifesi Harun Reşit, kendisini sık sık eleştiren ve uyarılarda bulunan bir adamla karşılaşırdı. Bu kişi, Halife'ye sürekli yanlışlarını hatırlatır ve onu ikaz ederdi. </a:t>
            </a:r>
          </a:p>
          <a:p>
            <a:pPr marL="0" indent="0" algn="just" fontAlgn="b">
              <a:buNone/>
            </a:pPr>
            <a:r>
              <a:rPr lang="tr-TR" sz="2400" dirty="0"/>
              <a:t>Harun Reşit ise her seferinde:</a:t>
            </a:r>
          </a:p>
          <a:p>
            <a:pPr algn="just" fontAlgn="b">
              <a:buFontTx/>
              <a:buChar char="-"/>
            </a:pPr>
            <a:r>
              <a:rPr lang="tr-TR" sz="2400" dirty="0"/>
              <a:t>Sen kendi işine bak! Her koyun kendi bacağından asılır, derdi.</a:t>
            </a:r>
          </a:p>
          <a:p>
            <a:pPr marL="0" indent="0" algn="just" fontAlgn="b">
              <a:buNone/>
            </a:pPr>
            <a:r>
              <a:rPr lang="tr-TR" sz="2400" dirty="0"/>
              <a:t>Günlerden bir gün, sarayı kötü bir koku kapladı. Hemen sebebini araştırmaya başladılar. Araştırmalar sonunda, üst kattaki bir odada bacağından asılmış bir koyun bulundu. Bunun, Halife'yi sürekli uyaran kişinin işi olduğu anlaşıldı.</a:t>
            </a:r>
          </a:p>
          <a:p>
            <a:r>
              <a:rPr lang="tr-TR" sz="2400" dirty="0"/>
              <a:t>Halife, bu kişiyi huzuruna çağırarak hesap sordu:</a:t>
            </a:r>
            <a:br>
              <a:rPr lang="tr-TR" sz="2400" dirty="0"/>
            </a:br>
            <a:r>
              <a:rPr lang="tr-TR" sz="2400" dirty="0"/>
              <a:t>- Bu ne demek oluyor?</a:t>
            </a:r>
          </a:p>
          <a:p>
            <a:r>
              <a:rPr lang="tr-TR" sz="2400" dirty="0"/>
              <a:t>Adam sakince cevap verdi:</a:t>
            </a:r>
            <a:br>
              <a:rPr lang="tr-TR" sz="2400" dirty="0"/>
            </a:br>
            <a:r>
              <a:rPr lang="tr-TR" sz="2400" dirty="0"/>
              <a:t>- Efendim, </a:t>
            </a:r>
            <a:r>
              <a:rPr lang="tr-TR" sz="2400" b="1" dirty="0"/>
              <a:t>gördüğünüz gibi her koyun kendi bacağından asılır, ama kokusu etrafa yayılır ve herkesi rahatsız eder.</a:t>
            </a:r>
          </a:p>
          <a:p>
            <a:r>
              <a:rPr lang="tr-TR" sz="2400" dirty="0"/>
              <a:t>Bu cevap üzerine Halife, söylediklerinin ne anlama geldiğini daha iyi kavradı.</a:t>
            </a:r>
          </a:p>
        </p:txBody>
      </p:sp>
      <p:sp>
        <p:nvSpPr>
          <p:cNvPr id="4" name="Dikdörtgen 3">
            <a:extLst>
              <a:ext uri="{FF2B5EF4-FFF2-40B4-BE49-F238E27FC236}">
                <a16:creationId xmlns:a16="http://schemas.microsoft.com/office/drawing/2014/main" id="{7C88FB6B-C0F4-CC87-AECE-514EF2C54593}"/>
              </a:ext>
            </a:extLst>
          </p:cNvPr>
          <p:cNvSpPr/>
          <p:nvPr/>
        </p:nvSpPr>
        <p:spPr>
          <a:xfrm>
            <a:off x="1080656" y="4999512"/>
            <a:ext cx="10450285" cy="1704109"/>
          </a:xfrm>
          <a:prstGeom prst="rect">
            <a:avLst/>
          </a:prstGeom>
          <a:solidFill>
            <a:schemeClr val="accent1">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457200" indent="-457200">
              <a:spcAft>
                <a:spcPts val="1200"/>
              </a:spcAft>
              <a:buFont typeface="Wingdings" panose="05000000000000000000" pitchFamily="2" charset="2"/>
              <a:buChar char="Ø"/>
            </a:pPr>
            <a:r>
              <a:rPr lang="tr-TR" sz="3200" dirty="0"/>
              <a:t>Hikayede geçen olaydan Harun Reşit'in hangi dersi çıkarmış olabileceğini düşünüyorsunuz? </a:t>
            </a:r>
          </a:p>
          <a:p>
            <a:pPr marL="457200" indent="-457200">
              <a:spcAft>
                <a:spcPts val="1200"/>
              </a:spcAft>
              <a:buFont typeface="Wingdings" panose="05000000000000000000" pitchFamily="2" charset="2"/>
              <a:buChar char="Ø"/>
            </a:pPr>
            <a:r>
              <a:rPr lang="tr-TR" sz="3200" dirty="0"/>
              <a:t>Siz bu durumda olsaydınız nasıl bir tepki verirdiniz?</a:t>
            </a:r>
          </a:p>
        </p:txBody>
      </p:sp>
    </p:spTree>
    <p:extLst>
      <p:ext uri="{BB962C8B-B14F-4D97-AF65-F5344CB8AC3E}">
        <p14:creationId xmlns:p14="http://schemas.microsoft.com/office/powerpoint/2010/main" val="69013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EDD26-907C-D3CC-B5D8-18E08644AB95}"/>
            </a:ext>
          </a:extLst>
        </p:cNvPr>
        <p:cNvGrpSpPr/>
        <p:nvPr/>
      </p:nvGrpSpPr>
      <p:grpSpPr>
        <a:xfrm>
          <a:off x="0" y="0"/>
          <a:ext cx="0" cy="0"/>
          <a:chOff x="0" y="0"/>
          <a:chExt cx="0" cy="0"/>
        </a:xfrm>
      </p:grpSpPr>
      <p:grpSp>
        <p:nvGrpSpPr>
          <p:cNvPr id="2" name="Google Shape;2282;p54">
            <a:extLst>
              <a:ext uri="{FF2B5EF4-FFF2-40B4-BE49-F238E27FC236}">
                <a16:creationId xmlns:a16="http://schemas.microsoft.com/office/drawing/2014/main" id="{D5B72BD9-8A70-4A88-205A-3F51123DA2AA}"/>
              </a:ext>
            </a:extLst>
          </p:cNvPr>
          <p:cNvGrpSpPr/>
          <p:nvPr/>
        </p:nvGrpSpPr>
        <p:grpSpPr>
          <a:xfrm>
            <a:off x="5197396" y="1289616"/>
            <a:ext cx="6404053" cy="4634934"/>
            <a:chOff x="3578510" y="1419647"/>
            <a:chExt cx="4021500" cy="3062887"/>
          </a:xfrm>
        </p:grpSpPr>
        <p:sp>
          <p:nvSpPr>
            <p:cNvPr id="3" name="Google Shape;2283;p54">
              <a:extLst>
                <a:ext uri="{FF2B5EF4-FFF2-40B4-BE49-F238E27FC236}">
                  <a16:creationId xmlns:a16="http://schemas.microsoft.com/office/drawing/2014/main" id="{C804F5D2-9646-E542-3CC3-6BDDC0D72C13}"/>
                </a:ext>
              </a:extLst>
            </p:cNvPr>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Google Shape;2284;p54">
              <a:extLst>
                <a:ext uri="{FF2B5EF4-FFF2-40B4-BE49-F238E27FC236}">
                  <a16:creationId xmlns:a16="http://schemas.microsoft.com/office/drawing/2014/main" id="{2C581DB7-87D7-3124-BC9A-74FBBD01B1BA}"/>
                </a:ext>
              </a:extLst>
            </p:cNvPr>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2285;p54">
              <a:extLst>
                <a:ext uri="{FF2B5EF4-FFF2-40B4-BE49-F238E27FC236}">
                  <a16:creationId xmlns:a16="http://schemas.microsoft.com/office/drawing/2014/main" id="{99A6DA7B-4627-AD65-41DB-4AA02EFF1359}"/>
                </a:ext>
              </a:extLst>
            </p:cNvPr>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6" name="Google Shape;2286;p54">
              <a:extLst>
                <a:ext uri="{FF2B5EF4-FFF2-40B4-BE49-F238E27FC236}">
                  <a16:creationId xmlns:a16="http://schemas.microsoft.com/office/drawing/2014/main" id="{46CCC919-06D2-DCA5-2627-3ACB8C81EBAF}"/>
                </a:ext>
              </a:extLst>
            </p:cNvPr>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a:extLst>
              <a:ext uri="{FF2B5EF4-FFF2-40B4-BE49-F238E27FC236}">
                <a16:creationId xmlns:a16="http://schemas.microsoft.com/office/drawing/2014/main" id="{E2E77CCB-4873-AE14-117C-7149AFA9BBA2}"/>
              </a:ext>
            </a:extLst>
          </p:cNvPr>
          <p:cNvGrpSpPr/>
          <p:nvPr/>
        </p:nvGrpSpPr>
        <p:grpSpPr>
          <a:xfrm>
            <a:off x="7086600" y="6095160"/>
            <a:ext cx="2358113" cy="362790"/>
            <a:chOff x="1816609" y="3851001"/>
            <a:chExt cx="1093674" cy="222193"/>
          </a:xfrm>
        </p:grpSpPr>
        <p:sp>
          <p:nvSpPr>
            <p:cNvPr id="9" name="Google Shape;2300;p54">
              <a:extLst>
                <a:ext uri="{FF2B5EF4-FFF2-40B4-BE49-F238E27FC236}">
                  <a16:creationId xmlns:a16="http://schemas.microsoft.com/office/drawing/2014/main" id="{19910D2C-FA9B-5EA2-253B-C8ECB7D982F6}"/>
                </a:ext>
              </a:extLst>
            </p:cNvPr>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2301;p54">
              <a:extLst>
                <a:ext uri="{FF2B5EF4-FFF2-40B4-BE49-F238E27FC236}">
                  <a16:creationId xmlns:a16="http://schemas.microsoft.com/office/drawing/2014/main" id="{F27BB5A5-DC8F-4D42-70CF-0BB1662570AD}"/>
                </a:ext>
              </a:extLst>
            </p:cNvPr>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2302;p54">
              <a:extLst>
                <a:ext uri="{FF2B5EF4-FFF2-40B4-BE49-F238E27FC236}">
                  <a16:creationId xmlns:a16="http://schemas.microsoft.com/office/drawing/2014/main" id="{D14B2A41-1D38-04C2-5A26-B9745585648C}"/>
                </a:ext>
              </a:extLst>
            </p:cNvPr>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2303;p54">
              <a:extLst>
                <a:ext uri="{FF2B5EF4-FFF2-40B4-BE49-F238E27FC236}">
                  <a16:creationId xmlns:a16="http://schemas.microsoft.com/office/drawing/2014/main" id="{F47853F2-DA04-044D-28C9-60E5A796C898}"/>
                </a:ext>
              </a:extLst>
            </p:cNvPr>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2304;p54">
              <a:extLst>
                <a:ext uri="{FF2B5EF4-FFF2-40B4-BE49-F238E27FC236}">
                  <a16:creationId xmlns:a16="http://schemas.microsoft.com/office/drawing/2014/main" id="{9BBA19F7-D2BD-DE7E-53D0-1B7398C0D4D9}"/>
                </a:ext>
              </a:extLst>
            </p:cNvPr>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2305;p54">
              <a:extLst>
                <a:ext uri="{FF2B5EF4-FFF2-40B4-BE49-F238E27FC236}">
                  <a16:creationId xmlns:a16="http://schemas.microsoft.com/office/drawing/2014/main" id="{6E4F76A4-EABF-7E0F-63CB-694957A2A3A8}"/>
                </a:ext>
              </a:extLst>
            </p:cNvPr>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2306;p54">
              <a:extLst>
                <a:ext uri="{FF2B5EF4-FFF2-40B4-BE49-F238E27FC236}">
                  <a16:creationId xmlns:a16="http://schemas.microsoft.com/office/drawing/2014/main" id="{B3734349-AA87-A6C9-BF94-7D60121DD418}"/>
                </a:ext>
              </a:extLst>
            </p:cNvPr>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2307;p54">
              <a:extLst>
                <a:ext uri="{FF2B5EF4-FFF2-40B4-BE49-F238E27FC236}">
                  <a16:creationId xmlns:a16="http://schemas.microsoft.com/office/drawing/2014/main" id="{DD2770A4-2BA3-A989-D704-6339D574801C}"/>
                </a:ext>
              </a:extLst>
            </p:cNvPr>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2308;p54">
              <a:extLst>
                <a:ext uri="{FF2B5EF4-FFF2-40B4-BE49-F238E27FC236}">
                  <a16:creationId xmlns:a16="http://schemas.microsoft.com/office/drawing/2014/main" id="{7D788263-70A6-4B73-5B2A-3D0CBF5101E2}"/>
                </a:ext>
              </a:extLst>
            </p:cNvPr>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 name="Google Shape;1050;p35">
            <a:extLst>
              <a:ext uri="{FF2B5EF4-FFF2-40B4-BE49-F238E27FC236}">
                <a16:creationId xmlns:a16="http://schemas.microsoft.com/office/drawing/2014/main" id="{0EA26290-966A-34A4-832D-A7AEED6FD12C}"/>
              </a:ext>
            </a:extLst>
          </p:cNvPr>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a:ln>
                  <a:noFill/>
                </a:ln>
                <a:solidFill>
                  <a:srgbClr val="000000"/>
                </a:solidFill>
                <a:effectLst/>
                <a:uLnTx/>
                <a:uFillTx/>
                <a:latin typeface="Calibri" panose="020F0502020204030204"/>
                <a:sym typeface="Comfortaa"/>
              </a:rPr>
              <a:t>Etkinlik yapıyoruz</a:t>
            </a:r>
          </a:p>
        </p:txBody>
      </p:sp>
      <p:sp>
        <p:nvSpPr>
          <p:cNvPr id="19" name="Google Shape;1051;p35">
            <a:extLst>
              <a:ext uri="{FF2B5EF4-FFF2-40B4-BE49-F238E27FC236}">
                <a16:creationId xmlns:a16="http://schemas.microsoft.com/office/drawing/2014/main" id="{4A05703D-9426-D199-9D48-C30237CF4E3E}"/>
              </a:ext>
            </a:extLst>
          </p:cNvPr>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a:extLst>
              <a:ext uri="{FF2B5EF4-FFF2-40B4-BE49-F238E27FC236}">
                <a16:creationId xmlns:a16="http://schemas.microsoft.com/office/drawing/2014/main" id="{1665F740-85F0-3C32-4FB3-BBF5EABCCF18}"/>
              </a:ext>
            </a:extLst>
          </p:cNvPr>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a:extLst>
              <a:ext uri="{FF2B5EF4-FFF2-40B4-BE49-F238E27FC236}">
                <a16:creationId xmlns:a16="http://schemas.microsoft.com/office/drawing/2014/main" id="{B855FC2E-B51D-3B96-4AB2-7ED6B7CFDA6F}"/>
              </a:ext>
            </a:extLst>
          </p:cNvPr>
          <p:cNvGrpSpPr/>
          <p:nvPr/>
        </p:nvGrpSpPr>
        <p:grpSpPr>
          <a:xfrm>
            <a:off x="5410200" y="1466850"/>
            <a:ext cx="5943600" cy="3448050"/>
            <a:chOff x="5410200" y="1466850"/>
            <a:chExt cx="5943600" cy="3448050"/>
          </a:xfrm>
        </p:grpSpPr>
        <p:pic>
          <p:nvPicPr>
            <p:cNvPr id="7" name="Google Shape;2287;p54">
              <a:extLst>
                <a:ext uri="{FF2B5EF4-FFF2-40B4-BE49-F238E27FC236}">
                  <a16:creationId xmlns:a16="http://schemas.microsoft.com/office/drawing/2014/main" id="{A2E1CC12-7EEC-FAC4-7BC9-AC20A6A609BC}"/>
                </a:ext>
              </a:extLst>
            </p:cNvPr>
            <p:cNvPicPr preferRelativeResize="0"/>
            <p:nvPr/>
          </p:nvPicPr>
          <p:blipFill rotWithShape="1">
            <a:blip r:embed="rId3">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4"/>
              <a:extLst>
                <a:ext uri="{FF2B5EF4-FFF2-40B4-BE49-F238E27FC236}">
                  <a16:creationId xmlns:a16="http://schemas.microsoft.com/office/drawing/2014/main" id="{EF13A24B-86BC-33B6-79A9-180A14816D88}"/>
                </a:ext>
              </a:extLst>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000000"/>
                  </a:solidFill>
                  <a:effectLst/>
                  <a:uLnTx/>
                  <a:uFillTx/>
                  <a:latin typeface="Arial"/>
                  <a:ea typeface="+mn-ea"/>
                  <a:cs typeface="+mn-cs"/>
                </a:rPr>
                <a:t>Etkinlik için tıklayınız</a:t>
              </a:r>
            </a:p>
          </p:txBody>
        </p:sp>
      </p:grpSp>
    </p:spTree>
    <p:extLst>
      <p:ext uri="{BB962C8B-B14F-4D97-AF65-F5344CB8AC3E}">
        <p14:creationId xmlns:p14="http://schemas.microsoft.com/office/powerpoint/2010/main" val="3515091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231713" y="660197"/>
            <a:ext cx="5598407" cy="5382617"/>
            <a:chOff x="640005" y="1203145"/>
            <a:chExt cx="5598407" cy="5382617"/>
          </a:xfrm>
        </p:grpSpPr>
        <p:grpSp>
          <p:nvGrpSpPr>
            <p:cNvPr id="3" name="Grup 2"/>
            <p:cNvGrpSpPr/>
            <p:nvPr/>
          </p:nvGrpSpPr>
          <p:grpSpPr>
            <a:xfrm>
              <a:off x="640005" y="1203145"/>
              <a:ext cx="5598407" cy="4658261"/>
              <a:chOff x="640005" y="1203145"/>
              <a:chExt cx="5598407" cy="4658261"/>
            </a:xfrm>
          </p:grpSpPr>
          <p:sp>
            <p:nvSpPr>
              <p:cNvPr id="10" name="Google Shape;133;p16"/>
              <p:cNvSpPr/>
              <p:nvPr/>
            </p:nvSpPr>
            <p:spPr>
              <a:xfrm>
                <a:off x="663428" y="1629860"/>
                <a:ext cx="5510196" cy="4214746"/>
              </a:xfrm>
              <a:custGeom>
                <a:avLst/>
                <a:gdLst/>
                <a:ahLst/>
                <a:cxnLst/>
                <a:rect l="l" t="t" r="r" b="b"/>
                <a:pathLst>
                  <a:path w="99511" h="105854" extrusionOk="0">
                    <a:moveTo>
                      <a:pt x="11527" y="0"/>
                    </a:moveTo>
                    <a:cubicBezTo>
                      <a:pt x="8761" y="0"/>
                      <a:pt x="4347" y="236"/>
                      <a:pt x="3252" y="1681"/>
                    </a:cubicBezTo>
                    <a:cubicBezTo>
                      <a:pt x="1626" y="3860"/>
                      <a:pt x="521" y="34233"/>
                      <a:pt x="521" y="34233"/>
                    </a:cubicBezTo>
                    <a:cubicBezTo>
                      <a:pt x="521" y="34233"/>
                      <a:pt x="1626" y="56217"/>
                      <a:pt x="813" y="66233"/>
                    </a:cubicBezTo>
                    <a:cubicBezTo>
                      <a:pt x="0" y="76281"/>
                      <a:pt x="2699" y="82785"/>
                      <a:pt x="8130" y="84411"/>
                    </a:cubicBezTo>
                    <a:cubicBezTo>
                      <a:pt x="10829" y="85224"/>
                      <a:pt x="19910" y="85427"/>
                      <a:pt x="28317" y="85427"/>
                    </a:cubicBezTo>
                    <a:cubicBezTo>
                      <a:pt x="36723" y="85427"/>
                      <a:pt x="44455" y="85224"/>
                      <a:pt x="44455" y="85224"/>
                    </a:cubicBezTo>
                    <a:lnTo>
                      <a:pt x="69657" y="84411"/>
                    </a:lnTo>
                    <a:cubicBezTo>
                      <a:pt x="69657" y="84411"/>
                      <a:pt x="71836" y="95793"/>
                      <a:pt x="72649" y="99338"/>
                    </a:cubicBezTo>
                    <a:cubicBezTo>
                      <a:pt x="73316" y="102245"/>
                      <a:pt x="73611" y="105853"/>
                      <a:pt x="74449" y="105853"/>
                    </a:cubicBezTo>
                    <a:cubicBezTo>
                      <a:pt x="74633" y="105853"/>
                      <a:pt x="74843" y="105680"/>
                      <a:pt x="75088" y="105289"/>
                    </a:cubicBezTo>
                    <a:cubicBezTo>
                      <a:pt x="76454" y="103142"/>
                      <a:pt x="79706" y="84964"/>
                      <a:pt x="79706" y="84964"/>
                    </a:cubicBezTo>
                    <a:lnTo>
                      <a:pt x="88909" y="84151"/>
                    </a:lnTo>
                    <a:cubicBezTo>
                      <a:pt x="88909" y="84151"/>
                      <a:pt x="94080" y="82525"/>
                      <a:pt x="95153" y="75728"/>
                    </a:cubicBezTo>
                    <a:cubicBezTo>
                      <a:pt x="96258" y="68964"/>
                      <a:pt x="97331" y="36672"/>
                      <a:pt x="97331" y="27730"/>
                    </a:cubicBezTo>
                    <a:cubicBezTo>
                      <a:pt x="97331" y="18787"/>
                      <a:pt x="99510" y="1974"/>
                      <a:pt x="88649" y="901"/>
                    </a:cubicBezTo>
                    <a:cubicBezTo>
                      <a:pt x="84330" y="474"/>
                      <a:pt x="78475" y="346"/>
                      <a:pt x="72987" y="346"/>
                    </a:cubicBezTo>
                    <a:cubicBezTo>
                      <a:pt x="64672" y="346"/>
                      <a:pt x="57202" y="641"/>
                      <a:pt x="57202" y="641"/>
                    </a:cubicBezTo>
                    <a:lnTo>
                      <a:pt x="13821" y="55"/>
                    </a:lnTo>
                    <a:cubicBezTo>
                      <a:pt x="13821" y="55"/>
                      <a:pt x="12868" y="0"/>
                      <a:pt x="11527" y="0"/>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1" name="Google Shape;134;p16"/>
              <p:cNvSpPr/>
              <p:nvPr/>
            </p:nvSpPr>
            <p:spPr>
              <a:xfrm>
                <a:off x="1260953" y="1479274"/>
                <a:ext cx="1991911" cy="649329"/>
              </a:xfrm>
              <a:custGeom>
                <a:avLst/>
                <a:gdLst/>
                <a:ahLst/>
                <a:cxnLst/>
                <a:rect l="l" t="t" r="r" b="b"/>
                <a:pathLst>
                  <a:path w="49770" h="20745" extrusionOk="0">
                    <a:moveTo>
                      <a:pt x="4600" y="0"/>
                    </a:moveTo>
                    <a:cubicBezTo>
                      <a:pt x="1185" y="0"/>
                      <a:pt x="210" y="2439"/>
                      <a:pt x="210" y="2439"/>
                    </a:cubicBezTo>
                    <a:cubicBezTo>
                      <a:pt x="1" y="3783"/>
                      <a:pt x="4152" y="3838"/>
                      <a:pt x="4832" y="3838"/>
                    </a:cubicBezTo>
                    <a:cubicBezTo>
                      <a:pt x="4892" y="3838"/>
                      <a:pt x="4925" y="3837"/>
                      <a:pt x="4925" y="3837"/>
                    </a:cubicBezTo>
                    <a:lnTo>
                      <a:pt x="4925" y="3837"/>
                    </a:lnTo>
                    <a:lnTo>
                      <a:pt x="4828" y="8976"/>
                    </a:lnTo>
                    <a:cubicBezTo>
                      <a:pt x="4828" y="8976"/>
                      <a:pt x="5315" y="17723"/>
                      <a:pt x="6291" y="18959"/>
                    </a:cubicBezTo>
                    <a:cubicBezTo>
                      <a:pt x="7266" y="20162"/>
                      <a:pt x="11884" y="20422"/>
                      <a:pt x="15526" y="20650"/>
                    </a:cubicBezTo>
                    <a:cubicBezTo>
                      <a:pt x="16584" y="20717"/>
                      <a:pt x="19167" y="20744"/>
                      <a:pt x="22408" y="20744"/>
                    </a:cubicBezTo>
                    <a:cubicBezTo>
                      <a:pt x="30231" y="20744"/>
                      <a:pt x="41887" y="20583"/>
                      <a:pt x="45152" y="20422"/>
                    </a:cubicBezTo>
                    <a:cubicBezTo>
                      <a:pt x="49770" y="20195"/>
                      <a:pt x="49054" y="16520"/>
                      <a:pt x="49054" y="16520"/>
                    </a:cubicBezTo>
                    <a:cubicBezTo>
                      <a:pt x="49054" y="16520"/>
                      <a:pt x="49542" y="10439"/>
                      <a:pt x="49054" y="5821"/>
                    </a:cubicBezTo>
                    <a:cubicBezTo>
                      <a:pt x="48762" y="3155"/>
                      <a:pt x="46973" y="878"/>
                      <a:pt x="44436" y="0"/>
                    </a:cubicBezTo>
                    <a:close/>
                  </a:path>
                </a:pathLst>
              </a:custGeom>
              <a:solidFill>
                <a:srgbClr val="F9C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2" name="Google Shape;135;p16"/>
              <p:cNvSpPr/>
              <p:nvPr/>
            </p:nvSpPr>
            <p:spPr>
              <a:xfrm>
                <a:off x="1202512" y="1465815"/>
                <a:ext cx="2050352" cy="662789"/>
              </a:xfrm>
              <a:custGeom>
                <a:avLst/>
                <a:gdLst/>
                <a:ahLst/>
                <a:cxnLst/>
                <a:rect l="l" t="t" r="r" b="b"/>
                <a:pathLst>
                  <a:path w="50414" h="21669" extrusionOk="0">
                    <a:moveTo>
                      <a:pt x="4636" y="826"/>
                    </a:moveTo>
                    <a:lnTo>
                      <a:pt x="4636" y="826"/>
                    </a:lnTo>
                    <a:cubicBezTo>
                      <a:pt x="15757" y="1079"/>
                      <a:pt x="26904" y="994"/>
                      <a:pt x="37991" y="1119"/>
                    </a:cubicBezTo>
                    <a:cubicBezTo>
                      <a:pt x="38365" y="1124"/>
                      <a:pt x="38740" y="1126"/>
                      <a:pt x="39115" y="1126"/>
                    </a:cubicBezTo>
                    <a:cubicBezTo>
                      <a:pt x="39866" y="1126"/>
                      <a:pt x="40619" y="1119"/>
                      <a:pt x="41369" y="1119"/>
                    </a:cubicBezTo>
                    <a:cubicBezTo>
                      <a:pt x="42495" y="1119"/>
                      <a:pt x="43617" y="1135"/>
                      <a:pt x="44723" y="1216"/>
                    </a:cubicBezTo>
                    <a:cubicBezTo>
                      <a:pt x="46739" y="1411"/>
                      <a:pt x="48040" y="2322"/>
                      <a:pt x="48658" y="4273"/>
                    </a:cubicBezTo>
                    <a:cubicBezTo>
                      <a:pt x="49406" y="6712"/>
                      <a:pt x="49113" y="9444"/>
                      <a:pt x="49080" y="11948"/>
                    </a:cubicBezTo>
                    <a:cubicBezTo>
                      <a:pt x="49080" y="13118"/>
                      <a:pt x="49048" y="14289"/>
                      <a:pt x="49015" y="15460"/>
                    </a:cubicBezTo>
                    <a:cubicBezTo>
                      <a:pt x="49015" y="16533"/>
                      <a:pt x="49373" y="18744"/>
                      <a:pt x="48528" y="19590"/>
                    </a:cubicBezTo>
                    <a:cubicBezTo>
                      <a:pt x="48202" y="19915"/>
                      <a:pt x="47292" y="19980"/>
                      <a:pt x="46902" y="20045"/>
                    </a:cubicBezTo>
                    <a:cubicBezTo>
                      <a:pt x="46121" y="20175"/>
                      <a:pt x="45341" y="20208"/>
                      <a:pt x="44560" y="20208"/>
                    </a:cubicBezTo>
                    <a:lnTo>
                      <a:pt x="44072" y="20208"/>
                    </a:lnTo>
                    <a:cubicBezTo>
                      <a:pt x="43389" y="20208"/>
                      <a:pt x="42707" y="20273"/>
                      <a:pt x="42024" y="20305"/>
                    </a:cubicBezTo>
                    <a:cubicBezTo>
                      <a:pt x="39325" y="20370"/>
                      <a:pt x="36593" y="20435"/>
                      <a:pt x="33861" y="20500"/>
                    </a:cubicBezTo>
                    <a:cubicBezTo>
                      <a:pt x="31219" y="20536"/>
                      <a:pt x="28569" y="20572"/>
                      <a:pt x="25915" y="20572"/>
                    </a:cubicBezTo>
                    <a:cubicBezTo>
                      <a:pt x="21384" y="20572"/>
                      <a:pt x="16846" y="20467"/>
                      <a:pt x="12333" y="20078"/>
                    </a:cubicBezTo>
                    <a:cubicBezTo>
                      <a:pt x="11260" y="20012"/>
                      <a:pt x="10219" y="19882"/>
                      <a:pt x="9179" y="19655"/>
                    </a:cubicBezTo>
                    <a:cubicBezTo>
                      <a:pt x="7520" y="19167"/>
                      <a:pt x="6870" y="17931"/>
                      <a:pt x="6512" y="16338"/>
                    </a:cubicBezTo>
                    <a:cubicBezTo>
                      <a:pt x="5764" y="13248"/>
                      <a:pt x="5959" y="10029"/>
                      <a:pt x="5862" y="6875"/>
                    </a:cubicBezTo>
                    <a:cubicBezTo>
                      <a:pt x="5829" y="5476"/>
                      <a:pt x="5699" y="4110"/>
                      <a:pt x="5472" y="2745"/>
                    </a:cubicBezTo>
                    <a:cubicBezTo>
                      <a:pt x="5347" y="2022"/>
                      <a:pt x="5146" y="1300"/>
                      <a:pt x="4636" y="826"/>
                    </a:cubicBezTo>
                    <a:close/>
                    <a:moveTo>
                      <a:pt x="24014" y="1"/>
                    </a:moveTo>
                    <a:cubicBezTo>
                      <a:pt x="17110" y="1"/>
                      <a:pt x="10206" y="55"/>
                      <a:pt x="3293" y="241"/>
                    </a:cubicBezTo>
                    <a:cubicBezTo>
                      <a:pt x="3213" y="241"/>
                      <a:pt x="3151" y="267"/>
                      <a:pt x="3107" y="307"/>
                    </a:cubicBezTo>
                    <a:lnTo>
                      <a:pt x="3107" y="307"/>
                    </a:lnTo>
                    <a:cubicBezTo>
                      <a:pt x="1547" y="399"/>
                      <a:pt x="602" y="2286"/>
                      <a:pt x="138" y="3623"/>
                    </a:cubicBezTo>
                    <a:cubicBezTo>
                      <a:pt x="1" y="4016"/>
                      <a:pt x="327" y="4267"/>
                      <a:pt x="649" y="4267"/>
                    </a:cubicBezTo>
                    <a:cubicBezTo>
                      <a:pt x="860" y="4267"/>
                      <a:pt x="1069" y="4160"/>
                      <a:pt x="1146" y="3915"/>
                    </a:cubicBezTo>
                    <a:cubicBezTo>
                      <a:pt x="1342" y="3200"/>
                      <a:pt x="1667" y="2517"/>
                      <a:pt x="2155" y="1964"/>
                    </a:cubicBezTo>
                    <a:cubicBezTo>
                      <a:pt x="2453" y="1686"/>
                      <a:pt x="2860" y="1383"/>
                      <a:pt x="3288" y="1383"/>
                    </a:cubicBezTo>
                    <a:cubicBezTo>
                      <a:pt x="3560" y="1383"/>
                      <a:pt x="3840" y="1505"/>
                      <a:pt x="4106" y="1834"/>
                    </a:cubicBezTo>
                    <a:cubicBezTo>
                      <a:pt x="4236" y="2127"/>
                      <a:pt x="4333" y="2452"/>
                      <a:pt x="4398" y="2777"/>
                    </a:cubicBezTo>
                    <a:cubicBezTo>
                      <a:pt x="4659" y="4273"/>
                      <a:pt x="4789" y="5801"/>
                      <a:pt x="4789" y="7330"/>
                    </a:cubicBezTo>
                    <a:cubicBezTo>
                      <a:pt x="4854" y="10062"/>
                      <a:pt x="4789" y="12793"/>
                      <a:pt x="5244" y="15460"/>
                    </a:cubicBezTo>
                    <a:cubicBezTo>
                      <a:pt x="5569" y="17508"/>
                      <a:pt x="6154" y="19590"/>
                      <a:pt x="8236" y="20435"/>
                    </a:cubicBezTo>
                    <a:cubicBezTo>
                      <a:pt x="9829" y="21086"/>
                      <a:pt x="11715" y="21118"/>
                      <a:pt x="13406" y="21248"/>
                    </a:cubicBezTo>
                    <a:cubicBezTo>
                      <a:pt x="17688" y="21565"/>
                      <a:pt x="21981" y="21668"/>
                      <a:pt x="26272" y="21668"/>
                    </a:cubicBezTo>
                    <a:cubicBezTo>
                      <a:pt x="29476" y="21668"/>
                      <a:pt x="32680" y="21610"/>
                      <a:pt x="35877" y="21541"/>
                    </a:cubicBezTo>
                    <a:cubicBezTo>
                      <a:pt x="38349" y="21476"/>
                      <a:pt x="40788" y="21411"/>
                      <a:pt x="43259" y="21346"/>
                    </a:cubicBezTo>
                    <a:cubicBezTo>
                      <a:pt x="43682" y="21346"/>
                      <a:pt x="44105" y="21313"/>
                      <a:pt x="44560" y="21313"/>
                    </a:cubicBezTo>
                    <a:cubicBezTo>
                      <a:pt x="44663" y="21313"/>
                      <a:pt x="44771" y="21314"/>
                      <a:pt x="44886" y="21314"/>
                    </a:cubicBezTo>
                    <a:cubicBezTo>
                      <a:pt x="46516" y="21314"/>
                      <a:pt x="49257" y="21257"/>
                      <a:pt x="49926" y="19525"/>
                    </a:cubicBezTo>
                    <a:cubicBezTo>
                      <a:pt x="50251" y="18679"/>
                      <a:pt x="50089" y="17606"/>
                      <a:pt x="50089" y="16695"/>
                    </a:cubicBezTo>
                    <a:cubicBezTo>
                      <a:pt x="50089" y="15395"/>
                      <a:pt x="50154" y="14094"/>
                      <a:pt x="50186" y="12793"/>
                    </a:cubicBezTo>
                    <a:cubicBezTo>
                      <a:pt x="50219" y="10322"/>
                      <a:pt x="50414" y="7720"/>
                      <a:pt x="49991" y="5249"/>
                    </a:cubicBezTo>
                    <a:cubicBezTo>
                      <a:pt x="49731" y="3590"/>
                      <a:pt x="49048" y="1802"/>
                      <a:pt x="47552" y="891"/>
                    </a:cubicBezTo>
                    <a:cubicBezTo>
                      <a:pt x="46251" y="111"/>
                      <a:pt x="44625" y="78"/>
                      <a:pt x="43162" y="78"/>
                    </a:cubicBezTo>
                    <a:cubicBezTo>
                      <a:pt x="36774" y="47"/>
                      <a:pt x="30394" y="1"/>
                      <a:pt x="24014"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3" name="Google Shape;136;p16"/>
              <p:cNvSpPr/>
              <p:nvPr/>
            </p:nvSpPr>
            <p:spPr>
              <a:xfrm>
                <a:off x="640005" y="1594145"/>
                <a:ext cx="3902174" cy="3464042"/>
              </a:xfrm>
              <a:custGeom>
                <a:avLst/>
                <a:gdLst/>
                <a:ahLst/>
                <a:cxnLst/>
                <a:rect l="l" t="t" r="r" b="b"/>
                <a:pathLst>
                  <a:path w="70471" h="87000" extrusionOk="0">
                    <a:moveTo>
                      <a:pt x="8967" y="1"/>
                    </a:moveTo>
                    <a:cubicBezTo>
                      <a:pt x="8213" y="1"/>
                      <a:pt x="7466" y="68"/>
                      <a:pt x="6732" y="270"/>
                    </a:cubicBezTo>
                    <a:cubicBezTo>
                      <a:pt x="4846" y="757"/>
                      <a:pt x="3383" y="2253"/>
                      <a:pt x="2895" y="4139"/>
                    </a:cubicBezTo>
                    <a:cubicBezTo>
                      <a:pt x="2179" y="6546"/>
                      <a:pt x="2114" y="9212"/>
                      <a:pt x="1919" y="11716"/>
                    </a:cubicBezTo>
                    <a:cubicBezTo>
                      <a:pt x="1691" y="14448"/>
                      <a:pt x="1496" y="17180"/>
                      <a:pt x="1334" y="19879"/>
                    </a:cubicBezTo>
                    <a:cubicBezTo>
                      <a:pt x="618" y="31228"/>
                      <a:pt x="0" y="42577"/>
                      <a:pt x="66" y="53959"/>
                    </a:cubicBezTo>
                    <a:cubicBezTo>
                      <a:pt x="98" y="59650"/>
                      <a:pt x="261" y="65374"/>
                      <a:pt x="716" y="71065"/>
                    </a:cubicBezTo>
                    <a:cubicBezTo>
                      <a:pt x="1074" y="75390"/>
                      <a:pt x="1399" y="80983"/>
                      <a:pt x="4651" y="84202"/>
                    </a:cubicBezTo>
                    <a:cubicBezTo>
                      <a:pt x="7000" y="86552"/>
                      <a:pt x="10359" y="86863"/>
                      <a:pt x="13555" y="86863"/>
                    </a:cubicBezTo>
                    <a:cubicBezTo>
                      <a:pt x="14252" y="86863"/>
                      <a:pt x="14941" y="86848"/>
                      <a:pt x="15610" y="86836"/>
                    </a:cubicBezTo>
                    <a:cubicBezTo>
                      <a:pt x="16657" y="86811"/>
                      <a:pt x="17706" y="86800"/>
                      <a:pt x="18755" y="86800"/>
                    </a:cubicBezTo>
                    <a:cubicBezTo>
                      <a:pt x="23018" y="86800"/>
                      <a:pt x="27297" y="86973"/>
                      <a:pt x="31577" y="86999"/>
                    </a:cubicBezTo>
                    <a:cubicBezTo>
                      <a:pt x="37951" y="86999"/>
                      <a:pt x="44325" y="86999"/>
                      <a:pt x="50699" y="86836"/>
                    </a:cubicBezTo>
                    <a:cubicBezTo>
                      <a:pt x="57072" y="86706"/>
                      <a:pt x="63479" y="86674"/>
                      <a:pt x="69820" y="86024"/>
                    </a:cubicBezTo>
                    <a:cubicBezTo>
                      <a:pt x="70471" y="85991"/>
                      <a:pt x="70471" y="85015"/>
                      <a:pt x="69820" y="84950"/>
                    </a:cubicBezTo>
                    <a:cubicBezTo>
                      <a:pt x="69347" y="84945"/>
                      <a:pt x="68873" y="84942"/>
                      <a:pt x="68401" y="84942"/>
                    </a:cubicBezTo>
                    <a:cubicBezTo>
                      <a:pt x="63578" y="84942"/>
                      <a:pt x="58778" y="85222"/>
                      <a:pt x="53951" y="85341"/>
                    </a:cubicBezTo>
                    <a:cubicBezTo>
                      <a:pt x="48682" y="85471"/>
                      <a:pt x="43382" y="85536"/>
                      <a:pt x="38113" y="85568"/>
                    </a:cubicBezTo>
                    <a:cubicBezTo>
                      <a:pt x="36580" y="85587"/>
                      <a:pt x="35046" y="85595"/>
                      <a:pt x="33514" y="85595"/>
                    </a:cubicBezTo>
                    <a:cubicBezTo>
                      <a:pt x="29814" y="85595"/>
                      <a:pt x="26118" y="85549"/>
                      <a:pt x="22439" y="85503"/>
                    </a:cubicBezTo>
                    <a:cubicBezTo>
                      <a:pt x="20661" y="85478"/>
                      <a:pt x="18901" y="85416"/>
                      <a:pt x="17132" y="85416"/>
                    </a:cubicBezTo>
                    <a:cubicBezTo>
                      <a:pt x="16572" y="85416"/>
                      <a:pt x="16010" y="85423"/>
                      <a:pt x="15447" y="85438"/>
                    </a:cubicBezTo>
                    <a:cubicBezTo>
                      <a:pt x="14692" y="85451"/>
                      <a:pt x="13931" y="85473"/>
                      <a:pt x="13172" y="85473"/>
                    </a:cubicBezTo>
                    <a:cubicBezTo>
                      <a:pt x="11970" y="85473"/>
                      <a:pt x="10769" y="85417"/>
                      <a:pt x="9594" y="85178"/>
                    </a:cubicBezTo>
                    <a:cubicBezTo>
                      <a:pt x="7415" y="84755"/>
                      <a:pt x="5594" y="83650"/>
                      <a:pt x="4456" y="81698"/>
                    </a:cubicBezTo>
                    <a:cubicBezTo>
                      <a:pt x="3317" y="79747"/>
                      <a:pt x="2830" y="77308"/>
                      <a:pt x="2504" y="75064"/>
                    </a:cubicBezTo>
                    <a:cubicBezTo>
                      <a:pt x="1691" y="69764"/>
                      <a:pt x="1594" y="64333"/>
                      <a:pt x="1431" y="59000"/>
                    </a:cubicBezTo>
                    <a:cubicBezTo>
                      <a:pt x="1171" y="48398"/>
                      <a:pt x="1561" y="37797"/>
                      <a:pt x="2147" y="27196"/>
                    </a:cubicBezTo>
                    <a:cubicBezTo>
                      <a:pt x="2504" y="21407"/>
                      <a:pt x="2700" y="15521"/>
                      <a:pt x="3415" y="9765"/>
                    </a:cubicBezTo>
                    <a:cubicBezTo>
                      <a:pt x="3740" y="7326"/>
                      <a:pt x="3708" y="3261"/>
                      <a:pt x="6277" y="1961"/>
                    </a:cubicBezTo>
                    <a:cubicBezTo>
                      <a:pt x="7271" y="1457"/>
                      <a:pt x="8379" y="1335"/>
                      <a:pt x="9518" y="1335"/>
                    </a:cubicBezTo>
                    <a:cubicBezTo>
                      <a:pt x="10583" y="1335"/>
                      <a:pt x="11675" y="1442"/>
                      <a:pt x="12725" y="1442"/>
                    </a:cubicBezTo>
                    <a:cubicBezTo>
                      <a:pt x="13233" y="1442"/>
                      <a:pt x="13731" y="1417"/>
                      <a:pt x="14212" y="1343"/>
                    </a:cubicBezTo>
                    <a:cubicBezTo>
                      <a:pt x="14829" y="1245"/>
                      <a:pt x="14699" y="237"/>
                      <a:pt x="14081" y="237"/>
                    </a:cubicBezTo>
                    <a:lnTo>
                      <a:pt x="14049" y="270"/>
                    </a:lnTo>
                    <a:cubicBezTo>
                      <a:pt x="13895" y="276"/>
                      <a:pt x="13742" y="279"/>
                      <a:pt x="13588" y="279"/>
                    </a:cubicBezTo>
                    <a:cubicBezTo>
                      <a:pt x="12052" y="279"/>
                      <a:pt x="10496" y="1"/>
                      <a:pt x="8967"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4" name="Google Shape;137;p16"/>
              <p:cNvSpPr/>
              <p:nvPr/>
            </p:nvSpPr>
            <p:spPr>
              <a:xfrm>
                <a:off x="3882452" y="1619666"/>
                <a:ext cx="2237128" cy="3417029"/>
              </a:xfrm>
              <a:custGeom>
                <a:avLst/>
                <a:gdLst/>
                <a:ahLst/>
                <a:cxnLst/>
                <a:rect l="l" t="t" r="r" b="b"/>
                <a:pathLst>
                  <a:path w="41171" h="85318" extrusionOk="0">
                    <a:moveTo>
                      <a:pt x="13808" y="0"/>
                    </a:moveTo>
                    <a:cubicBezTo>
                      <a:pt x="9335" y="0"/>
                      <a:pt x="4879" y="119"/>
                      <a:pt x="424" y="409"/>
                    </a:cubicBezTo>
                    <a:cubicBezTo>
                      <a:pt x="1" y="442"/>
                      <a:pt x="1" y="1092"/>
                      <a:pt x="424" y="1157"/>
                    </a:cubicBezTo>
                    <a:cubicBezTo>
                      <a:pt x="9301" y="1255"/>
                      <a:pt x="18179" y="1157"/>
                      <a:pt x="27057" y="1482"/>
                    </a:cubicBezTo>
                    <a:cubicBezTo>
                      <a:pt x="29203" y="1547"/>
                      <a:pt x="31642" y="1385"/>
                      <a:pt x="33724" y="1970"/>
                    </a:cubicBezTo>
                    <a:cubicBezTo>
                      <a:pt x="35545" y="2490"/>
                      <a:pt x="36878" y="3824"/>
                      <a:pt x="37724" y="5515"/>
                    </a:cubicBezTo>
                    <a:cubicBezTo>
                      <a:pt x="39480" y="9027"/>
                      <a:pt x="39577" y="13352"/>
                      <a:pt x="39577" y="17189"/>
                    </a:cubicBezTo>
                    <a:cubicBezTo>
                      <a:pt x="39740" y="34522"/>
                      <a:pt x="38862" y="51725"/>
                      <a:pt x="37626" y="69025"/>
                    </a:cubicBezTo>
                    <a:cubicBezTo>
                      <a:pt x="37463" y="71367"/>
                      <a:pt x="37366" y="73708"/>
                      <a:pt x="37073" y="76049"/>
                    </a:cubicBezTo>
                    <a:cubicBezTo>
                      <a:pt x="36878" y="78033"/>
                      <a:pt x="36423" y="80212"/>
                      <a:pt x="34992" y="81740"/>
                    </a:cubicBezTo>
                    <a:cubicBezTo>
                      <a:pt x="33464" y="83334"/>
                      <a:pt x="31220" y="83757"/>
                      <a:pt x="29106" y="83984"/>
                    </a:cubicBezTo>
                    <a:cubicBezTo>
                      <a:pt x="26765" y="84212"/>
                      <a:pt x="24423" y="84342"/>
                      <a:pt x="22082" y="84570"/>
                    </a:cubicBezTo>
                    <a:cubicBezTo>
                      <a:pt x="21626" y="84635"/>
                      <a:pt x="21594" y="85317"/>
                      <a:pt x="22082" y="85317"/>
                    </a:cubicBezTo>
                    <a:cubicBezTo>
                      <a:pt x="24358" y="85317"/>
                      <a:pt x="26634" y="85285"/>
                      <a:pt x="28911" y="85122"/>
                    </a:cubicBezTo>
                    <a:cubicBezTo>
                      <a:pt x="30634" y="85057"/>
                      <a:pt x="32325" y="84700"/>
                      <a:pt x="33886" y="84017"/>
                    </a:cubicBezTo>
                    <a:cubicBezTo>
                      <a:pt x="37106" y="82423"/>
                      <a:pt x="38016" y="78976"/>
                      <a:pt x="38374" y="75692"/>
                    </a:cubicBezTo>
                    <a:cubicBezTo>
                      <a:pt x="39285" y="66294"/>
                      <a:pt x="39740" y="56798"/>
                      <a:pt x="40228" y="47400"/>
                    </a:cubicBezTo>
                    <a:cubicBezTo>
                      <a:pt x="40715" y="37969"/>
                      <a:pt x="40846" y="28603"/>
                      <a:pt x="40878" y="19173"/>
                    </a:cubicBezTo>
                    <a:cubicBezTo>
                      <a:pt x="40911" y="12831"/>
                      <a:pt x="41171" y="1547"/>
                      <a:pt x="32716" y="539"/>
                    </a:cubicBezTo>
                    <a:cubicBezTo>
                      <a:pt x="30179" y="214"/>
                      <a:pt x="27610" y="246"/>
                      <a:pt x="25073" y="181"/>
                    </a:cubicBezTo>
                    <a:cubicBezTo>
                      <a:pt x="22342" y="84"/>
                      <a:pt x="19643" y="19"/>
                      <a:pt x="16944" y="19"/>
                    </a:cubicBezTo>
                    <a:cubicBezTo>
                      <a:pt x="15897" y="6"/>
                      <a:pt x="14852" y="0"/>
                      <a:pt x="13808" y="0"/>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5" name="Google Shape;138;p16"/>
              <p:cNvSpPr/>
              <p:nvPr/>
            </p:nvSpPr>
            <p:spPr>
              <a:xfrm>
                <a:off x="1246836" y="1512720"/>
                <a:ext cx="95519" cy="104797"/>
              </a:xfrm>
              <a:custGeom>
                <a:avLst/>
                <a:gdLst/>
                <a:ahLst/>
                <a:cxnLst/>
                <a:rect l="l" t="t" r="r" b="b"/>
                <a:pathLst>
                  <a:path w="1725" h="2632" extrusionOk="0">
                    <a:moveTo>
                      <a:pt x="1394" y="1"/>
                    </a:moveTo>
                    <a:cubicBezTo>
                      <a:pt x="1374" y="1"/>
                      <a:pt x="1354" y="2"/>
                      <a:pt x="1334" y="6"/>
                    </a:cubicBezTo>
                    <a:cubicBezTo>
                      <a:pt x="879" y="103"/>
                      <a:pt x="586" y="689"/>
                      <a:pt x="423" y="1079"/>
                    </a:cubicBezTo>
                    <a:cubicBezTo>
                      <a:pt x="228" y="1469"/>
                      <a:pt x="1" y="2087"/>
                      <a:pt x="163" y="2510"/>
                    </a:cubicBezTo>
                    <a:cubicBezTo>
                      <a:pt x="183" y="2588"/>
                      <a:pt x="250" y="2631"/>
                      <a:pt x="329" y="2631"/>
                    </a:cubicBezTo>
                    <a:cubicBezTo>
                      <a:pt x="381" y="2631"/>
                      <a:pt x="437" y="2613"/>
                      <a:pt x="488" y="2575"/>
                    </a:cubicBezTo>
                    <a:cubicBezTo>
                      <a:pt x="586" y="2445"/>
                      <a:pt x="683" y="2282"/>
                      <a:pt x="749" y="2119"/>
                    </a:cubicBezTo>
                    <a:cubicBezTo>
                      <a:pt x="814" y="1859"/>
                      <a:pt x="944" y="1632"/>
                      <a:pt x="1074" y="1437"/>
                    </a:cubicBezTo>
                    <a:cubicBezTo>
                      <a:pt x="1301" y="1079"/>
                      <a:pt x="1692" y="721"/>
                      <a:pt x="1724" y="298"/>
                    </a:cubicBezTo>
                    <a:cubicBezTo>
                      <a:pt x="1724" y="123"/>
                      <a:pt x="1567" y="1"/>
                      <a:pt x="1394"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6" name="Google Shape;139;p16"/>
              <p:cNvSpPr/>
              <p:nvPr/>
            </p:nvSpPr>
            <p:spPr>
              <a:xfrm>
                <a:off x="1333382" y="1557234"/>
                <a:ext cx="59361" cy="68963"/>
              </a:xfrm>
              <a:custGeom>
                <a:avLst/>
                <a:gdLst/>
                <a:ahLst/>
                <a:cxnLst/>
                <a:rect l="l" t="t" r="r" b="b"/>
                <a:pathLst>
                  <a:path w="1072" h="1732" extrusionOk="0">
                    <a:moveTo>
                      <a:pt x="741" y="1"/>
                    </a:moveTo>
                    <a:cubicBezTo>
                      <a:pt x="700" y="1"/>
                      <a:pt x="658" y="9"/>
                      <a:pt x="616" y="26"/>
                    </a:cubicBezTo>
                    <a:cubicBezTo>
                      <a:pt x="389" y="156"/>
                      <a:pt x="356" y="416"/>
                      <a:pt x="291" y="644"/>
                    </a:cubicBezTo>
                    <a:lnTo>
                      <a:pt x="64" y="1392"/>
                    </a:lnTo>
                    <a:cubicBezTo>
                      <a:pt x="0" y="1582"/>
                      <a:pt x="157" y="1732"/>
                      <a:pt x="311" y="1732"/>
                    </a:cubicBezTo>
                    <a:cubicBezTo>
                      <a:pt x="393" y="1732"/>
                      <a:pt x="473" y="1689"/>
                      <a:pt x="519" y="1587"/>
                    </a:cubicBezTo>
                    <a:lnTo>
                      <a:pt x="486" y="1587"/>
                    </a:lnTo>
                    <a:cubicBezTo>
                      <a:pt x="616" y="1359"/>
                      <a:pt x="714" y="1132"/>
                      <a:pt x="812" y="871"/>
                    </a:cubicBezTo>
                    <a:cubicBezTo>
                      <a:pt x="942" y="644"/>
                      <a:pt x="1072" y="449"/>
                      <a:pt x="1007" y="188"/>
                    </a:cubicBezTo>
                    <a:cubicBezTo>
                      <a:pt x="958" y="68"/>
                      <a:pt x="856" y="1"/>
                      <a:pt x="741"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7" name="Google Shape;140;p16"/>
              <p:cNvSpPr/>
              <p:nvPr/>
            </p:nvSpPr>
            <p:spPr>
              <a:xfrm>
                <a:off x="4527030" y="4991693"/>
                <a:ext cx="555365" cy="869713"/>
              </a:xfrm>
              <a:custGeom>
                <a:avLst/>
                <a:gdLst/>
                <a:ahLst/>
                <a:cxnLst/>
                <a:rect l="l" t="t" r="r" b="b"/>
                <a:pathLst>
                  <a:path w="10649" h="21843" extrusionOk="0">
                    <a:moveTo>
                      <a:pt x="624" y="1"/>
                    </a:moveTo>
                    <a:cubicBezTo>
                      <a:pt x="325" y="1"/>
                      <a:pt x="1" y="255"/>
                      <a:pt x="80" y="628"/>
                    </a:cubicBezTo>
                    <a:cubicBezTo>
                      <a:pt x="925" y="4823"/>
                      <a:pt x="1803" y="9019"/>
                      <a:pt x="2551" y="13246"/>
                    </a:cubicBezTo>
                    <a:cubicBezTo>
                      <a:pt x="2941" y="15360"/>
                      <a:pt x="3299" y="17441"/>
                      <a:pt x="3624" y="19555"/>
                    </a:cubicBezTo>
                    <a:cubicBezTo>
                      <a:pt x="3748" y="20330"/>
                      <a:pt x="3872" y="21843"/>
                      <a:pt x="4953" y="21843"/>
                    </a:cubicBezTo>
                    <a:cubicBezTo>
                      <a:pt x="5006" y="21843"/>
                      <a:pt x="5062" y="21839"/>
                      <a:pt x="5120" y="21831"/>
                    </a:cubicBezTo>
                    <a:cubicBezTo>
                      <a:pt x="6226" y="21669"/>
                      <a:pt x="6811" y="19913"/>
                      <a:pt x="7104" y="19002"/>
                    </a:cubicBezTo>
                    <a:cubicBezTo>
                      <a:pt x="7722" y="17018"/>
                      <a:pt x="8079" y="14905"/>
                      <a:pt x="8535" y="12888"/>
                    </a:cubicBezTo>
                    <a:cubicBezTo>
                      <a:pt x="8990" y="10742"/>
                      <a:pt x="9413" y="8628"/>
                      <a:pt x="9803" y="6482"/>
                    </a:cubicBezTo>
                    <a:cubicBezTo>
                      <a:pt x="10161" y="4466"/>
                      <a:pt x="10616" y="2417"/>
                      <a:pt x="10648" y="368"/>
                    </a:cubicBezTo>
                    <a:cubicBezTo>
                      <a:pt x="10612" y="152"/>
                      <a:pt x="10437" y="36"/>
                      <a:pt x="10259" y="36"/>
                    </a:cubicBezTo>
                    <a:cubicBezTo>
                      <a:pt x="10117" y="36"/>
                      <a:pt x="9973" y="111"/>
                      <a:pt x="9900" y="271"/>
                    </a:cubicBezTo>
                    <a:cubicBezTo>
                      <a:pt x="9353" y="2107"/>
                      <a:pt x="6221" y="20568"/>
                      <a:pt x="5024" y="20568"/>
                    </a:cubicBezTo>
                    <a:cubicBezTo>
                      <a:pt x="5012" y="20568"/>
                      <a:pt x="5001" y="20566"/>
                      <a:pt x="4990" y="20563"/>
                    </a:cubicBezTo>
                    <a:cubicBezTo>
                      <a:pt x="4730" y="20498"/>
                      <a:pt x="4632" y="18742"/>
                      <a:pt x="4567" y="18514"/>
                    </a:cubicBezTo>
                    <a:cubicBezTo>
                      <a:pt x="4437" y="17636"/>
                      <a:pt x="4275" y="16726"/>
                      <a:pt x="4112" y="15848"/>
                    </a:cubicBezTo>
                    <a:cubicBezTo>
                      <a:pt x="3819" y="14157"/>
                      <a:pt x="3527" y="12433"/>
                      <a:pt x="3201" y="10742"/>
                    </a:cubicBezTo>
                    <a:cubicBezTo>
                      <a:pt x="2551" y="7262"/>
                      <a:pt x="1836" y="3815"/>
                      <a:pt x="1055" y="368"/>
                    </a:cubicBezTo>
                    <a:cubicBezTo>
                      <a:pt x="1004" y="111"/>
                      <a:pt x="819" y="1"/>
                      <a:pt x="624"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8" name="Google Shape;141;p16"/>
              <p:cNvSpPr/>
              <p:nvPr/>
            </p:nvSpPr>
            <p:spPr>
              <a:xfrm>
                <a:off x="949373" y="1328488"/>
                <a:ext cx="239931" cy="147082"/>
              </a:xfrm>
              <a:custGeom>
                <a:avLst/>
                <a:gdLst/>
                <a:ahLst/>
                <a:cxnLst/>
                <a:rect l="l" t="t" r="r" b="b"/>
                <a:pathLst>
                  <a:path w="4333" h="3694" extrusionOk="0">
                    <a:moveTo>
                      <a:pt x="456" y="1"/>
                    </a:moveTo>
                    <a:cubicBezTo>
                      <a:pt x="161" y="1"/>
                      <a:pt x="0" y="366"/>
                      <a:pt x="234" y="600"/>
                    </a:cubicBezTo>
                    <a:cubicBezTo>
                      <a:pt x="820" y="1121"/>
                      <a:pt x="1535" y="1478"/>
                      <a:pt x="2153" y="1966"/>
                    </a:cubicBezTo>
                    <a:cubicBezTo>
                      <a:pt x="2771" y="2454"/>
                      <a:pt x="3324" y="3007"/>
                      <a:pt x="3877" y="3625"/>
                    </a:cubicBezTo>
                    <a:cubicBezTo>
                      <a:pt x="3917" y="3673"/>
                      <a:pt x="3967" y="3693"/>
                      <a:pt x="4018" y="3693"/>
                    </a:cubicBezTo>
                    <a:cubicBezTo>
                      <a:pt x="4172" y="3693"/>
                      <a:pt x="4332" y="3503"/>
                      <a:pt x="4234" y="3332"/>
                    </a:cubicBezTo>
                    <a:cubicBezTo>
                      <a:pt x="3421" y="2031"/>
                      <a:pt x="2088" y="470"/>
                      <a:pt x="560" y="15"/>
                    </a:cubicBezTo>
                    <a:cubicBezTo>
                      <a:pt x="524" y="5"/>
                      <a:pt x="489" y="1"/>
                      <a:pt x="456"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9" name="Google Shape;142;p16"/>
              <p:cNvSpPr/>
              <p:nvPr/>
            </p:nvSpPr>
            <p:spPr>
              <a:xfrm>
                <a:off x="1145337" y="1224766"/>
                <a:ext cx="158090" cy="194585"/>
              </a:xfrm>
              <a:custGeom>
                <a:avLst/>
                <a:gdLst/>
                <a:ahLst/>
                <a:cxnLst/>
                <a:rect l="l" t="t" r="r" b="b"/>
                <a:pathLst>
                  <a:path w="2855" h="4887" extrusionOk="0">
                    <a:moveTo>
                      <a:pt x="411" y="1"/>
                    </a:moveTo>
                    <a:cubicBezTo>
                      <a:pt x="186" y="1"/>
                      <a:pt x="1" y="211"/>
                      <a:pt x="78" y="441"/>
                    </a:cubicBezTo>
                    <a:cubicBezTo>
                      <a:pt x="273" y="1124"/>
                      <a:pt x="728" y="1709"/>
                      <a:pt x="1053" y="2327"/>
                    </a:cubicBezTo>
                    <a:cubicBezTo>
                      <a:pt x="1443" y="3043"/>
                      <a:pt x="1769" y="3823"/>
                      <a:pt x="2029" y="4604"/>
                    </a:cubicBezTo>
                    <a:cubicBezTo>
                      <a:pt x="2081" y="4801"/>
                      <a:pt x="2234" y="4886"/>
                      <a:pt x="2390" y="4886"/>
                    </a:cubicBezTo>
                    <a:cubicBezTo>
                      <a:pt x="2620" y="4886"/>
                      <a:pt x="2854" y="4699"/>
                      <a:pt x="2777" y="4408"/>
                    </a:cubicBezTo>
                    <a:cubicBezTo>
                      <a:pt x="2419" y="2978"/>
                      <a:pt x="1834" y="929"/>
                      <a:pt x="598" y="51"/>
                    </a:cubicBezTo>
                    <a:cubicBezTo>
                      <a:pt x="535" y="16"/>
                      <a:pt x="471" y="1"/>
                      <a:pt x="411"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0" name="Google Shape;143;p16"/>
              <p:cNvSpPr/>
              <p:nvPr/>
            </p:nvSpPr>
            <p:spPr>
              <a:xfrm>
                <a:off x="1419708" y="1203145"/>
                <a:ext cx="54100" cy="210430"/>
              </a:xfrm>
              <a:custGeom>
                <a:avLst/>
                <a:gdLst/>
                <a:ahLst/>
                <a:cxnLst/>
                <a:rect l="l" t="t" r="r" b="b"/>
                <a:pathLst>
                  <a:path w="977" h="5285" extrusionOk="0">
                    <a:moveTo>
                      <a:pt x="472" y="0"/>
                    </a:moveTo>
                    <a:cubicBezTo>
                      <a:pt x="318" y="0"/>
                      <a:pt x="163" y="90"/>
                      <a:pt x="98" y="269"/>
                    </a:cubicBezTo>
                    <a:cubicBezTo>
                      <a:pt x="0" y="1082"/>
                      <a:pt x="0" y="1895"/>
                      <a:pt x="66" y="2708"/>
                    </a:cubicBezTo>
                    <a:cubicBezTo>
                      <a:pt x="33" y="3521"/>
                      <a:pt x="98" y="4301"/>
                      <a:pt x="228" y="5114"/>
                    </a:cubicBezTo>
                    <a:cubicBezTo>
                      <a:pt x="261" y="5228"/>
                      <a:pt x="366" y="5285"/>
                      <a:pt x="472" y="5285"/>
                    </a:cubicBezTo>
                    <a:cubicBezTo>
                      <a:pt x="578" y="5285"/>
                      <a:pt x="683" y="5228"/>
                      <a:pt x="716" y="5114"/>
                    </a:cubicBezTo>
                    <a:cubicBezTo>
                      <a:pt x="846" y="4301"/>
                      <a:pt x="911" y="3521"/>
                      <a:pt x="878" y="2708"/>
                    </a:cubicBezTo>
                    <a:cubicBezTo>
                      <a:pt x="976" y="1895"/>
                      <a:pt x="944" y="1082"/>
                      <a:pt x="846" y="269"/>
                    </a:cubicBezTo>
                    <a:cubicBezTo>
                      <a:pt x="781" y="90"/>
                      <a:pt x="626" y="0"/>
                      <a:pt x="472" y="0"/>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1" name="Google Shape;144;p16"/>
              <p:cNvSpPr/>
              <p:nvPr/>
            </p:nvSpPr>
            <p:spPr>
              <a:xfrm>
                <a:off x="5962433" y="1670791"/>
                <a:ext cx="275979" cy="389684"/>
              </a:xfrm>
              <a:custGeom>
                <a:avLst/>
                <a:gdLst/>
                <a:ahLst/>
                <a:cxnLst/>
                <a:rect l="l" t="t" r="r" b="b"/>
                <a:pathLst>
                  <a:path w="4984" h="9787" extrusionOk="0">
                    <a:moveTo>
                      <a:pt x="347" y="1"/>
                    </a:moveTo>
                    <a:cubicBezTo>
                      <a:pt x="174" y="1"/>
                      <a:pt x="0" y="202"/>
                      <a:pt x="106" y="361"/>
                    </a:cubicBezTo>
                    <a:cubicBezTo>
                      <a:pt x="1082" y="1694"/>
                      <a:pt x="2187" y="2767"/>
                      <a:pt x="2903" y="4263"/>
                    </a:cubicBezTo>
                    <a:cubicBezTo>
                      <a:pt x="3716" y="5954"/>
                      <a:pt x="4008" y="7678"/>
                      <a:pt x="4236" y="9499"/>
                    </a:cubicBezTo>
                    <a:cubicBezTo>
                      <a:pt x="4255" y="9671"/>
                      <a:pt x="4432" y="9787"/>
                      <a:pt x="4581" y="9787"/>
                    </a:cubicBezTo>
                    <a:cubicBezTo>
                      <a:pt x="4685" y="9787"/>
                      <a:pt x="4776" y="9730"/>
                      <a:pt x="4789" y="9596"/>
                    </a:cubicBezTo>
                    <a:cubicBezTo>
                      <a:pt x="4984" y="7808"/>
                      <a:pt x="4691" y="5987"/>
                      <a:pt x="3943" y="4361"/>
                    </a:cubicBezTo>
                    <a:cubicBezTo>
                      <a:pt x="3260" y="2767"/>
                      <a:pt x="2025" y="849"/>
                      <a:pt x="464" y="36"/>
                    </a:cubicBezTo>
                    <a:cubicBezTo>
                      <a:pt x="427" y="11"/>
                      <a:pt x="387" y="1"/>
                      <a:pt x="347"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2" name="Google Shape;145;p16"/>
              <p:cNvSpPr/>
              <p:nvPr/>
            </p:nvSpPr>
            <p:spPr>
              <a:xfrm>
                <a:off x="759389" y="4920979"/>
                <a:ext cx="492928" cy="249928"/>
              </a:xfrm>
              <a:custGeom>
                <a:avLst/>
                <a:gdLst/>
                <a:ahLst/>
                <a:cxnLst/>
                <a:rect l="l" t="t" r="r" b="b"/>
                <a:pathLst>
                  <a:path w="8902" h="6277" extrusionOk="0">
                    <a:moveTo>
                      <a:pt x="394" y="1"/>
                    </a:moveTo>
                    <a:cubicBezTo>
                      <a:pt x="202" y="1"/>
                      <a:pt x="0" y="236"/>
                      <a:pt x="121" y="453"/>
                    </a:cubicBezTo>
                    <a:lnTo>
                      <a:pt x="121" y="421"/>
                    </a:lnTo>
                    <a:cubicBezTo>
                      <a:pt x="1096" y="1884"/>
                      <a:pt x="2300" y="3120"/>
                      <a:pt x="3698" y="4161"/>
                    </a:cubicBezTo>
                    <a:cubicBezTo>
                      <a:pt x="4902" y="5080"/>
                      <a:pt x="6694" y="6277"/>
                      <a:pt x="8289" y="6277"/>
                    </a:cubicBezTo>
                    <a:cubicBezTo>
                      <a:pt x="8331" y="6277"/>
                      <a:pt x="8372" y="6276"/>
                      <a:pt x="8413" y="6274"/>
                    </a:cubicBezTo>
                    <a:cubicBezTo>
                      <a:pt x="8771" y="6274"/>
                      <a:pt x="8901" y="5819"/>
                      <a:pt x="8608" y="5656"/>
                    </a:cubicBezTo>
                    <a:cubicBezTo>
                      <a:pt x="7308" y="4778"/>
                      <a:pt x="5649" y="4421"/>
                      <a:pt x="4283" y="3575"/>
                    </a:cubicBezTo>
                    <a:cubicBezTo>
                      <a:pt x="2852" y="2632"/>
                      <a:pt x="1617" y="1461"/>
                      <a:pt x="576" y="96"/>
                    </a:cubicBezTo>
                    <a:cubicBezTo>
                      <a:pt x="526" y="29"/>
                      <a:pt x="461" y="1"/>
                      <a:pt x="394"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3" name="Google Shape;146;p16"/>
              <p:cNvSpPr/>
              <p:nvPr/>
            </p:nvSpPr>
            <p:spPr>
              <a:xfrm>
                <a:off x="819248" y="5074313"/>
                <a:ext cx="293199" cy="147163"/>
              </a:xfrm>
              <a:custGeom>
                <a:avLst/>
                <a:gdLst/>
                <a:ahLst/>
                <a:cxnLst/>
                <a:rect l="l" t="t" r="r" b="b"/>
                <a:pathLst>
                  <a:path w="5295" h="3696" extrusionOk="0">
                    <a:moveTo>
                      <a:pt x="336" y="0"/>
                    </a:moveTo>
                    <a:cubicBezTo>
                      <a:pt x="168" y="0"/>
                      <a:pt x="0" y="172"/>
                      <a:pt x="113" y="375"/>
                    </a:cubicBezTo>
                    <a:cubicBezTo>
                      <a:pt x="886" y="2049"/>
                      <a:pt x="2648" y="3692"/>
                      <a:pt x="4608" y="3692"/>
                    </a:cubicBezTo>
                    <a:cubicBezTo>
                      <a:pt x="4627" y="3692"/>
                      <a:pt x="4647" y="3692"/>
                      <a:pt x="4666" y="3692"/>
                    </a:cubicBezTo>
                    <a:cubicBezTo>
                      <a:pt x="4686" y="3694"/>
                      <a:pt x="4705" y="3695"/>
                      <a:pt x="4724" y="3695"/>
                    </a:cubicBezTo>
                    <a:cubicBezTo>
                      <a:pt x="5195" y="3695"/>
                      <a:pt x="5295" y="2941"/>
                      <a:pt x="4763" y="2879"/>
                    </a:cubicBezTo>
                    <a:cubicBezTo>
                      <a:pt x="3007" y="2326"/>
                      <a:pt x="1544" y="1740"/>
                      <a:pt x="536" y="114"/>
                    </a:cubicBezTo>
                    <a:cubicBezTo>
                      <a:pt x="486" y="34"/>
                      <a:pt x="411" y="0"/>
                      <a:pt x="336" y="0"/>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4" name="Google Shape;147;p16"/>
              <p:cNvSpPr/>
              <p:nvPr/>
            </p:nvSpPr>
            <p:spPr>
              <a:xfrm>
                <a:off x="5956564" y="4738779"/>
                <a:ext cx="195466" cy="65339"/>
              </a:xfrm>
              <a:custGeom>
                <a:avLst/>
                <a:gdLst/>
                <a:ahLst/>
                <a:cxnLst/>
                <a:rect l="l" t="t" r="r" b="b"/>
                <a:pathLst>
                  <a:path w="3530" h="1641" extrusionOk="0">
                    <a:moveTo>
                      <a:pt x="535" y="0"/>
                    </a:moveTo>
                    <a:cubicBezTo>
                      <a:pt x="255" y="0"/>
                      <a:pt x="0" y="422"/>
                      <a:pt x="245" y="639"/>
                    </a:cubicBezTo>
                    <a:cubicBezTo>
                      <a:pt x="755" y="1076"/>
                      <a:pt x="1682" y="1641"/>
                      <a:pt x="2485" y="1641"/>
                    </a:cubicBezTo>
                    <a:cubicBezTo>
                      <a:pt x="2757" y="1641"/>
                      <a:pt x="3014" y="1576"/>
                      <a:pt x="3236" y="1420"/>
                    </a:cubicBezTo>
                    <a:cubicBezTo>
                      <a:pt x="3432" y="1290"/>
                      <a:pt x="3529" y="899"/>
                      <a:pt x="3236" y="769"/>
                    </a:cubicBezTo>
                    <a:cubicBezTo>
                      <a:pt x="2846" y="672"/>
                      <a:pt x="2423" y="607"/>
                      <a:pt x="2001" y="574"/>
                    </a:cubicBezTo>
                    <a:cubicBezTo>
                      <a:pt x="1545" y="509"/>
                      <a:pt x="1090" y="314"/>
                      <a:pt x="700" y="54"/>
                    </a:cubicBezTo>
                    <a:cubicBezTo>
                      <a:pt x="646" y="16"/>
                      <a:pt x="590" y="0"/>
                      <a:pt x="535" y="0"/>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5" name="Google Shape;148;p16"/>
              <p:cNvSpPr/>
              <p:nvPr/>
            </p:nvSpPr>
            <p:spPr>
              <a:xfrm>
                <a:off x="5962099" y="4839275"/>
                <a:ext cx="182674" cy="62870"/>
              </a:xfrm>
              <a:custGeom>
                <a:avLst/>
                <a:gdLst/>
                <a:ahLst/>
                <a:cxnLst/>
                <a:rect l="l" t="t" r="r" b="b"/>
                <a:pathLst>
                  <a:path w="3299" h="1579" extrusionOk="0">
                    <a:moveTo>
                      <a:pt x="628" y="0"/>
                    </a:moveTo>
                    <a:cubicBezTo>
                      <a:pt x="297" y="0"/>
                      <a:pt x="0" y="403"/>
                      <a:pt x="307" y="684"/>
                    </a:cubicBezTo>
                    <a:cubicBezTo>
                      <a:pt x="776" y="1106"/>
                      <a:pt x="1582" y="1578"/>
                      <a:pt x="2300" y="1578"/>
                    </a:cubicBezTo>
                    <a:cubicBezTo>
                      <a:pt x="2579" y="1578"/>
                      <a:pt x="2844" y="1507"/>
                      <a:pt x="3071" y="1335"/>
                    </a:cubicBezTo>
                    <a:cubicBezTo>
                      <a:pt x="3234" y="1237"/>
                      <a:pt x="3299" y="977"/>
                      <a:pt x="3071" y="879"/>
                    </a:cubicBezTo>
                    <a:cubicBezTo>
                      <a:pt x="2746" y="749"/>
                      <a:pt x="2388" y="652"/>
                      <a:pt x="2031" y="619"/>
                    </a:cubicBezTo>
                    <a:cubicBezTo>
                      <a:pt x="1608" y="522"/>
                      <a:pt x="1218" y="359"/>
                      <a:pt x="893" y="99"/>
                    </a:cubicBezTo>
                    <a:cubicBezTo>
                      <a:pt x="809" y="30"/>
                      <a:pt x="718" y="0"/>
                      <a:pt x="628" y="0"/>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6" name="Google Shape;149;p16"/>
              <p:cNvSpPr/>
              <p:nvPr/>
            </p:nvSpPr>
            <p:spPr>
              <a:xfrm>
                <a:off x="5901136" y="4924802"/>
                <a:ext cx="168886" cy="110371"/>
              </a:xfrm>
              <a:custGeom>
                <a:avLst/>
                <a:gdLst/>
                <a:ahLst/>
                <a:cxnLst/>
                <a:rect l="l" t="t" r="r" b="b"/>
                <a:pathLst>
                  <a:path w="3050" h="2772" extrusionOk="0">
                    <a:moveTo>
                      <a:pt x="616" y="0"/>
                    </a:moveTo>
                    <a:cubicBezTo>
                      <a:pt x="304" y="0"/>
                      <a:pt x="0" y="309"/>
                      <a:pt x="205" y="650"/>
                    </a:cubicBezTo>
                    <a:cubicBezTo>
                      <a:pt x="693" y="1398"/>
                      <a:pt x="1376" y="2374"/>
                      <a:pt x="2221" y="2731"/>
                    </a:cubicBezTo>
                    <a:cubicBezTo>
                      <a:pt x="2276" y="2759"/>
                      <a:pt x="2338" y="2771"/>
                      <a:pt x="2401" y="2771"/>
                    </a:cubicBezTo>
                    <a:cubicBezTo>
                      <a:pt x="2710" y="2771"/>
                      <a:pt x="3050" y="2470"/>
                      <a:pt x="2807" y="2146"/>
                    </a:cubicBezTo>
                    <a:cubicBezTo>
                      <a:pt x="2514" y="1821"/>
                      <a:pt x="2221" y="1495"/>
                      <a:pt x="1863" y="1203"/>
                    </a:cubicBezTo>
                    <a:cubicBezTo>
                      <a:pt x="1538" y="910"/>
                      <a:pt x="1246" y="552"/>
                      <a:pt x="985" y="195"/>
                    </a:cubicBezTo>
                    <a:cubicBezTo>
                      <a:pt x="887" y="58"/>
                      <a:pt x="751" y="0"/>
                      <a:pt x="616" y="0"/>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grpSp>
        <p:grpSp>
          <p:nvGrpSpPr>
            <p:cNvPr id="4" name="Google Shape;156;p16"/>
            <p:cNvGrpSpPr/>
            <p:nvPr/>
          </p:nvGrpSpPr>
          <p:grpSpPr>
            <a:xfrm>
              <a:off x="4577083" y="6266761"/>
              <a:ext cx="329964" cy="319001"/>
              <a:chOff x="2001901" y="4098523"/>
              <a:chExt cx="164721" cy="144910"/>
            </a:xfrm>
          </p:grpSpPr>
          <p:sp>
            <p:nvSpPr>
              <p:cNvPr id="8" name="Google Shape;157;p16"/>
              <p:cNvSpPr/>
              <p:nvPr/>
            </p:nvSpPr>
            <p:spPr>
              <a:xfrm>
                <a:off x="2019298" y="4123056"/>
                <a:ext cx="147324" cy="110008"/>
              </a:xfrm>
              <a:custGeom>
                <a:avLst/>
                <a:gdLst/>
                <a:ahLst/>
                <a:cxnLst/>
                <a:rect l="l" t="t" r="r" b="b"/>
                <a:pathLst>
                  <a:path w="6834" h="5103" extrusionOk="0">
                    <a:moveTo>
                      <a:pt x="3743" y="0"/>
                    </a:moveTo>
                    <a:cubicBezTo>
                      <a:pt x="3649" y="0"/>
                      <a:pt x="3551" y="4"/>
                      <a:pt x="3448" y="12"/>
                    </a:cubicBezTo>
                    <a:cubicBezTo>
                      <a:pt x="1269" y="174"/>
                      <a:pt x="1" y="532"/>
                      <a:pt x="521" y="2678"/>
                    </a:cubicBezTo>
                    <a:cubicBezTo>
                      <a:pt x="908" y="4250"/>
                      <a:pt x="1906" y="5102"/>
                      <a:pt x="2940" y="5102"/>
                    </a:cubicBezTo>
                    <a:cubicBezTo>
                      <a:pt x="3297" y="5102"/>
                      <a:pt x="3658" y="5001"/>
                      <a:pt x="4001" y="4792"/>
                    </a:cubicBezTo>
                    <a:cubicBezTo>
                      <a:pt x="5294" y="4035"/>
                      <a:pt x="6833" y="0"/>
                      <a:pt x="3743" y="0"/>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9" name="Google Shape;158;p16"/>
              <p:cNvSpPr/>
              <p:nvPr/>
            </p:nvSpPr>
            <p:spPr>
              <a:xfrm>
                <a:off x="2001901" y="4098523"/>
                <a:ext cx="161832" cy="144910"/>
              </a:xfrm>
              <a:custGeom>
                <a:avLst/>
                <a:gdLst/>
                <a:ahLst/>
                <a:cxnLst/>
                <a:rect l="l" t="t" r="r" b="b"/>
                <a:pathLst>
                  <a:path w="7507" h="6722" extrusionOk="0">
                    <a:moveTo>
                      <a:pt x="3847" y="1196"/>
                    </a:moveTo>
                    <a:cubicBezTo>
                      <a:pt x="4425" y="1206"/>
                      <a:pt x="4997" y="1239"/>
                      <a:pt x="5490" y="1638"/>
                    </a:cubicBezTo>
                    <a:cubicBezTo>
                      <a:pt x="6629" y="2516"/>
                      <a:pt x="5946" y="4402"/>
                      <a:pt x="5003" y="5182"/>
                    </a:cubicBezTo>
                    <a:cubicBezTo>
                      <a:pt x="4676" y="5442"/>
                      <a:pt x="4291" y="5555"/>
                      <a:pt x="3894" y="5555"/>
                    </a:cubicBezTo>
                    <a:cubicBezTo>
                      <a:pt x="2751" y="5555"/>
                      <a:pt x="1513" y="4618"/>
                      <a:pt x="1295" y="3556"/>
                    </a:cubicBezTo>
                    <a:cubicBezTo>
                      <a:pt x="990" y="1944"/>
                      <a:pt x="2538" y="1401"/>
                      <a:pt x="3847" y="1196"/>
                    </a:cubicBezTo>
                    <a:close/>
                    <a:moveTo>
                      <a:pt x="3782" y="1"/>
                    </a:moveTo>
                    <a:cubicBezTo>
                      <a:pt x="3379" y="1"/>
                      <a:pt x="2985" y="67"/>
                      <a:pt x="2629" y="207"/>
                    </a:cubicBezTo>
                    <a:cubicBezTo>
                      <a:pt x="2508" y="244"/>
                      <a:pt x="2422" y="318"/>
                      <a:pt x="2370" y="409"/>
                    </a:cubicBezTo>
                    <a:lnTo>
                      <a:pt x="2370" y="409"/>
                    </a:lnTo>
                    <a:cubicBezTo>
                      <a:pt x="1186" y="750"/>
                      <a:pt x="206" y="1697"/>
                      <a:pt x="125" y="3036"/>
                    </a:cubicBezTo>
                    <a:cubicBezTo>
                      <a:pt x="0" y="5087"/>
                      <a:pt x="2013" y="6722"/>
                      <a:pt x="3980" y="6722"/>
                    </a:cubicBezTo>
                    <a:cubicBezTo>
                      <a:pt x="4072" y="6722"/>
                      <a:pt x="4163" y="6718"/>
                      <a:pt x="4255" y="6711"/>
                    </a:cubicBezTo>
                    <a:cubicBezTo>
                      <a:pt x="6173" y="6548"/>
                      <a:pt x="7507" y="4077"/>
                      <a:pt x="7149" y="2288"/>
                    </a:cubicBezTo>
                    <a:cubicBezTo>
                      <a:pt x="6843" y="884"/>
                      <a:pt x="5253" y="1"/>
                      <a:pt x="3782"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grpSp>
        <p:sp>
          <p:nvSpPr>
            <p:cNvPr id="5" name="Metin kutusu 4"/>
            <p:cNvSpPr txBox="1"/>
            <p:nvPr/>
          </p:nvSpPr>
          <p:spPr>
            <a:xfrm>
              <a:off x="1723867" y="1469037"/>
              <a:ext cx="1274165" cy="55399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a:ln>
                    <a:noFill/>
                  </a:ln>
                  <a:solidFill>
                    <a:prstClr val="black"/>
                  </a:solidFill>
                  <a:effectLst/>
                  <a:uLnTx/>
                  <a:uFillTx/>
                  <a:latin typeface="Arial"/>
                  <a:ea typeface="맑은 고딕"/>
                </a:rPr>
                <a:t>Ayet</a:t>
              </a:r>
            </a:p>
          </p:txBody>
        </p:sp>
        <p:cxnSp>
          <p:nvCxnSpPr>
            <p:cNvPr id="6" name="Düz Bağlayıcı 5"/>
            <p:cNvCxnSpPr/>
            <p:nvPr/>
          </p:nvCxnSpPr>
          <p:spPr>
            <a:xfrm>
              <a:off x="3207895" y="1633928"/>
              <a:ext cx="2278505" cy="0"/>
            </a:xfrm>
            <a:prstGeom prst="line">
              <a:avLst/>
            </a:prstGeom>
            <a:noFill/>
            <a:ln w="38100" cap="flat" cmpd="sng" algn="ctr">
              <a:solidFill>
                <a:srgbClr val="231F20"/>
              </a:solidFill>
              <a:prstDash val="solid"/>
              <a:miter lim="800000"/>
            </a:ln>
            <a:effectLst/>
          </p:spPr>
        </p:cxnSp>
        <p:sp>
          <p:nvSpPr>
            <p:cNvPr id="7" name="Dikdörtgen 6"/>
            <p:cNvSpPr/>
            <p:nvPr/>
          </p:nvSpPr>
          <p:spPr>
            <a:xfrm>
              <a:off x="869430" y="2289190"/>
              <a:ext cx="5036695" cy="2000548"/>
            </a:xfrm>
            <a:prstGeom prst="rect">
              <a:avLst/>
            </a:prstGeom>
          </p:spPr>
          <p:txBody>
            <a:bodyPr wrap="square">
              <a:spAutoFit/>
            </a:bodyPr>
            <a:lstStyle/>
            <a:p>
              <a:pPr lvl="0" algn="just"/>
              <a:r>
                <a:rPr lang="tr-TR" sz="2400" kern="0" dirty="0">
                  <a:solidFill>
                    <a:prstClr val="black"/>
                  </a:solidFill>
                  <a:latin typeface="Arial"/>
                  <a:ea typeface="맑은 고딕"/>
                </a:rPr>
                <a:t>“Sizden, hayra çağıran, iyiliği emredip kötülüğü meneden bir topluluk bulunsun. İşte onlar kurtuluşa erenlerdir.</a:t>
              </a:r>
              <a:r>
                <a:rPr lang="tr-TR" sz="2400" dirty="0"/>
                <a:t>”</a:t>
              </a:r>
            </a:p>
            <a:p>
              <a:pPr lvl="0" algn="r"/>
              <a:r>
                <a:rPr lang="tr-TR" sz="2800" dirty="0" err="1"/>
                <a:t>Âl</a:t>
              </a:r>
              <a:r>
                <a:rPr lang="tr-TR" sz="2800" dirty="0"/>
                <a:t>-i </a:t>
              </a:r>
              <a:r>
                <a:rPr lang="tr-TR" sz="2800" dirty="0" err="1"/>
                <a:t>İmrân</a:t>
              </a:r>
              <a:r>
                <a:rPr lang="tr-TR" sz="2800" dirty="0"/>
                <a:t> suresi, 104. ayet</a:t>
              </a:r>
              <a:endParaRPr kumimoji="0" lang="tr-TR" sz="2800" b="0" i="0" u="none" strike="noStrike" kern="0" cap="none" spc="0" normalizeH="0" baseline="0" noProof="0" dirty="0">
                <a:ln>
                  <a:noFill/>
                </a:ln>
                <a:solidFill>
                  <a:prstClr val="black"/>
                </a:solidFill>
                <a:effectLst/>
                <a:uLnTx/>
                <a:uFillTx/>
                <a:latin typeface="Arial"/>
                <a:ea typeface="맑은 고딕"/>
              </a:endParaRPr>
            </a:p>
          </p:txBody>
        </p:sp>
      </p:grpSp>
      <p:grpSp>
        <p:nvGrpSpPr>
          <p:cNvPr id="27" name="Google Shape;610;p25"/>
          <p:cNvGrpSpPr/>
          <p:nvPr/>
        </p:nvGrpSpPr>
        <p:grpSpPr>
          <a:xfrm rot="5986532">
            <a:off x="6687407" y="1302654"/>
            <a:ext cx="1073097" cy="2662968"/>
            <a:chOff x="3270375" y="3436275"/>
            <a:chExt cx="185273" cy="577215"/>
          </a:xfrm>
        </p:grpSpPr>
        <p:sp>
          <p:nvSpPr>
            <p:cNvPr id="28" name="Google Shape;611;p25"/>
            <p:cNvSpPr/>
            <p:nvPr/>
          </p:nvSpPr>
          <p:spPr>
            <a:xfrm>
              <a:off x="3270375" y="3436275"/>
              <a:ext cx="185273" cy="577215"/>
            </a:xfrm>
            <a:custGeom>
              <a:avLst/>
              <a:gdLst/>
              <a:ahLst/>
              <a:cxnLst/>
              <a:rect l="l" t="t" r="r" b="b"/>
              <a:pathLst>
                <a:path w="14956" h="39434" extrusionOk="0">
                  <a:moveTo>
                    <a:pt x="5006" y="1930"/>
                  </a:moveTo>
                  <a:lnTo>
                    <a:pt x="5006" y="1931"/>
                  </a:lnTo>
                  <a:cubicBezTo>
                    <a:pt x="5256" y="2638"/>
                    <a:pt x="5658" y="3258"/>
                    <a:pt x="5824" y="3950"/>
                  </a:cubicBezTo>
                  <a:cubicBezTo>
                    <a:pt x="5971" y="4557"/>
                    <a:pt x="6397" y="4810"/>
                    <a:pt x="6833" y="4810"/>
                  </a:cubicBezTo>
                  <a:cubicBezTo>
                    <a:pt x="7138" y="4810"/>
                    <a:pt x="7449" y="4686"/>
                    <a:pt x="7673" y="4472"/>
                  </a:cubicBezTo>
                  <a:cubicBezTo>
                    <a:pt x="8319" y="3855"/>
                    <a:pt x="9163" y="3816"/>
                    <a:pt x="9944" y="3626"/>
                  </a:cubicBezTo>
                  <a:cubicBezTo>
                    <a:pt x="10118" y="3583"/>
                    <a:pt x="10268" y="3421"/>
                    <a:pt x="10478" y="3421"/>
                  </a:cubicBezTo>
                  <a:cubicBezTo>
                    <a:pt x="10537" y="3421"/>
                    <a:pt x="10600" y="3433"/>
                    <a:pt x="10670" y="3465"/>
                  </a:cubicBezTo>
                  <a:cubicBezTo>
                    <a:pt x="10429" y="4028"/>
                    <a:pt x="10213" y="4615"/>
                    <a:pt x="9932" y="5172"/>
                  </a:cubicBezTo>
                  <a:cubicBezTo>
                    <a:pt x="9216" y="6594"/>
                    <a:pt x="8813" y="8123"/>
                    <a:pt x="8199" y="9577"/>
                  </a:cubicBezTo>
                  <a:cubicBezTo>
                    <a:pt x="7821" y="10469"/>
                    <a:pt x="7713" y="11424"/>
                    <a:pt x="7407" y="12335"/>
                  </a:cubicBezTo>
                  <a:cubicBezTo>
                    <a:pt x="7184" y="12992"/>
                    <a:pt x="7310" y="13746"/>
                    <a:pt x="7204" y="14446"/>
                  </a:cubicBezTo>
                  <a:cubicBezTo>
                    <a:pt x="7054" y="15437"/>
                    <a:pt x="7006" y="16439"/>
                    <a:pt x="7060" y="17439"/>
                  </a:cubicBezTo>
                  <a:cubicBezTo>
                    <a:pt x="7126" y="18636"/>
                    <a:pt x="6919" y="19837"/>
                    <a:pt x="7204" y="21038"/>
                  </a:cubicBezTo>
                  <a:cubicBezTo>
                    <a:pt x="7303" y="21458"/>
                    <a:pt x="7381" y="21930"/>
                    <a:pt x="7377" y="22373"/>
                  </a:cubicBezTo>
                  <a:cubicBezTo>
                    <a:pt x="7371" y="23073"/>
                    <a:pt x="7701" y="23695"/>
                    <a:pt x="7802" y="24372"/>
                  </a:cubicBezTo>
                  <a:cubicBezTo>
                    <a:pt x="7979" y="25565"/>
                    <a:pt x="8288" y="26757"/>
                    <a:pt x="8812" y="27877"/>
                  </a:cubicBezTo>
                  <a:cubicBezTo>
                    <a:pt x="9314" y="28948"/>
                    <a:pt x="9759" y="30045"/>
                    <a:pt x="10482" y="31015"/>
                  </a:cubicBezTo>
                  <a:cubicBezTo>
                    <a:pt x="10683" y="31286"/>
                    <a:pt x="10867" y="31428"/>
                    <a:pt x="11061" y="31428"/>
                  </a:cubicBezTo>
                  <a:cubicBezTo>
                    <a:pt x="11231" y="31428"/>
                    <a:pt x="11409" y="31318"/>
                    <a:pt x="11613" y="31093"/>
                  </a:cubicBezTo>
                  <a:cubicBezTo>
                    <a:pt x="11924" y="30747"/>
                    <a:pt x="12361" y="30632"/>
                    <a:pt x="12767" y="30494"/>
                  </a:cubicBezTo>
                  <a:cubicBezTo>
                    <a:pt x="12840" y="30469"/>
                    <a:pt x="12909" y="30458"/>
                    <a:pt x="12974" y="30458"/>
                  </a:cubicBezTo>
                  <a:cubicBezTo>
                    <a:pt x="13252" y="30458"/>
                    <a:pt x="13433" y="30678"/>
                    <a:pt x="13433" y="30998"/>
                  </a:cubicBezTo>
                  <a:cubicBezTo>
                    <a:pt x="13433" y="31950"/>
                    <a:pt x="13460" y="32906"/>
                    <a:pt x="13369" y="33853"/>
                  </a:cubicBezTo>
                  <a:cubicBezTo>
                    <a:pt x="13237" y="35219"/>
                    <a:pt x="12868" y="36543"/>
                    <a:pt x="12355" y="37828"/>
                  </a:cubicBezTo>
                  <a:cubicBezTo>
                    <a:pt x="12299" y="37970"/>
                    <a:pt x="12273" y="38090"/>
                    <a:pt x="12085" y="38104"/>
                  </a:cubicBezTo>
                  <a:cubicBezTo>
                    <a:pt x="11730" y="38131"/>
                    <a:pt x="11359" y="38229"/>
                    <a:pt x="11012" y="38229"/>
                  </a:cubicBezTo>
                  <a:cubicBezTo>
                    <a:pt x="10910" y="38229"/>
                    <a:pt x="10811" y="38220"/>
                    <a:pt x="10714" y="38199"/>
                  </a:cubicBezTo>
                  <a:cubicBezTo>
                    <a:pt x="9313" y="37891"/>
                    <a:pt x="7873" y="37706"/>
                    <a:pt x="6527" y="37217"/>
                  </a:cubicBezTo>
                  <a:cubicBezTo>
                    <a:pt x="5868" y="36978"/>
                    <a:pt x="5153" y="36791"/>
                    <a:pt x="4614" y="36306"/>
                  </a:cubicBezTo>
                  <a:cubicBezTo>
                    <a:pt x="4296" y="36022"/>
                    <a:pt x="4156" y="35784"/>
                    <a:pt x="4614" y="35462"/>
                  </a:cubicBezTo>
                  <a:cubicBezTo>
                    <a:pt x="5181" y="35063"/>
                    <a:pt x="5573" y="34467"/>
                    <a:pt x="6206" y="34131"/>
                  </a:cubicBezTo>
                  <a:cubicBezTo>
                    <a:pt x="6333" y="34063"/>
                    <a:pt x="6438" y="33998"/>
                    <a:pt x="6340" y="33863"/>
                  </a:cubicBezTo>
                  <a:cubicBezTo>
                    <a:pt x="6101" y="33524"/>
                    <a:pt x="6066" y="33127"/>
                    <a:pt x="5933" y="32767"/>
                  </a:cubicBezTo>
                  <a:cubicBezTo>
                    <a:pt x="5769" y="32323"/>
                    <a:pt x="5664" y="31818"/>
                    <a:pt x="5392" y="31436"/>
                  </a:cubicBezTo>
                  <a:cubicBezTo>
                    <a:pt x="4882" y="30720"/>
                    <a:pt x="4675" y="29901"/>
                    <a:pt x="4328" y="29133"/>
                  </a:cubicBezTo>
                  <a:cubicBezTo>
                    <a:pt x="3817" y="27997"/>
                    <a:pt x="3460" y="26803"/>
                    <a:pt x="3025" y="25638"/>
                  </a:cubicBezTo>
                  <a:cubicBezTo>
                    <a:pt x="2588" y="24465"/>
                    <a:pt x="2214" y="23281"/>
                    <a:pt x="1944" y="22069"/>
                  </a:cubicBezTo>
                  <a:cubicBezTo>
                    <a:pt x="1666" y="20820"/>
                    <a:pt x="1457" y="19561"/>
                    <a:pt x="1379" y="18278"/>
                  </a:cubicBezTo>
                  <a:cubicBezTo>
                    <a:pt x="1296" y="16911"/>
                    <a:pt x="1233" y="15546"/>
                    <a:pt x="1379" y="14187"/>
                  </a:cubicBezTo>
                  <a:cubicBezTo>
                    <a:pt x="1454" y="13484"/>
                    <a:pt x="1617" y="12782"/>
                    <a:pt x="1706" y="12083"/>
                  </a:cubicBezTo>
                  <a:cubicBezTo>
                    <a:pt x="1839" y="11030"/>
                    <a:pt x="2018" y="9989"/>
                    <a:pt x="2287" y="8969"/>
                  </a:cubicBezTo>
                  <a:cubicBezTo>
                    <a:pt x="2634" y="7649"/>
                    <a:pt x="3027" y="6344"/>
                    <a:pt x="3598" y="5078"/>
                  </a:cubicBezTo>
                  <a:cubicBezTo>
                    <a:pt x="4003" y="4180"/>
                    <a:pt x="4528" y="3317"/>
                    <a:pt x="4778" y="2353"/>
                  </a:cubicBezTo>
                  <a:cubicBezTo>
                    <a:pt x="4818" y="2204"/>
                    <a:pt x="4929" y="2071"/>
                    <a:pt x="5006" y="1930"/>
                  </a:cubicBezTo>
                  <a:close/>
                  <a:moveTo>
                    <a:pt x="5247" y="1"/>
                  </a:moveTo>
                  <a:cubicBezTo>
                    <a:pt x="5196" y="1"/>
                    <a:pt x="5141" y="18"/>
                    <a:pt x="5080" y="59"/>
                  </a:cubicBezTo>
                  <a:cubicBezTo>
                    <a:pt x="4765" y="270"/>
                    <a:pt x="4406" y="440"/>
                    <a:pt x="4248" y="822"/>
                  </a:cubicBezTo>
                  <a:cubicBezTo>
                    <a:pt x="4007" y="1412"/>
                    <a:pt x="3605" y="1925"/>
                    <a:pt x="3308" y="2493"/>
                  </a:cubicBezTo>
                  <a:cubicBezTo>
                    <a:pt x="2962" y="3155"/>
                    <a:pt x="2699" y="3847"/>
                    <a:pt x="2364" y="4513"/>
                  </a:cubicBezTo>
                  <a:cubicBezTo>
                    <a:pt x="1934" y="5365"/>
                    <a:pt x="1729" y="6281"/>
                    <a:pt x="1556" y="7214"/>
                  </a:cubicBezTo>
                  <a:cubicBezTo>
                    <a:pt x="1382" y="8142"/>
                    <a:pt x="1020" y="9023"/>
                    <a:pt x="883" y="9980"/>
                  </a:cubicBezTo>
                  <a:cubicBezTo>
                    <a:pt x="679" y="11392"/>
                    <a:pt x="327" y="12782"/>
                    <a:pt x="256" y="14219"/>
                  </a:cubicBezTo>
                  <a:cubicBezTo>
                    <a:pt x="207" y="15215"/>
                    <a:pt x="170" y="16213"/>
                    <a:pt x="124" y="17210"/>
                  </a:cubicBezTo>
                  <a:cubicBezTo>
                    <a:pt x="113" y="17475"/>
                    <a:pt x="309" y="17693"/>
                    <a:pt x="235" y="17973"/>
                  </a:cubicBezTo>
                  <a:cubicBezTo>
                    <a:pt x="1" y="18856"/>
                    <a:pt x="395" y="19707"/>
                    <a:pt x="442" y="20578"/>
                  </a:cubicBezTo>
                  <a:cubicBezTo>
                    <a:pt x="476" y="21233"/>
                    <a:pt x="635" y="21888"/>
                    <a:pt x="724" y="22532"/>
                  </a:cubicBezTo>
                  <a:cubicBezTo>
                    <a:pt x="819" y="23229"/>
                    <a:pt x="958" y="23935"/>
                    <a:pt x="1160" y="24582"/>
                  </a:cubicBezTo>
                  <a:cubicBezTo>
                    <a:pt x="1448" y="25511"/>
                    <a:pt x="1763" y="26439"/>
                    <a:pt x="2093" y="27359"/>
                  </a:cubicBezTo>
                  <a:cubicBezTo>
                    <a:pt x="2231" y="27745"/>
                    <a:pt x="2290" y="28162"/>
                    <a:pt x="2452" y="28520"/>
                  </a:cubicBezTo>
                  <a:cubicBezTo>
                    <a:pt x="2757" y="29190"/>
                    <a:pt x="2986" y="29890"/>
                    <a:pt x="3400" y="30529"/>
                  </a:cubicBezTo>
                  <a:cubicBezTo>
                    <a:pt x="3925" y="31338"/>
                    <a:pt x="4196" y="32309"/>
                    <a:pt x="4888" y="33006"/>
                  </a:cubicBezTo>
                  <a:cubicBezTo>
                    <a:pt x="5378" y="33499"/>
                    <a:pt x="5208" y="33681"/>
                    <a:pt x="4763" y="34014"/>
                  </a:cubicBezTo>
                  <a:cubicBezTo>
                    <a:pt x="4262" y="34389"/>
                    <a:pt x="3617" y="34645"/>
                    <a:pt x="3323" y="35216"/>
                  </a:cubicBezTo>
                  <a:cubicBezTo>
                    <a:pt x="2746" y="36333"/>
                    <a:pt x="3372" y="37232"/>
                    <a:pt x="4575" y="37692"/>
                  </a:cubicBezTo>
                  <a:cubicBezTo>
                    <a:pt x="5150" y="37912"/>
                    <a:pt x="5765" y="38066"/>
                    <a:pt x="6325" y="38291"/>
                  </a:cubicBezTo>
                  <a:cubicBezTo>
                    <a:pt x="7219" y="38649"/>
                    <a:pt x="9523" y="39433"/>
                    <a:pt x="11215" y="39433"/>
                  </a:cubicBezTo>
                  <a:cubicBezTo>
                    <a:pt x="11277" y="39433"/>
                    <a:pt x="11338" y="39432"/>
                    <a:pt x="11398" y="39430"/>
                  </a:cubicBezTo>
                  <a:cubicBezTo>
                    <a:pt x="11987" y="39408"/>
                    <a:pt x="12489" y="39280"/>
                    <a:pt x="12809" y="38988"/>
                  </a:cubicBezTo>
                  <a:cubicBezTo>
                    <a:pt x="13687" y="38186"/>
                    <a:pt x="14348" y="36173"/>
                    <a:pt x="14503" y="35024"/>
                  </a:cubicBezTo>
                  <a:cubicBezTo>
                    <a:pt x="14735" y="33320"/>
                    <a:pt x="14955" y="31600"/>
                    <a:pt x="14635" y="29867"/>
                  </a:cubicBezTo>
                  <a:cubicBezTo>
                    <a:pt x="14547" y="29393"/>
                    <a:pt x="14291" y="29052"/>
                    <a:pt x="13906" y="28907"/>
                  </a:cubicBezTo>
                  <a:cubicBezTo>
                    <a:pt x="13762" y="28852"/>
                    <a:pt x="13613" y="28827"/>
                    <a:pt x="13466" y="28827"/>
                  </a:cubicBezTo>
                  <a:cubicBezTo>
                    <a:pt x="13081" y="28827"/>
                    <a:pt x="12708" y="29003"/>
                    <a:pt x="12477" y="29299"/>
                  </a:cubicBezTo>
                  <a:cubicBezTo>
                    <a:pt x="12230" y="29615"/>
                    <a:pt x="11781" y="29587"/>
                    <a:pt x="11593" y="29944"/>
                  </a:cubicBezTo>
                  <a:cubicBezTo>
                    <a:pt x="11571" y="29986"/>
                    <a:pt x="11529" y="30003"/>
                    <a:pt x="11481" y="30003"/>
                  </a:cubicBezTo>
                  <a:cubicBezTo>
                    <a:pt x="11378" y="30003"/>
                    <a:pt x="11248" y="29922"/>
                    <a:pt x="11234" y="29840"/>
                  </a:cubicBezTo>
                  <a:cubicBezTo>
                    <a:pt x="11126" y="29207"/>
                    <a:pt x="10546" y="28826"/>
                    <a:pt x="10333" y="28244"/>
                  </a:cubicBezTo>
                  <a:cubicBezTo>
                    <a:pt x="9975" y="27270"/>
                    <a:pt x="9567" y="26321"/>
                    <a:pt x="9273" y="25318"/>
                  </a:cubicBezTo>
                  <a:cubicBezTo>
                    <a:pt x="8954" y="24225"/>
                    <a:pt x="8824" y="23110"/>
                    <a:pt x="8534" y="22020"/>
                  </a:cubicBezTo>
                  <a:cubicBezTo>
                    <a:pt x="8308" y="21170"/>
                    <a:pt x="8439" y="20280"/>
                    <a:pt x="8298" y="19443"/>
                  </a:cubicBezTo>
                  <a:cubicBezTo>
                    <a:pt x="8073" y="18105"/>
                    <a:pt x="8290" y="16802"/>
                    <a:pt x="8310" y="15487"/>
                  </a:cubicBezTo>
                  <a:cubicBezTo>
                    <a:pt x="8332" y="14114"/>
                    <a:pt x="8629" y="12763"/>
                    <a:pt x="8874" y="11414"/>
                  </a:cubicBezTo>
                  <a:cubicBezTo>
                    <a:pt x="9017" y="10627"/>
                    <a:pt x="9194" y="9820"/>
                    <a:pt x="9544" y="9103"/>
                  </a:cubicBezTo>
                  <a:cubicBezTo>
                    <a:pt x="9886" y="8399"/>
                    <a:pt x="10125" y="7667"/>
                    <a:pt x="10421" y="6951"/>
                  </a:cubicBezTo>
                  <a:cubicBezTo>
                    <a:pt x="10944" y="5686"/>
                    <a:pt x="11428" y="4405"/>
                    <a:pt x="11978" y="3151"/>
                  </a:cubicBezTo>
                  <a:cubicBezTo>
                    <a:pt x="12187" y="2673"/>
                    <a:pt x="11919" y="1970"/>
                    <a:pt x="11440" y="1970"/>
                  </a:cubicBezTo>
                  <a:cubicBezTo>
                    <a:pt x="11406" y="1970"/>
                    <a:pt x="11370" y="1973"/>
                    <a:pt x="11334" y="1981"/>
                  </a:cubicBezTo>
                  <a:cubicBezTo>
                    <a:pt x="10129" y="2230"/>
                    <a:pt x="8904" y="2522"/>
                    <a:pt x="7791" y="3008"/>
                  </a:cubicBezTo>
                  <a:cubicBezTo>
                    <a:pt x="7431" y="3165"/>
                    <a:pt x="7230" y="3268"/>
                    <a:pt x="7093" y="3268"/>
                  </a:cubicBezTo>
                  <a:cubicBezTo>
                    <a:pt x="6912" y="3268"/>
                    <a:pt x="6842" y="3090"/>
                    <a:pt x="6669" y="2622"/>
                  </a:cubicBezTo>
                  <a:cubicBezTo>
                    <a:pt x="6369" y="1812"/>
                    <a:pt x="6227" y="927"/>
                    <a:pt x="5599" y="236"/>
                  </a:cubicBezTo>
                  <a:cubicBezTo>
                    <a:pt x="5486" y="112"/>
                    <a:pt x="5378" y="1"/>
                    <a:pt x="5247" y="1"/>
                  </a:cubicBezTo>
                  <a:close/>
                </a:path>
              </a:pathLst>
            </a:custGeom>
            <a:solidFill>
              <a:srgbClr val="000000"/>
            </a:solidFill>
            <a:ln>
              <a:noFill/>
            </a:ln>
          </p:spPr>
          <p:txBody>
            <a:bodyPr spcFirstLastPara="1" wrap="square" lIns="91425" tIns="91425" rIns="91425" bIns="91425" anchor="ctr" anchorCtr="0">
              <a:noAutofit/>
            </a:bodyPr>
            <a:lstStyle/>
            <a:p>
              <a:endParaRPr>
                <a:solidFill>
                  <a:prstClr val="black"/>
                </a:solidFill>
                <a:latin typeface="Arial"/>
                <a:ea typeface="맑은 고딕"/>
              </a:endParaRPr>
            </a:p>
          </p:txBody>
        </p:sp>
        <p:sp>
          <p:nvSpPr>
            <p:cNvPr id="29" name="Google Shape;612;p25"/>
            <p:cNvSpPr/>
            <p:nvPr/>
          </p:nvSpPr>
          <p:spPr>
            <a:xfrm>
              <a:off x="3288423" y="3464525"/>
              <a:ext cx="146520" cy="531341"/>
            </a:xfrm>
            <a:custGeom>
              <a:avLst/>
              <a:gdLst/>
              <a:ahLst/>
              <a:cxnLst/>
              <a:rect l="l" t="t" r="r" b="b"/>
              <a:pathLst>
                <a:path w="12228" h="36300" extrusionOk="0">
                  <a:moveTo>
                    <a:pt x="3773" y="1"/>
                  </a:moveTo>
                  <a:cubicBezTo>
                    <a:pt x="3696" y="141"/>
                    <a:pt x="3585" y="274"/>
                    <a:pt x="3545" y="425"/>
                  </a:cubicBezTo>
                  <a:cubicBezTo>
                    <a:pt x="3295" y="1387"/>
                    <a:pt x="2770" y="2250"/>
                    <a:pt x="2365" y="3148"/>
                  </a:cubicBezTo>
                  <a:cubicBezTo>
                    <a:pt x="1794" y="4416"/>
                    <a:pt x="1401" y="5720"/>
                    <a:pt x="1054" y="7039"/>
                  </a:cubicBezTo>
                  <a:cubicBezTo>
                    <a:pt x="785" y="8059"/>
                    <a:pt x="606" y="9100"/>
                    <a:pt x="473" y="10153"/>
                  </a:cubicBezTo>
                  <a:cubicBezTo>
                    <a:pt x="384" y="10853"/>
                    <a:pt x="221" y="11555"/>
                    <a:pt x="146" y="12257"/>
                  </a:cubicBezTo>
                  <a:cubicBezTo>
                    <a:pt x="0" y="13616"/>
                    <a:pt x="63" y="14981"/>
                    <a:pt x="146" y="16348"/>
                  </a:cubicBezTo>
                  <a:cubicBezTo>
                    <a:pt x="224" y="17632"/>
                    <a:pt x="433" y="18890"/>
                    <a:pt x="711" y="20140"/>
                  </a:cubicBezTo>
                  <a:cubicBezTo>
                    <a:pt x="981" y="21352"/>
                    <a:pt x="1355" y="22535"/>
                    <a:pt x="1792" y="23709"/>
                  </a:cubicBezTo>
                  <a:cubicBezTo>
                    <a:pt x="2227" y="24873"/>
                    <a:pt x="2584" y="26067"/>
                    <a:pt x="3095" y="27203"/>
                  </a:cubicBezTo>
                  <a:cubicBezTo>
                    <a:pt x="3442" y="27971"/>
                    <a:pt x="3649" y="28790"/>
                    <a:pt x="4159" y="29506"/>
                  </a:cubicBezTo>
                  <a:cubicBezTo>
                    <a:pt x="4431" y="29889"/>
                    <a:pt x="4536" y="30393"/>
                    <a:pt x="4700" y="30837"/>
                  </a:cubicBezTo>
                  <a:cubicBezTo>
                    <a:pt x="4833" y="31197"/>
                    <a:pt x="4868" y="31594"/>
                    <a:pt x="5107" y="31933"/>
                  </a:cubicBezTo>
                  <a:cubicBezTo>
                    <a:pt x="5205" y="32069"/>
                    <a:pt x="5100" y="32133"/>
                    <a:pt x="4973" y="32201"/>
                  </a:cubicBezTo>
                  <a:cubicBezTo>
                    <a:pt x="4340" y="32537"/>
                    <a:pt x="3948" y="33134"/>
                    <a:pt x="3381" y="33532"/>
                  </a:cubicBezTo>
                  <a:cubicBezTo>
                    <a:pt x="2923" y="33854"/>
                    <a:pt x="3063" y="34092"/>
                    <a:pt x="3381" y="34376"/>
                  </a:cubicBezTo>
                  <a:cubicBezTo>
                    <a:pt x="3920" y="34861"/>
                    <a:pt x="4635" y="35048"/>
                    <a:pt x="5294" y="35287"/>
                  </a:cubicBezTo>
                  <a:cubicBezTo>
                    <a:pt x="6640" y="35776"/>
                    <a:pt x="8080" y="35961"/>
                    <a:pt x="9481" y="36269"/>
                  </a:cubicBezTo>
                  <a:cubicBezTo>
                    <a:pt x="9578" y="36291"/>
                    <a:pt x="9678" y="36299"/>
                    <a:pt x="9781" y="36299"/>
                  </a:cubicBezTo>
                  <a:cubicBezTo>
                    <a:pt x="10127" y="36299"/>
                    <a:pt x="10498" y="36201"/>
                    <a:pt x="10852" y="36174"/>
                  </a:cubicBezTo>
                  <a:cubicBezTo>
                    <a:pt x="11040" y="36160"/>
                    <a:pt x="11066" y="36041"/>
                    <a:pt x="11122" y="35899"/>
                  </a:cubicBezTo>
                  <a:cubicBezTo>
                    <a:pt x="11635" y="34613"/>
                    <a:pt x="12004" y="33289"/>
                    <a:pt x="12136" y="31924"/>
                  </a:cubicBezTo>
                  <a:cubicBezTo>
                    <a:pt x="12227" y="30978"/>
                    <a:pt x="12200" y="30020"/>
                    <a:pt x="12200" y="29068"/>
                  </a:cubicBezTo>
                  <a:cubicBezTo>
                    <a:pt x="12200" y="28749"/>
                    <a:pt x="12020" y="28528"/>
                    <a:pt x="11742" y="28528"/>
                  </a:cubicBezTo>
                  <a:cubicBezTo>
                    <a:pt x="11677" y="28528"/>
                    <a:pt x="11608" y="28540"/>
                    <a:pt x="11534" y="28566"/>
                  </a:cubicBezTo>
                  <a:cubicBezTo>
                    <a:pt x="11128" y="28702"/>
                    <a:pt x="10691" y="28818"/>
                    <a:pt x="10380" y="29163"/>
                  </a:cubicBezTo>
                  <a:cubicBezTo>
                    <a:pt x="10175" y="29389"/>
                    <a:pt x="9998" y="29498"/>
                    <a:pt x="9827" y="29498"/>
                  </a:cubicBezTo>
                  <a:cubicBezTo>
                    <a:pt x="9634" y="29498"/>
                    <a:pt x="9450" y="29357"/>
                    <a:pt x="9249" y="29086"/>
                  </a:cubicBezTo>
                  <a:cubicBezTo>
                    <a:pt x="8526" y="28115"/>
                    <a:pt x="8081" y="27018"/>
                    <a:pt x="7579" y="25947"/>
                  </a:cubicBezTo>
                  <a:cubicBezTo>
                    <a:pt x="7055" y="24829"/>
                    <a:pt x="6746" y="23635"/>
                    <a:pt x="6569" y="22444"/>
                  </a:cubicBezTo>
                  <a:cubicBezTo>
                    <a:pt x="6468" y="21765"/>
                    <a:pt x="6138" y="21143"/>
                    <a:pt x="6144" y="20443"/>
                  </a:cubicBezTo>
                  <a:cubicBezTo>
                    <a:pt x="6148" y="20001"/>
                    <a:pt x="6070" y="19528"/>
                    <a:pt x="5971" y="19108"/>
                  </a:cubicBezTo>
                  <a:cubicBezTo>
                    <a:pt x="5686" y="17908"/>
                    <a:pt x="5893" y="16706"/>
                    <a:pt x="5827" y="15509"/>
                  </a:cubicBezTo>
                  <a:cubicBezTo>
                    <a:pt x="5773" y="14510"/>
                    <a:pt x="5821" y="13507"/>
                    <a:pt x="5971" y="12517"/>
                  </a:cubicBezTo>
                  <a:cubicBezTo>
                    <a:pt x="6077" y="11816"/>
                    <a:pt x="5951" y="11062"/>
                    <a:pt x="6174" y="10405"/>
                  </a:cubicBezTo>
                  <a:cubicBezTo>
                    <a:pt x="6480" y="9494"/>
                    <a:pt x="6588" y="8539"/>
                    <a:pt x="6966" y="7647"/>
                  </a:cubicBezTo>
                  <a:cubicBezTo>
                    <a:pt x="7580" y="6193"/>
                    <a:pt x="7983" y="4664"/>
                    <a:pt x="8699" y="3242"/>
                  </a:cubicBezTo>
                  <a:cubicBezTo>
                    <a:pt x="8980" y="2685"/>
                    <a:pt x="9196" y="2098"/>
                    <a:pt x="9437" y="1535"/>
                  </a:cubicBezTo>
                  <a:cubicBezTo>
                    <a:pt x="9367" y="1503"/>
                    <a:pt x="9304" y="1491"/>
                    <a:pt x="9245" y="1491"/>
                  </a:cubicBezTo>
                  <a:cubicBezTo>
                    <a:pt x="9035" y="1491"/>
                    <a:pt x="8885" y="1654"/>
                    <a:pt x="8711" y="1696"/>
                  </a:cubicBezTo>
                  <a:cubicBezTo>
                    <a:pt x="7930" y="1886"/>
                    <a:pt x="7086" y="1925"/>
                    <a:pt x="6440" y="2542"/>
                  </a:cubicBezTo>
                  <a:cubicBezTo>
                    <a:pt x="6216" y="2756"/>
                    <a:pt x="5905" y="2880"/>
                    <a:pt x="5600" y="2880"/>
                  </a:cubicBezTo>
                  <a:cubicBezTo>
                    <a:pt x="5164" y="2880"/>
                    <a:pt x="4738" y="2627"/>
                    <a:pt x="4591" y="2020"/>
                  </a:cubicBezTo>
                  <a:cubicBezTo>
                    <a:pt x="4425" y="1328"/>
                    <a:pt x="4023" y="708"/>
                    <a:pt x="3773" y="1"/>
                  </a:cubicBezTo>
                  <a:close/>
                </a:path>
              </a:pathLst>
            </a:custGeom>
            <a:solidFill>
              <a:srgbClr val="A6DFDA"/>
            </a:solidFill>
            <a:ln>
              <a:noFill/>
            </a:ln>
          </p:spPr>
          <p:txBody>
            <a:bodyPr spcFirstLastPara="1" wrap="square" lIns="91425" tIns="91425" rIns="91425" bIns="91425" anchor="ctr" anchorCtr="0">
              <a:noAutofit/>
            </a:bodyPr>
            <a:lstStyle/>
            <a:p>
              <a:endParaRPr>
                <a:solidFill>
                  <a:prstClr val="black"/>
                </a:solidFill>
                <a:latin typeface="Arial"/>
                <a:ea typeface="맑은 고딕"/>
              </a:endParaRPr>
            </a:p>
          </p:txBody>
        </p:sp>
      </p:grpSp>
      <p:sp>
        <p:nvSpPr>
          <p:cNvPr id="30" name="Dikdörtgen 29"/>
          <p:cNvSpPr/>
          <p:nvPr/>
        </p:nvSpPr>
        <p:spPr>
          <a:xfrm>
            <a:off x="8675747" y="1870469"/>
            <a:ext cx="3072984" cy="1753848"/>
          </a:xfrm>
          <a:prstGeom prst="rect">
            <a:avLst/>
          </a:prstGeom>
          <a:solidFill>
            <a:srgbClr val="ED7D31">
              <a:lumMod val="40000"/>
              <a:lumOff val="60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a:ln>
                  <a:noFill/>
                </a:ln>
                <a:solidFill>
                  <a:prstClr val="black"/>
                </a:solidFill>
                <a:effectLst/>
                <a:uLnTx/>
                <a:uFillTx/>
                <a:latin typeface="Arial"/>
                <a:ea typeface="맑은 고딕"/>
                <a:cs typeface="+mn-cs"/>
              </a:rPr>
              <a:t>Ayette</a:t>
            </a:r>
            <a:r>
              <a:rPr kumimoji="0" lang="tr-TR" sz="2800" b="0" i="0" u="none" strike="noStrike" kern="0" cap="none" spc="0" normalizeH="0" noProof="0" dirty="0">
                <a:ln>
                  <a:noFill/>
                </a:ln>
                <a:solidFill>
                  <a:prstClr val="black"/>
                </a:solidFill>
                <a:effectLst/>
                <a:uLnTx/>
                <a:uFillTx/>
                <a:latin typeface="Arial"/>
                <a:ea typeface="맑은 고딕"/>
                <a:cs typeface="+mn-cs"/>
              </a:rPr>
              <a:t> müminlerin hangi özellikleri vurgulanmıştır?</a:t>
            </a:r>
            <a:endParaRPr kumimoji="0" lang="tr-TR" sz="2800" b="0" i="0" u="none" strike="noStrike" kern="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38723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right)">
                                      <p:cBhvr>
                                        <p:cTn id="7" dur="500"/>
                                        <p:tgtEl>
                                          <p:spTgt spid="3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righ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05C7492-BD09-5195-0612-21232DA8A197}"/>
              </a:ext>
            </a:extLst>
          </p:cNvPr>
          <p:cNvPicPr>
            <a:picLocks noChangeAspect="1"/>
          </p:cNvPicPr>
          <p:nvPr/>
        </p:nvPicPr>
        <p:blipFill>
          <a:blip r:embed="rId4"/>
          <a:stretch>
            <a:fillRect/>
          </a:stretch>
        </p:blipFill>
        <p:spPr>
          <a:xfrm>
            <a:off x="2576867" y="136875"/>
            <a:ext cx="7638528" cy="4384325"/>
          </a:xfrm>
          <a:prstGeom prst="rect">
            <a:avLst/>
          </a:prstGeom>
        </p:spPr>
      </p:pic>
      <p:sp>
        <p:nvSpPr>
          <p:cNvPr id="3" name="Dikdörtgen 2">
            <a:extLst>
              <a:ext uri="{FF2B5EF4-FFF2-40B4-BE49-F238E27FC236}">
                <a16:creationId xmlns:a16="http://schemas.microsoft.com/office/drawing/2014/main" id="{EC5BA86A-FC1E-43B5-9F3A-1A5FB3FA2893}"/>
              </a:ext>
            </a:extLst>
          </p:cNvPr>
          <p:cNvSpPr/>
          <p:nvPr/>
        </p:nvSpPr>
        <p:spPr>
          <a:xfrm>
            <a:off x="2546350" y="4783243"/>
            <a:ext cx="7397750" cy="569904"/>
          </a:xfrm>
          <a:prstGeom prst="rect">
            <a:avLst/>
          </a:prstGeom>
          <a:solidFill>
            <a:schemeClr val="accent6">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a:noFill/>
                </a:ln>
                <a:solidFill>
                  <a:prstClr val="black"/>
                </a:solidFill>
                <a:effectLst/>
                <a:uLnTx/>
                <a:uFillTx/>
                <a:latin typeface="Calibri"/>
                <a:ea typeface="+mn-ea"/>
                <a:cs typeface="+mn-cs"/>
              </a:rPr>
              <a:t>Resimde dikkatiniz neler çekmektedir?</a:t>
            </a:r>
            <a:endParaRPr kumimoji="0" lang="tr-TR"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Dikdörtgen 3">
            <a:extLst>
              <a:ext uri="{FF2B5EF4-FFF2-40B4-BE49-F238E27FC236}">
                <a16:creationId xmlns:a16="http://schemas.microsoft.com/office/drawing/2014/main" id="{3C8848BD-711E-7E7B-C206-ADE79391F6CC}"/>
              </a:ext>
            </a:extLst>
          </p:cNvPr>
          <p:cNvSpPr/>
          <p:nvPr/>
        </p:nvSpPr>
        <p:spPr>
          <a:xfrm>
            <a:off x="2546350" y="5615190"/>
            <a:ext cx="7518400" cy="1105933"/>
          </a:xfrm>
          <a:prstGeom prst="rect">
            <a:avLst/>
          </a:prstGeom>
          <a:solidFill>
            <a:schemeClr val="accent6">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a:noFill/>
                </a:ln>
                <a:solidFill>
                  <a:prstClr val="black"/>
                </a:solidFill>
                <a:effectLst/>
                <a:uLnTx/>
                <a:uFillTx/>
                <a:latin typeface="Calibri"/>
                <a:ea typeface="+mn-ea"/>
                <a:cs typeface="+mn-cs"/>
              </a:rPr>
              <a:t>Resme göre hangi </a:t>
            </a:r>
            <a:r>
              <a:rPr kumimoji="0" lang="tr-TR" sz="3200" b="0" i="0" u="none" strike="noStrike" kern="1200" cap="none" spc="0" normalizeH="0" baseline="0" noProof="0" dirty="0">
                <a:ln>
                  <a:noFill/>
                </a:ln>
                <a:solidFill>
                  <a:srgbClr val="FF595D"/>
                </a:solidFill>
                <a:effectLst/>
                <a:uLnTx/>
                <a:uFillTx/>
                <a:latin typeface="Calibri"/>
                <a:ea typeface="+mn-ea"/>
                <a:cs typeface="+mn-cs"/>
              </a:rPr>
              <a:t>davranış hatları </a:t>
            </a:r>
            <a:r>
              <a:rPr kumimoji="0" lang="tr-TR" sz="3200" b="0" i="0" u="none" strike="noStrike" kern="1200" cap="none" spc="0" normalizeH="0" baseline="0" noProof="0" dirty="0">
                <a:ln>
                  <a:noFill/>
                </a:ln>
                <a:solidFill>
                  <a:prstClr val="black"/>
                </a:solidFill>
                <a:effectLst/>
                <a:uLnTx/>
                <a:uFillTx/>
                <a:latin typeface="Calibri"/>
                <a:ea typeface="+mn-ea"/>
                <a:cs typeface="+mn-cs"/>
              </a:rPr>
              <a:t>vardır? Bu davranışların sonucunda neler olabilir?</a:t>
            </a:r>
            <a:endParaRPr kumimoji="0" lang="tr-TR"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3200" b="0" i="0" u="none" strike="noStrike" kern="1200" cap="none" spc="0" normalizeH="0" baseline="0" noProof="0" dirty="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32923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TDB-1 3.3. Müminler İyiliği Emreder, Kötülüğü Engellerler"/>
  <p:tag name="ISPRING_PLAYERS_CUSTOMIZATION_2" val="UEsDBBQAAgAIAOIO1E4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Oq1xS6/wc2SQGAACeFAAAHQAAAHVuaXZlcnNhbC9jb21tb25fbWVzc2FnZXMubG5nrVjNbttGEL4HyDssCARogdROCsQoAlsBJa0lwhSpkJQdtyiItbiWF16SKn/sSKfe8gY9FfWtvtqXnHyT/CJ9kn6kKEVyfki6PdggTc83szPzzc/uvnnvS3LBo1iEwZ7ycuuFQngwDD0RjPaUgbP/w08KiRMWeEyGAd9TglAhbxpPn+xKFoxSNuJ4fvqEkF2fxzFe40b29umdCG9P6Tfdpto6cB3TVft9tzlwHNNwdbVJdaXR4ZHY3S7+/SvSLbPXV41jVzc7ptvUOkqjFfpjFkyIHo7C737c2Xn/8tXO97Vg7J6q65tAJEd69aICkOFYpu4CjequQd85SsMOg4idi3qi5sDRNYMqjeKhnnTfoodKY/ZHMOQVFA8sixqOa+tam7qa7Rqmk3tEpw5tK402v2A+4YnPz4mYXYuAxJJNvPltQBLmMx8P81symn2MZndBMruT3OeBmJIRj6B9EkZlBrTNnqoZrkVtx9JajmYaSqPHmOQxP31OJmzKInKSEiazbDsXJE6D1E8faJwI4vGLiBMYdn8Fg07mt3B7Mr/dKtd/ZOim2s5zsEdtW+3A8U5ILgS/JMmZiMk4gjFBwhKwgVyK5AzfPB4+J154GciQeeQ04gA0bcLGYymGi/8U9jgCYUgfDiu1wlKPNKMDLpi67VKjvfwLAvlBTIUvCDIp8wEOVhPMUm1qIROFHIlHiLo5IZzZnQ9/z+5ILGQ9lK7W6er4cTIr5jf3VyziiUTMhjXN6VPkxgFSwy+TQ0ZTC3Sw7SPTQhbbX0qaZUKfiIjcXwnEkIwEIlYGrhktE6RpOWsK7v/K5ScskFkGlkPAPjXP9oJ5OCYy0XXyotFMc5YlqLCETaL5rfSZh+fZR3AaZDwXksNiJEXOQYlfYOGSdFFpzuvqwGh13aazKrc6S4PhWUU50PWLZFmnRhrzDQKU2lSguU3zHWqQ0uiySYVUX5cyD2BK5o86QsfUVhr0gidlQoZ6qHXUPGKokstylZXIYyYz7w/ZIj4eDzYSLeCLmplIFjGCtnZ/xU+EFGiuKJRb9fTa9O0Aya2piJldgKLcoVUjJaAnK3se+2o9Lk8NNI8WbWecezvQfnb3VU2n7c3sPA5T4rMJCcKEMO+CZTl5wocsC/kE3zzh5d/GLI5RQDn5LYUBLIEXkBvkWdFqjDZ996yuPRvdadOsZyQHXvgabQlugDsCdgH/ICbwgxS5yx+hMiP6Q33zG8mj9Tqy1FYYUpxw3Z4Rn12vzKhxdLtFDdXSzC+GwxYozJLFkzBIv60atnpifpUpL0wW+REm+DB9tE3fCMnnLqpk60a0HmtStZBV9l0te+xF/6GYbMBT6rPylvlJqpsZ0dRQAjtiKnl1Qc3Yh1B/MazwiGjBaVhd2jALgF6Kyf6UkWNNb2uW1qsOYXfh6dzyNjtj5JRN5aIUVYc4xOE3DnGYtZPq8ke0aWsOetJZkozj19vbl5eXW1hbvGyX8RkQJ0xuDcPSHpFTv3ZrXhWcx/XltSF4o0k5mqPTbCeaisBfaEGhx6RRZRoE6KBHlz5adJLNAoLhaJI+/7xphcGns3rFHpCIKKdPnAXHX1DizX8xYXG0fEBj5JxJHGl+lR9wSiY8yrppodsTEuqgtFTfqhDUD+BaQXhkEG2qWhiSWqrRyiar+c04YbKiEEiY+Up37OVg1kWhygZUBCOdXWMTkmkAi+ClipCLnbBN91XAFj7AIOKzivIP7FEttacS2zQGsw86fPy6Fkw2OqI40xXcL0aY8PjX2iDZOZYYxYq9CGsZkqM2Ny3AC85RRaxYxpeC85ushXg8G8ZLSehoyP+NHXf253SUL1TT5ZZ7f4U1Nx9b/ucVN+dYkQiq46itbg80xNz72OK4DrjMrJY5sLAsFnxuhWmEcdARWPQIfc/8cXknW0ftqdYBynm+9yHpIja7xqRbByEPMsIbJjUFV5cvCPCH+Q2mgYP5jU6tOhgPm3KpLM7paH1Xbbfzayg4UIrhOUlCTNgeYWRY3EfJcBRWBWt1VQMN5AEeymhSF9CidHXHlN2V5PcSesiy+8B/fv+7TD5v6ssqjBK3eF/yL1ysjJsgq7c4v0nc3V67WPwXUEsDBBQAAgAIAE6rXFI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TqtcUoJd9YRqBQAAnxkAACcAAAB1bml2ZXJzYWwvZmxhc2hfcHVibGlzaGluZ19zZXR0aW5ncy54bWzlWU1zGjcYvvtXaLaTWwN24jSJB8gQWGomGFJYd+LpdDyCfQ0qknYrae0sp97yD3r1rb7Gl5x8W/JH+kv6isUY/BHL+eikzcEfSHofvXo/nn1WlJ69FpwcgtIskmVvo7DuEZCDKGRyWPZ2g8b9Jx7RhsqQ8khC2ZORR55V1kpx0udMj3pgDC7VBGGk3opN2RsZE28Vi0dHRwWmY2VnI54YxNeFQSSKsQIN0oAqxpym+MekMWhvjuAAgD8iknOzytoaIaUcaScKEw6Ehei5ZPZQlDc41SOvmC/r08F4qKJEhrWIR4qoYb/sfVfz6xv1h+drcqg6EyBtTHQFB+2w2aJhyKwXlPfYBMgI2HCE7m6sb3rkiIVmVPYebFoYXF68CjMDz89OLUwtwiBIM8cXYGhIDc0/5hsqOACF2QBdMSoBBF0ZW1pp4LVZDORDYSqpYIMAZ4gNVdmrB/tdv+F3/XbN39/ttnJXnS2CZtDynWx6rWbd3293Ar+3vx3stO5sFPivgjsY3dUzZ/haZ7fbuwv+9t5Lv9tqtl/sB51OK2i+vLCaZW8pT6XiaspLWBpRopYTa0aJ6EvKOHbZpexqMNinnKohBFGDYRkeUK7BI7/FMPwpoZyZ1JYmtvMYIK7qGAama+uu7Nla8i7gckB0DItxUdSPni5q+vGTlaMX890vjnWtlyVqDB2MsPrNefEuj5yvYpYH6MCwQ+wsuHTGg4TzXhLHkTIX9b88uHDhBpjSQSRXAmc/k37Ew0W4QPQhbFMBS5TRGzPZwJUbHjnAFHMMZCcGSXpUIk0xg8EdLAB00teGmRk9Nearq4pRThAPeRTITu9KsAcjqvRKThd5tdwwqPzSjgzoX/Ng50M3Le1FUtExIxoJx7gYZG/YhAlG0JAjr09PlYvVC8pBuCycvn1/TBUYDikbMKcTMD50WhhkZyI7k9kZ0Yw7IScySZPvyTB7p9DQZGccJGZSRzKPFz7YSAiHVBD7HFMCxoRprCUimGaSTZ657PI8uQCjqZqecoF9LUn2Dmma6OmppIfTU2KooILjLzk9nZAhsviYqYJbSDkoDL/1LjthcoF5j+SE1mzX/Vf3ci9wKqQIn50I4PkpnDaZYy2DLFwPMWoLNBewvSghgqZERobQ8JDaQPRhQBMNJMW5kIWzuZhqTcwIyO8JmxBqcHeGLXNv+ViFT88BmDHj8P7Ylv3Hp+GWPDOsTRQbaSSTz5rrJdzPme+P3GilFApu7e16AAQO2fTYIs99YjMfU5yYuG9Ynzf00tFwHyQ6mecF/8GaXuYEfCix8zSlkRMf7lFuczugefoxLFdZxp4OH9GUgGLvj6HPOFN3iNvcHH3F5xJGYtb3itpg3eC7W4mtbzx4uPnoh8dPnm4Vin//8df9DxrNdc5LTjGQc6FT+6AudLa8pEFvsbtB67lZXVJ8txjdpPtuMfuA+rti24iUQEUE4RVfr5fADubNduB3q7Wg+XMz2LsGYJbmq9KjVLSy6HqVNJOKX6tIqnarO1XS67R3szetare55VL828gIfaasBEiyE9JPeIIBpcgOTtrpT+z1MbuDLnNZ6h+Ck3LbpqmjWgssz7kqJEHJmHKMwPR4Ro0Tgm+ultDmyihkHFkLJZGTGvoRJkyKXPegt3x66ioxPwsvfQpLOHXeRxHMf6PbP/mdKKeLL9Pt+BwV9IuV0bdBx18yP//jsH/ddwXf0Pu8vRIOmQztdTUmHlRKub0SdrGtKpqdoJx2O3P2ZvoW31FeTN+2/O6/yjqr9dvzd5rPO636N0DwX2kE80+LS9uVW9pS8doLfTsj8D1PYFjtfcbiW4DKo831UvH6qbU1RFv9UqWy9g9QSwMEFAACAAgATqtcUnUvXvNpAwAAmwwAACEAAAB1bml2ZXJzYWwvZmxhc2hfc2tpbl9zZXR0aW5ncy54bWyVV9tO4zAQfecrqu47XQq7BSlUKm2R0HYBLSzvTjNtLRw7sp2y/fsdX9LYbUIKERKeOceey/FYJOqd8t4WpKKC3/aH/fFZr5csSymB61fIC0Y09FKi4CG77d//XSz6AwcRTMgX0JrytTKWytajCExLrQU/XwqucZ9zLmROWH/87d7+JAOL7GIJDOtUzoosoT7mx/D6bnYSxZ9xdTeaTW/aCEuRF4TvFmItzlOyfF9LUfLMhHZpvjbaZleAZJS/d0bEqNIPGvIopvnFfDgfnkYpJCgFJqSb2WQ4+dnJYiQFts9+dHV9NTmRUx/1eWMOaFuqqLa00XB0ObpqoxVkDXGRp/PZxeyyHc9x97grn8blCBr+6c7MUfw7kF/aXBRl8RWNFFKsTUEPOCPzdXKYIBlePyTMbszXSTAJmYM6BakYzbANQmZOit/N1wZuq6X/MxwSibnbUrBn04SD6WEUkjIYa1lCMqhWzqc24uOp1HiZYLwiTCEgNNWgZ8zwmZSq2ia21bg/8EF5FoC8oUa8CVbmMHXxBsDYXuOn0zs7V8L49rYgQAlbbwwirI018hHLeoQMjDXyxXTribPdEfzQ4ziVHu6Ib+bn1UcvcILLql7VqvKakxbmlqvgaG+oMLnIYGxl9UpzMF1LBtbmQhocxZRwsqVrovFd+m1w6c4mo5LBgcMrrVlXiaaaQZPclqKUCoNB91uUe4PDMdy7oSZ6AStdtTk21j0xj0UoBbvuFrrfbl82t+5pfEpu+zmR7yBfhWCq3/M8vH64jXuUjxlmWONTCvKBr0TAsYG1kbjQoE4FC3cFT4yHaE2WmxxDastgX1HX1+b2Jf7Upr7yMk9BzlEOFCo9xjaH29D1huGvfqPwAVlMaHE6pt7gdpzQvdwDgxcAELncVJfBLZwnL5mmDLZQjZTAYBNuyyxRKP6mfI24YkkGlpP06CdQLZQQFzsaCG8Yl4hnWeiIJe83jjWvSapsZtFA6Rr31ZQ0Yg0HpF17KUU7o7+phNisqJ6k1OJFE6n9pvXaJ0+2MOE0twMIHcHxDR7HYUIUvi7WWSV1ZK9DMI/WfjNVERo8bRQzZsfDJor1HM7YV7yf45UECOerNZ4FL8Av2KWCyOxxD4mehAa3Y2OO+GjacY2DPi90MghMrjn7NuDf+E/J+D9QSwMEFAACAAgATqtcUp6n1DBmBQAAKRkAACYAAAB1bml2ZXJzYWwvaHRtbF9wdWJsaXNoaW5nX3NldHRpbmdzLnhtbOVZTVMbNxi+8ys028mtsUM+moSxyTj2UjwxNrWXTphOh5G9wn5rSbuRtJD1qbf8g165lWu45MRtnT/SX9JXXmNsMCASkkzaA2Br9T569X48elaUXrwVnBwwpSGSZW+18MAjTPaiEGS/7O0EG/efeUQbKkPKI8nKnow88mJ9pRQnXQ560GHG4FRNEEbqtdiUvYEx8VqxeHh4WAAdK/s04olBfF3oRaIYK6aZNEwVY05T/GPSmGlviuAAgD8iklOz9ZUVQko50lYUJpwRCNFzCXZTlG8awb1iPqtLe8O+ihIZViMeKaL63bL3Q9WvrdYenc3JkWogmLQh0es4aIfNGg1DsE5Q3oERIwMG/QF6u/rgsUcOITSDsvfwsYXB6cXLMBPwfOvUwlQjjIE0U3zBDA2pofnXfEHF9pnCZDC9blTCEHRhbG6mYW/NbCAfClNJBfQCfEJspMpeLdhr+xt+229W/b2ddiN31dkiqAcN38mm06jX/L1mK/A7e5vBVuPWRoH/OriF0W09c4avtnbandvgb+5u++1GvflqL2i1GkF9+9xqkr25PJWKiykvYWlEiZpPrBkkoispcGyyC9nVzGCbcqr6LIg2AMtwn3LNPPJHzPq/JJSDSW1pYjcPGYsrOmY907Z1V/ZsLXnncDkgOobFOCvqJ89nNf302cLWi/nq59ta6mWJGkN7A6x+c1a88yNns8DSAO0ZOMDOYhf2uJ9w3kniOFLmvP7nB2cuXAFT2o/kQuDsd9KNeDgLFxNdFjapwPRtb0iP7GNOOUauFTNJOlQiLYHBaPZmFjrpagNmQkcb09kVBZQTpBzkTUa2Opei2xtQpReSOEukJYPe+m/NyDD9ex7dfOiqqZ1IKjoEopFhjItB9g5GIICgIUceH58oF6tXlDPhMnH8/uMRVcxwlkIPnHYAvO80MchORXYqs1OigTshJzJJkx9JP/ug0NBkp5xJzKSOZB4vPMhIyA6oIPbcUoINCWgsHiJAg4TRC5dVXibnYDRV4xMusJElyT4gLxM9PpH0YHxCDBVUcPwlxycj0kfaHoIquIWUM4Xht95lxyBnmPdIzmD1Zs1/fS/3Ah+FFOGzY8F4vgunRaZY8yAz10OM2gzNBWw3SoigKZGRITQ8oDYQXdajiWYkxWchhJNnMdWamAEjbxIYEWpwdcCWuTe/rcLn54CZIXD28ciW/aen4YY8A9YmpzqNZHKnuZ7Dvct8f+JCC6VQcGtv1w0gcAjjI4s89QkmPqb4YOS+YG3a0HNbw3WQ6GSeF/yANT3PCXgKwVma0siJD3cpt7nt0Tz9GJbLLGN3h2cyJUzBxyPWBQ7qFnGbmqOvKF0xEpO+V9QG6wrf3UrswerDR4+f/PT02fO1QvGfP/++f63RVNhsc4qBnCqb6rVC0Nnygui8we4KcedmdUHi3WB0ldC7wewauXfJdiNSAiUQCy/5ulzzOpjXm4HfrlSD+q/1YHcJwCTNl6VHqWh10HJZNNGGF1RR99vJokq7slUhnVZzJ3vXqLTray7lvokc0AVlD/0kOybdhCcYQop84KSW/sLuHsItlJjLVP+AOWm1TZo66rPAMpurJhKUDCnHCIyPJmQ4IvhyailsqoVC4MhTKIKc9M/PbARS5EoHveXjE1dReSdM9Dm84NRrn0Qp30d/L33tgWsbPKeEL9PfeFYK+sUK5zum3G+Xkv9wpJcWv152vJEOE2CNvtI59z96Rbe3uiHI0N44Y9KZSim3t7outhVFs2NUyG57zt6N3+Nrx6vx+4bf/qoks1i7HX+r/rLVqH3RIga3Kv4umONuw5d/m926LlyzlopLb+RXcHzx3xvrK/8CUEsDBBQAAgAIAE6rXFK6KQ74tgEAAHUGAAAfAAAAdW5pdmVyc2FsL2h0bWxfc2tpbl9zZXR0aW5ncy5qc42UT2+CMBjG734Kw66LmeiG7qbikiUelszbskPBVySWtmkL0xm/+yg6LfB2k17ow4/n/QN9D51ueXmx133uHqr7av9W31caGE3LHO7rOnXomdE9RdMVLNMMaMrAayDF76sX+XglMGOPVabR/t3YKsvP4+bJmlBl4wKxkIimEK1AtC9E22GBv2uVnas6VWS1Ocq15qwXc6aB6R7jMiMV4929VJddYAPmBch/0DWJoWb66I+moZO8Og6nQTgb21zMM0HYfsET3otIvE0kz9nqHH9glk1v9gJk+cG3rrA0VfpVQ9YMPO/P/bnvJoUEpeAcdxxO/MkTClMSAbULCoaj4eQPtGbcbmiDLlKV6l868INBMLRpQRJodWk2D/vhoI6x0qvVzVbwE6dhp13FCEr2IG+x4iIXN3xAIXliOtJGA7NQlHKySlly4sKxWShnkjW2rn+jmhi9iMvV5a94MMtmWs2oHTPeOGYb5NRmruFyw2TQ6OFWjagLbC5QTMTiusdZUywuYi0d3Zw1Zv9RFk7kFuSSc1qOzzJOrk+TuesRrUm8ycrhUpbyaQ8JNOsYyZo6E7y2q3P8AVBLAwQUAAIACABOq1xSlBOzImkAAABuAAAAHAAAAHVuaXZlcnNhbC9sb2NhbF9zZXR0aW5ncy54bWwNzDEOgzAMQNGdU1jeKe3WgcDGVpbSA1jERZEcG5GA4PZk+8PTb/szChy8pWDq8PV4IrDO5oMuDn/TUL8RUib1JKbsUA2h76pWbCb5cs4FJliFLt4mjiUyjxSLHHYRqOFTXv/AHpuuugFQSwMEFAACAAgAT6tcUn3a+ECTGwAATikAABcAAAB1bml2ZXJzYWwvdW5pdmVyc2FsLnBuZ+16eViSeds2aoO26qyOpWI1TU2mNvmauWLLZOWUleIuOI/bk0qmDpoiS9k8zkwzUlPKWCo1pSSI5ALkAthslBuWIgkKlgsJ3mAikKwvzjPPO993HM/xHe/3/vke/QGc933/uO9r+13XeR7wzckT4evXbFwDAoHWHz1y6DQIZGcDAtkSHMDWM35Pf19t/bApOB1+ANQ86DpnPViVuf/4fhCohbDW+MVb1uPV547EF4BAG35Zednwcu+lgUA7po4e2h99Hg5MDFB3KVCQSWPRXvfe81UO/IvAN5++o+2xOerhEDfaY5d81Om9j9b+xzfBu1d9dG3doeaW7+w5Do67ENuP/eTxjcc7it/f2fJrkN6NhGKfnQMIckKboUYTfP/ZBCyXrRFMaMxZulAZKcRq8B0H69vu75ysBv3yb2DPL/py3OvyUwxG1p2zibwmkadmB8prMwhf3t758vi9xwZzDSxGfb1kqfOSdfHBhOSXH49MY3CD+eMCBRy92gYUXCN468Qn9SOvRAcdQJPPm7zPHvukvkLofgAEcjyDunDz5DWdKaAvL5aOBratAi1ciXHuWO1XLCW1uRZpOoXwfy67evPkKyHOBMwEo7h/3fmu4LOzB37bVvbE0bRID8ao0NLEQfFoHVPXHD5WFUHoOk04bV0X3m1QSkPZOgnah8SWSO5ibDLikqfrurBLdyAhpgFpd1dNEfXbCPAdNFMhMdwnu6cneocoCdEBVcXfN88CjVxjX1HV8PbYi/I7q2QHGULB5kmAZVmauwMxAY7R4BrCCwXCco0k5lBef4Uw1jtDpwxSi7kv3LIDKSmW1RL5g+rRTCgriV/QlYYA1Q3LtxSdNXXRzU+SwXvm1FuhhuDkgS7YihssiX7eHjzisi4jEY0BshGWDma19jcf03NDH6z+eMiJm/KtyCjLHMDCNWMQsZRZDa9xKdaUy6pntsTO5hqaCxlIiOHZdomUGQH+meiuC6e4lpdMCFueMQPIe/YmHOe26wsnKPkVuW+fH6RlV8ioFHbzGpuOtpqH6RfDwD8uL9eT3G6FMzY66GQQw+vt8FB9OHFdDQR132sViH5T8JlyXO8MMQucy34WdGfLrx7sKbxVaeKDAoZPY851u+2a9QzAjGVFEbJB12eGvU1mEd3yuz14ngcuwZys3huvHWLepSBhszpgjjHBXGNHZfLkT6fMRwSEGb+i5lw327OaTd/CdWv05fKhbPXVLDr1QBh4gKfUy7xLD+yXU6FB8RrU9V0rwdS9yHvswUiDizI6Nv6YWS2nOmYYljgVlYKwB6M3kQOXQ/nZIiZGj0AeZCWEl8qjuJYtH1WKJEcM85mitBLT4S2GKoByDqaYCFUhHd3IEdq3JgNo3vmyaHBDR5zuQsZxfspHZeVSw5gMCT5STWK6BM9kQkYysA0zJ1AM6YbDw6H84QZHpxgFpZi8s3m9TXxulriBwhooJCMvRkHhGOhwgwqx0/Djwkk+miSm7E+vODo6TOAVJjIVR5EENB3YwxO5UyMq0KNiXYCsExrpMVZ3GVAvXZXFMxvqCeZgLirejejKF1mWrgpLaVAZGc5frp47EwW05WiuLfuFENAO93RHYLVdu0jMMWa3OTs5PlKUnsyo6FcR0KQzsSoGpT3CrQSX4Vbslo7zpeuVhljeZpiCXhzgY2LUaYTHy3YReQHmM4mGxL7RPWy5Ma26idqgm7qBpKK0qbHqNgmglsvGRQqK05Uy3BFw1fK5Rym+BN9HA/i2WUFY1/RbsXvoYJrLSAOhyZMf5Xd+EA8d9n09sLTxEKR14y2dRst7Is6sHSsX/WNevPNcWrVIFs2E6vdUjxL5tzjazYp7k1F9aVh3rqbt3HVkPz+YvwdiHrt5i0XDtn6O4G0z2C7UWDtBwU7hV0lpBU+OC5aS4nx9nEWdPaMeW/kFpwZlX6zfsefBo8XqWEDd5rjbF2qqf1pEy2U0F3haE1I8bh8gliOzLdZrwQZsBpxSF5sOMQQaXlGmfuxleIqvXUgkwfs0yHjadnV2MoyBE6fnuxuwNYlEV918Li2o7Ddn4UtiWU8Ogl2nb2l6mB3Cn2o/Kr5RBdBTq2RzbfBENpMX3DedOauZ+oEUn8ugyqpjxfF0gSt3KUrxCL9Pwe9uomq38YfD9b1TS1FlMvl2TAMSyitOQp6OL6rYL5IVz8ryRA18OXSYqeLLfSuRfXo0F2VshQoiB4e152fz2BmtAwyvOZ/KufhQWF90ulvABpQxy5C1SW68S0rgzAr2jNWVANPFowhZZiSAynN4NPmpXd/BPY/68e3TysLCfTF9GbKI2XSnxKeRcI9El37tfksjUm73/KlQDAnPRYjhMZjPGjIT1b6aGMP34UxGA73qe45j8bgObQjOuumb22Va/dn7P+oD+RPOeFl756NaShJeHVDNQ+U1F3eAZFsS+bEwu8tAD22nOmY4CnPl3GDnBljSJtv8kGeDKoE4I1GRV5EMeQAzcHLZJdDimhm1r0AHFV/bf1LVRtHl/T2kmpQdq6mlPIwRyYKFS8HNxWj5D1N1mhGPT8vYORFs854r1GJNYJP2zDVhJvjuGL2/b0mkbOe/oha0iMjBdCy11UJNrSaJhansw3rQ+SAfMTE0Vt1aJxJSltpKJnRA75SILlBzJsQibRQhCuVK1RtzCt66OKJ9Vg9oXze0ls7OvLoNUNSc2jp1/BcfC/goPcA7awiG8YqtEWU53d8Yl1H+N0bOwGVBq0v/LGhb0ogwfc+9wdqFdnpJttrvzllBLiIX58rGzGo0d+XeOCEx/vHaW8qlcGVP5n04JgOi9mXyzhiCK9yGXUlrjlaziv4cAZQ9Do9/C3FWRocWKF5wOr/OXDiFpGK8H5leSKmRkdyOIWFrfK6GmyDseJ//vu2iL8/DrkHEz2oTkZLa5K+1oaxK4GjXOieWKYeVzqjrV4mHPQHFYP4gL2u5wNpW4WUsY3+YD73MlZsTAf66mghQg4ZcPpwthqMxoDpeNXGuuop3hjQVU8aDU1PzX8ZpeTDNxoC9Ppj0iTlW7ACVBxtT5RRU7MeOLrVTATkhlm/Qupbgmqv69uqYjSXIZoljACI+VJx0wYNQMJ+93P6Y35/oRk4dbkuScqKhzQKVvDiLMUC2tnHOhuvXWkzOqF5t0ILLfAPGdVP/4VkBHuU5PBxpbSGTHFTaEJchZ9FZ0ApJqHpwube/Bcl/9WjtThjP64IHj5I2FrjXlJdDCkeqs+AVA3J/G5lybU9BQvJ0Bcx7crkUGM7qqeSJL6PADsvB/ZNNDYKvghiAp8BntOMDTRCGbQE6tdHWumQWbWZZyzJIkbezjLXG3w/JgAZg/c4f01ijOZVEKEhCdwHMporElRElIDZ20Uw1dYnWObpxSKjYxvOx03PcApyrY2w2AwXfGYqPiYPp5qfemKVbQ568NMPGkC93GaYogdurJfbzGEmWG4w3eJSi9ScYCjU8qoxB40lI1Jmne3lNdTo5nUtx1QWax0Y/p04hkE9xo9d41NS4YRbPByZrqRMu909J/oqfdQxWF+c1Kbdk9ohVoszdCWUT+hOljyf/IyhRj/fbk0Lbn42dVeJmySrrDirG7rj+K1P6UjEwxSnNlXIT3hVjj1Ud7eqnfysanUfv5Hm9k6bPBS/uwxyqovFaMO4MUzWRh/KW7xOYk1p9QHwr2QqK6biS6/O0Y2E0LA31Nl+WMeHVtD98/a7WJO7XZP1vgdDshZOKRnOsIpD1QuR0BRhEFXaZYGwks82dnIXI6jmN1Jub9PSpqxyKNV/ZIYO3vE1CPLLLyyVYE/rUG1owMT+cfe7BBDN4MKW5jrQS4nVbCnbJGSef74Ahs0iGwvTqzxVl40D+GZLs/fdOYxC+dDg34MScL69BBBObH1AGjyITj/MXTaVI4SnCsLesWVSv54wYPiEYApQrpcrMWE5AaISGxtS6XkUDVIXRmhp7OWkl8FgTY4R/yl0YqgWOSQU4Ny5H1djt31p6nM+E9TxqFfyfUZ826F1StDtXr/bzsuNvbAoH3/bzIQwzp/McP7B2cSr9h/tPZBruwWci7ab4hiXkt5JQcZ1m1MhJEuo6WH0pXEvGR4pe9ZKY+BgfzN+qaF6JtgBX1be248AhCt2nD/izrbpRk1JYzi+ivcc7HmV4COyjGjtPymyNo31BDzBDV4td4tKxdeSnzbOZtdXEQrZF0DlIe5C2+wZAQUamk9qSXW6lbcqGMJFttZiOhL2AolgUDWlcurkXU700Jr6bBcfV9ObRbQRW8oFJg2cFsStysaNT0eCiam6Jlys1goAebUtGVEQCCNLowajZzITca2cwHe1Sbe3DL0JUvHrwQ1Oce+Dhxl1WYhfS2MSFT1lJJ10dPdC3JPGuREV3RdPaSFPm85ruXEWLLpN9OKq6Si1h+cIwWh6bggmJhMRHepFQ08WzGqD3095WRhIUy+ZKYkVky+d8bQyXKmuU8DtWaDWed8UpZbdj91Hr4I9N9nNovKyj3rN6WnKv1YS2//VdxSgvOQSbngK3M/jf1r5jK3E6AFpoiLdy+Tv5uhZpLbvoNy/7O6jMUr9IU9SE/gGVRxt/zp+ESm/FDeCSs302T65v0VOcehQ5qKtoQSXiCXeQu/pR2HabW7iJAzRFlfXuhYLYLyXtut/+kh1f7NbL/xvq5L8pYv4/llGbZj/RvEStXpFajM5n7McC2izVMNJLqT1NiBE62YJAKR9utiq1f7z9b+HY+7Ycda1qR/3101a95d6kFblZL+J5m1eBQD27rU8Crdv6Br6Bb+Ab+Aa+gW/gG/gGvoFv4P9OSP9o1b+0ABn7+hcIx5VGyo11sC6A4/4fXy445fAaCl3GRSKKDbgQE5VeqppDYJVcKOalztz3SyzTV3wTGNTagVgaEm5hmAx9rbOof9NoWWbAEgcnCDAKkuUhDpNnjMIZnXG6xf6kj6fqcWoI9jUWR9U0yhoDtwdAiRXZReV4iFFlMbx4iym6JaxvNY05gib3mufFOG73LEVGu9QS8dEQWznF/qRSfV3NECqdrlziivBCWisE1IP8cHfo2eTFTRdwpnBonLbevS2fs6J3JNf9i62mPZCwzOLIKmGC5sNK+vfzDHl4SCHACFrVFKPv/AB0LgTxVsl857Tnfip2JHVFhC3sOmtyXJek51mYds0yfxtC8vKuZ9kCQsm8KMIBBO9AW+zs5gw1UDPL7dymAz2pRKfdd6xyFB+rhBnt7GTGV1wAL3ayde+6hHdhEJ3OpUotZh0pVPsqMphtUEo5NfkicqjG4FOlkGANkYgl9ROCWXtZL4+1vJxxPQvUFkmKLXGyTKgzwqIndeM2SPTzsjoJWsUmFoS+jOsqMDxLYHu3zhM5S+UqnRDhfOZmehZcmz0T3dW0VVwNcIhoiaa5N/BEy/9l3tkdZY0Ig0Z6Xr9QjtNMgnI8v9jcl5N+juhxxSZer1/56Sr54UX1TOlMnGyf7EEm3tVll7Dj820eTeDfeaJaMW/0tvCzquMQAUKU5nYVOBH2aGk+crQrvylZf8wy549Upmuw3eG1rQmz7qjerGr0e+N9d77CG49/bnb/GGqYgolXb1vVf499Cb+pF7+zYuKriV43YYFyUTV3TT1Tkz4kxrwk4mZMXc9N40sXisF9fkdCR5XPulM3WF3NcSw7c405JskpIpoowrSfD8KhZNFMpihNegkvFnyCruqYpR4850P4wHaRe+8w2GJ6RQEuvWObMQI/0OM273JfiFdfH6cBZdCzqX7PaGpWIGH5+8+nk6LP7/vXI5h9WqCf36xKvHgA/JosqhS0JyawIaxKy+uPLPMpYGfihtLIeK8CQuDMeHqzSWzzgJhYjl+K9Z4LQuD6evz/8C/2VDzuwKMW3TlkpjmALzBmH3N4FqsLRAg5zZECON/dljlYW3S5kyjoyd1WlKmgbudNn1Vpz/qxWjbOa/drtMHN4IWVQIcXzaPyzjjskDETj3fVCwwtOyH3xBaz8WnQeXJTVQCsnDkThyPXtPV7Kf/2M3s8PyyqSLnV0g1sQ0w9NmwTjyg+UN2O8FRUpPIaRb9mmf00Dps9ZJ+WyedlOOMo2qfiN4b/XiXMalgA2ETKGczGCJRPrYX9oMxqWD1u/dSV8YcTG0QPagUpLEcKS/YKdgmfSr/sH7JqevCYhbxLfR51+5F95my6vqULvWJQdHwkc2Yov7yBfCIgszppXzP7oIMuP+d+O5lpaYRhtz7IKmpi+r/d2Z/oVaAKzDxZjRkwoo28bIKT7Z4FRPGvHuf46sqZzkTzbKbP5skNMXZcmr7sSWp++D6pDVSmOJD0cRkA5MYPLt/EK1eqfwcZ7kw0Hw8LYE0UfIUvvVVV6kAX3V28LZ550ar3CEkXm0/O2IpUkqViTTe2WX49tW9pbSbzedzLANg5Hx44Ak1xnPRxWafrauuIv6I7S7EU3nYMVHdcXWYT0CNZJ+MR24/O5OEkRPZn9Xx2jCkpIWRcUPy4+FHemPpmXeBhctVjI5A37vuMo1uWC+8ngoetNR20b/uqkUngyhrQHJniaH5Qu+5bxbOM3UlFvb5edotrvtDQ5YfAioDwvKaJlmJPqwPV0oMR7MNbhj3PpRn00vfTEn29Khie/Ldt8/fvcHndLIp2a12/gbzEFAdmiJstSYJPyqsaHx6D7u1ImX7RhsSdeMge37JqycZYf4H1s35nWPQtpfgG7+qFM456saXHpyjXYAxWKl6K4XrZk8KT1RzPhRFZMvhafVUXTMPhM+Syp3IFdC+erj612F3OlG/ncRzvbpXdFwleDfZwKwpq6U04DWk7p1ddadYrGumGG38UyLoXJ9Y/8/2waf/YMfBP4sC9+6bzAxxdPpR9KMuEOGXi2YHmaonqHiTLmTeLrC1JPgReECDeuvqokGy5IUSUFcPtLKnAMT2AkYrkpjjIS/FlFZPJPTZgfyY0LNa5KooJoN2i1LHQ2JX+gX0eMfO3KsxxoOOOYK2yHhxBHC28ckNGLeRRdFf536SqsxPWByqo5X5Dl6Hmy1z0kwbHZ0+9y3raaRcSuX21Zxo3po1i0xJG8ij8ro0/NsSIi6hyDClbwPcTEJ5r1V4wLq2x4ColnYKREpA372WHu6lC6XRfXojMH1hsG0FNw2roQMBjNawrxNrDQd35PAkB9TwkGuVPn/6JnUUMTGd8LvjUD6cpgFk3QTwMvIkIxr83HrG+ypsW+lppRwsR2MOoNoKsoSqggmPy29F0xiX4MJhM3fQeVbp7pF1E3Bg9WzzQF6oz/2nbVkOnXHaDssllm+IlKbPYPSDGD4l2jZXt490faXe3jZHlJKZ3Gdn8WL0PrzldNroyqXrd0FDt2h7KHmjRsvxgYAxw2mpMY2DDLH2l8gV7ZKMtCFruWuWMyGmI20a6IK4TogRZ+PN/xx6nOg3lho5kRgDD2mUmhVCJhITM59iZvMCV5RQdpuKgoQQ50629kDuSt8PE2idOleruOD6KqNWlynYp+npC1TvPXwcWdcGIgA9C3tPQfZMT0KttejyL5k3n5f42MFPsA+pyY1RMX/RfKS3Y6dyadIjpTAbUO60NdN1GOttTpHLIdGLVIvbf0dUCFRJsED54763PYZDlaiZb7rlDEM6a4GXbV1qTjmmGQVmUGupGvDDZfNruVbQbK1BbXnGqMZ3Vp6FoZl+Tk1UFXaVFCmvNHnMry8722ZxSrsLquiIRy72xdaHqan7prT1eary6yZrJzQP2S1lmptzuS8PDcYU1UjBejlhDolrT2t8od77lvmrRl88Cos75UB+OSnp77ktdBsJyBMo42JUjUBNrNWaoeiFpWFFApmcH4ZvodvV8rK6DcvbIEpYFw2Rs0rtNYoenRPtnWv5ZdPWVU8yQQtS4fJ8wswTqrIHVBJ6w2v7YGCyt+wUmXvP35f5d4hkVikOx7Fvq7LxrndeDV2ywYAPJvEQmmY18i3FuokhqCsNMbbJO8Ont0OWfvt8NItOsrtz+Hvt2HMwyNZnKPRBiNZ+ity/8V++zVkA0NKPjynRxclMM8Bx+9m3b02KoEbqUSDsI27xv0VdcSQFdORPimgZf4teUcIWh9ZijUEHmBBsoe7junbbSnUjH9ccMezQaYja4kvzPLBBjaFwI9zTpeUgOUjySF/zld8cYYncVXKN/tBzRhQ03Dy1i2MI6unvgTzjTnMjaOvY950HNry5bHdLz7iZ/dSEYvCGRDYlC3a5Y6d3Tdm2IacLE/gCr8bd77bG0Ij/L0NLIJ9T0QZr7qk5Y4gOiIEXxlNLFvWojknTddWnXXUh+3O4OOu03NE/yp9pMyzGjKqOOX/8Dv23Np9TQ7ISqvsLkwHvB5BKpLEFTcEZzLmaxWxofqSmAnBm2f/zPyCPcVBT9+kNHP7wn9XBLNH8g86TPmEXBWvGdiCzrILrkU/p8rQ9HWdDsg1vuiyRZjDISdvEaaYfm8GgkTq92FrJjVLwR7YGrjn2lCzECe1QAyn7GGnHeTsgk9fIxuXVIN1WNRaHy5DHAJHwD28e7sZuvX38BCHs13utBE1IG6igXEBSwjt06wUqSenmK24QUUjYVQkJ6UOW8VydvZnvK6KMtN3B0uc1H9FfzCspEPUPYVo6XNUUtwkjjY1LFFMTyehhhEiC87E8eY69G0f6gC3pq1/nkiz8HQCRWCzr+4GTjCRNfXF6JZOI/QChDr2wG/ifb7Xl7eX2YGZziKUVQV8VbRGG6gVyseu4ywvgif+HuyM2TQisRQs8oj0gSTWdTpouVd2vQRS+tburuWXd3TVS5bViT6Be2g5UlH+j5biXXL4pwuiKSVWM4bliMlUpF2HKvPuOgyjj45/1EnHIl7L8Mc39Lt2VVcOFqG9+VoH9NKJ3e6gMxXYNBG2lS44A0aUPd9ZJ35Qkss/s0pbUiKsd+/B9OC8/+pJJbL4HqR1E0Y8Qmqu6Jl2KIe2N4bMOD9ZsnWyIcfjy18t+vJs6Gdr3/YxbOeVIRJj9Oz56YQnz2spLDwkXe/1vQ5N5LeJ735pTDwLZVrldx7l9qyh+amifkygTz7mfQdymS6c6vjGvDOnZrdNNeOzF1euFXgWIb4btWbr8YcF9IgWierRD8X1kcDc3ZErEAj/+4z7Zn1b9It1WCKJc9FbHxY4SCtDCcHLdW+VT7wyQIRKeWTuSgaDDCKaLx+BDbfMcbRepdFmUXOZx/H9ej3Skf9z/EkZK461+LhBxtfq+IgDNOOSNjcOEgUG5g2e88GgBNx1b4p3f713uvLuk62MO24AHYiAT6Q9+tUBzkSq9lSzcMsam31AaE/+YvFWUkXySef/d3dFSW6gFzfoNNHh2agn4fNQB5PEO4BLV2yO7X5IPodJHc8WublB9W2XDfPl/TO/H8oIX6OgAueyW53pmRhD71h2hE/M906I7ISAsk5Zs7ukzvTk/rWdDRz04caj6QcvE/AVBLAwQUAAIACABPq1xS5xFZ1E0AAABqAAAAGwAAAHVuaXZlcnNhbC91bml2ZXJzYWwucG5nLnhtbLOxr8jNUShLLSrOzM+zVTLUM1Cyt+PlsikoSi3LTC1XqACKGekZQICSQqWtkgkStzwzpSTDVsncxBQhlpGamZ5RYqtkamoJF9QHGgkAUEsBAgAAFAACAAgA4g7UTjZhWAJHAwAA4QkAABQAAAAAAAAAAQAAAAAAAAAAAHVuaXZlcnNhbC9wbGF5ZXIueG1sUEsBAgAAFAACAAgATqtcUuv8HNkkBgAAnhQAAB0AAAAAAAAAAQAAAAAAeQMAAHVuaXZlcnNhbC9jb21tb25fbWVzc2FnZXMubG5nUEsBAgAAFAACAAgATqtcUhUeYBujAAAAfwEAAC4AAAAAAAAAAQAAAAAA2AkAAHVuaXZlcnNhbC9wbGF5YmFja19hbmRfbmF2aWdhdGlvbl9zZXR0aW5ncy54bWxQSwECAAAUAAIACABOq1xSgl31hGoFAACfGQAAJwAAAAAAAAABAAAAAADHCgAAdW5pdmVyc2FsL2ZsYXNoX3B1Ymxpc2hpbmdfc2V0dGluZ3MueG1sUEsBAgAAFAACAAgATqtcUnUvXvNpAwAAmwwAACEAAAAAAAAAAQAAAAAAdhAAAHVuaXZlcnNhbC9mbGFzaF9za2luX3NldHRpbmdzLnhtbFBLAQIAABQAAgAIAE6rXFKep9QwZgUAACkZAAAmAAAAAAAAAAEAAAAAAB4UAAB1bml2ZXJzYWwvaHRtbF9wdWJsaXNoaW5nX3NldHRpbmdzLnhtbFBLAQIAABQAAgAIAE6rXFK6KQ74tgEAAHUGAAAfAAAAAAAAAAEAAAAAAMgZAAB1bml2ZXJzYWwvaHRtbF9za2luX3NldHRpbmdzLmpzUEsBAgAAFAACAAgATqtcUpQTsyJpAAAAbgAAABwAAAAAAAAAAQAAAAAAuxsAAHVuaXZlcnNhbC9sb2NhbF9zZXR0aW5ncy54bWxQSwECAAAUAAIACABPq1xSfdr4QJMbAABOKQAAFwAAAAAAAAAAAAAAAABeHAAAdW5pdmVyc2FsL3VuaXZlcnNhbC5wbmdQSwECAAAUAAIACABPq1xS5xFZ1E0AAABqAAAAGwAAAAAAAAABAAAAAAAmOAAAdW5pdmVyc2FsL3VuaXZlcnNhbC5wbmcueG1sUEsFBgAAAAAKAAoABgMAAKw4AAAAAA=="/>
  <p:tag name="ISPRING_CURRENT_PLAYER_ID" val="universal"/>
  <p:tag name="ISPRING_LMS_API_VERSION" val="SCORM 1.2"/>
  <p:tag name="ISPRING_ULTRA_SCORM_COURSE_ID" val="3A80241A-017F-4180-9058-6D653F42F599"/>
  <p:tag name="ISPRING_CMI5_LAUNCH_METHOD" val="any window"/>
  <p:tag name="ISPRING_SCORM_ENDPOINT" val="&lt;endpoint&gt;&lt;enable&gt;0&lt;/enable&gt;&lt;lrs&gt;http://&lt;/lrs&gt;&lt;auth&gt;0&lt;/auth&gt;&lt;login&gt;&lt;/login&gt;&lt;password&gt;&lt;/password&gt;&lt;key&gt;&lt;/key&gt;&lt;name&gt;&lt;/name&gt;&lt;email&gt;&lt;/email&gt;&lt;/endpoint&gt;&#10;"/>
  <p:tag name="ISPRING_OUTPUT_FOLDER" val="[[&quot;\uFFFD\/\uFFFDf{0E6EF7E3-5697-4B8B-B200-FBDA7933B2F2}&quot;,&quot;C:\\Users\\Samsung\\Desktop\\Temel Dini Bilgiler\\6. Sınıf\\3. ÜNİTE&quot;]]"/>
  <p:tag name="ISPRING_SCORM_RATE_SLIDES" val="0"/>
  <p:tag name="ISPRING_SCORM_PASSING_SCORE" val="0.000000"/>
  <p:tag name="ISPRING_FIRST_PUBLISH" val="1"/>
  <p:tag name="ISPRING_ULTRA_SCORM_COURCE_TITLE" val="TDB-1 3.3. Müminler İyiliği Emreder, Kötülüğü Engellerler sc"/>
  <p:tag name="İSPRİNGCLOUDFOLDERID" val="0"/>
  <p:tag name="İSPRİNGONLİNEFOLDERID" val="1"/>
  <p:tag name="ISPRING_PUBLISH_SETTINGS" val="{&quot;commonSettings&quot;:{&quot;webSettings&quot;:{&quot;useMobileViewer&quot;:&quot;T_FALSE&quot;},&quot;lmsSettings&quot;:{&quot;useMobileViewer&quot;:&quot;T_TRU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0&quot;},&quot;publishDestination&quot;:&quot;LMS&quot;,&quot;wordSettings&quot;:{&quot;printCopies&quot;:1}}"/>
  <p:tag name="ISPRING_SCORM_RATE_QUIZZES" val="0"/>
  <p:tag name="ISPRING_PRESENTATION_TITLE" val="TDB-1 3.3. Müminler İyiliği Emreder, Kötülüğü Engellerler sc"/>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GENSWF_SLIDE_UID" val="{CCCA1B38-CE7D-424D-A73D-167B0813D9E5}:257"/>
</p:tagLst>
</file>

<file path=ppt/tags/tag6.xml><?xml version="1.0" encoding="utf-8"?>
<p:tagLst xmlns:a="http://schemas.openxmlformats.org/drawingml/2006/main" xmlns:r="http://schemas.openxmlformats.org/officeDocument/2006/relationships" xmlns:p="http://schemas.openxmlformats.org/presentationml/2006/main">
  <p:tag name="GENSWF_SLIDE_UID" val="{2F5EC851-72C9-4C25-A08D-4D253374E84C}:487"/>
</p:tagLst>
</file>

<file path=ppt/tags/tag7.xml><?xml version="1.0" encoding="utf-8"?>
<p:tagLst xmlns:a="http://schemas.openxmlformats.org/drawingml/2006/main" xmlns:r="http://schemas.openxmlformats.org/officeDocument/2006/relationships" xmlns:p="http://schemas.openxmlformats.org/presentationml/2006/main">
  <p:tag name="GENSWF_SLIDE_TITLE" val="Son Sayfa: Tanıtım"/>
  <p:tag name="ISPRING_SLIDE_INDENT_LEVEL" val="0"/>
  <p:tag name="ISPRING_CUSTOM_TIMING_USED" val="0"/>
  <p:tag name="GENSWF_SLIDE_UID" val="{CAF0FEAD-FD3B-488A-88D4-2AF3BD4567AF}:391"/>
  <p:tag name="AUDIO_ID" val="391"/>
  <p:tag name="ARTICULATE_USED_LAYOUT" val="7"/>
  <p:tag name="ARTICULATE_SLIDE_THUMBNAIL_REFRESH" val="1"/>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TotalTime>
  <Words>818</Words>
  <Application>Microsoft Office PowerPoint</Application>
  <PresentationFormat>Geniş ekran</PresentationFormat>
  <Paragraphs>103</Paragraphs>
  <Slides>15</Slides>
  <Notes>14</Notes>
  <HiddenSlides>0</HiddenSlides>
  <MMClips>0</MMClips>
  <ScaleCrop>false</ScaleCrop>
  <HeadingPairs>
    <vt:vector size="6" baseType="variant">
      <vt:variant>
        <vt:lpstr>Kullanılan Yazı Tipleri</vt:lpstr>
      </vt:variant>
      <vt:variant>
        <vt:i4>12</vt:i4>
      </vt:variant>
      <vt:variant>
        <vt:lpstr>Tema</vt:lpstr>
      </vt:variant>
      <vt:variant>
        <vt:i4>6</vt:i4>
      </vt:variant>
      <vt:variant>
        <vt:lpstr>Slayt Başlıkları</vt:lpstr>
      </vt:variant>
      <vt:variant>
        <vt:i4>15</vt:i4>
      </vt:variant>
    </vt:vector>
  </HeadingPairs>
  <TitlesOfParts>
    <vt:vector size="33" baseType="lpstr">
      <vt:lpstr>맑은 고딕</vt:lpstr>
      <vt:lpstr>Aptos</vt:lpstr>
      <vt:lpstr>Arial</vt:lpstr>
      <vt:lpstr>Bahnschrift SemiCondensed</vt:lpstr>
      <vt:lpstr>Calibri</vt:lpstr>
      <vt:lpstr>Calibri Light</vt:lpstr>
      <vt:lpstr>Comfortaa</vt:lpstr>
      <vt:lpstr>Fira Sans</vt:lpstr>
      <vt:lpstr>Fira Sans Extra Condensed</vt:lpstr>
      <vt:lpstr>Helvetica</vt:lpstr>
      <vt:lpstr>Permanent Marker</vt:lpstr>
      <vt:lpstr>Wingdings</vt:lpstr>
      <vt:lpstr>Office Teması</vt:lpstr>
      <vt:lpstr>JAY DESIGN</vt:lpstr>
      <vt:lpstr>Contents Slide Master</vt:lpstr>
      <vt:lpstr>SKETCH LESSON</vt:lpstr>
      <vt:lpstr>Office Theme</vt:lpstr>
      <vt:lpstr>1_Office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TDB-1 3.3. Müminler İyiliği Emreder, Kötülüğü Engellerler sc</dc:title>
  <dc:creator>Mustafa Yıldırım</dc:creator>
  <cp:lastModifiedBy>Mustafa YILDIRIM</cp:lastModifiedBy>
  <cp:revision>30</cp:revision>
  <dcterms:created xsi:type="dcterms:W3CDTF">2021-02-27T22:29:09Z</dcterms:created>
  <dcterms:modified xsi:type="dcterms:W3CDTF">2025-01-01T23:00:34Z</dcterms:modified>
</cp:coreProperties>
</file>