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9" r:id="rId4"/>
    <p:sldId id="303" r:id="rId5"/>
    <p:sldId id="270" r:id="rId6"/>
    <p:sldId id="271" r:id="rId7"/>
    <p:sldId id="304" r:id="rId8"/>
    <p:sldId id="263" r:id="rId9"/>
    <p:sldId id="306" r:id="rId10"/>
    <p:sldId id="305" r:id="rId11"/>
    <p:sldId id="262" r:id="rId12"/>
    <p:sldId id="281" r:id="rId13"/>
    <p:sldId id="282" r:id="rId14"/>
    <p:sldId id="283" r:id="rId15"/>
    <p:sldId id="295" r:id="rId16"/>
    <p:sldId id="285" r:id="rId17"/>
    <p:sldId id="284" r:id="rId18"/>
    <p:sldId id="296" r:id="rId19"/>
    <p:sldId id="297" r:id="rId20"/>
    <p:sldId id="298" r:id="rId21"/>
    <p:sldId id="299" r:id="rId22"/>
    <p:sldId id="302" r:id="rId23"/>
    <p:sldId id="301" r:id="rId24"/>
    <p:sldId id="300" r:id="rId25"/>
    <p:sldId id="294" r:id="rId26"/>
    <p:sldId id="260" r:id="rId27"/>
    <p:sldId id="266" r:id="rId28"/>
    <p:sldId id="264" r:id="rId29"/>
    <p:sldId id="258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338" name="Picture 2" descr="http://images.slideplayer.biz.tr/11/3145130/slides/slide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357290" y="4929198"/>
            <a:ext cx="7500990" cy="17859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2800" dirty="0" smtClean="0"/>
              <a:t>Bunun yanında rükudan kalkarken hariç namazdaki diğer bütün hareketleri yaparken tekbir alınır. Sadece başlama tekbirinde eller baş </a:t>
            </a:r>
            <a:r>
              <a:rPr lang="tr-TR" sz="2800" dirty="0" err="1" smtClean="0"/>
              <a:t>hiasına</a:t>
            </a:r>
            <a:r>
              <a:rPr lang="tr-TR" sz="2800" dirty="0" smtClean="0"/>
              <a:t> kaldırılır. Diğer tekbirler söz ile yapılır.</a:t>
            </a:r>
            <a:endParaRPr kumimoji="0" lang="tr-TR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https://fikretarman.files.wordpress.com/2014/02/namaz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7715304" cy="45720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143272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>
                <a:solidFill>
                  <a:schemeClr val="tx1"/>
                </a:solidFill>
              </a:rPr>
              <a:t>Önce niyet ederiz.Sonra “</a:t>
            </a:r>
            <a:r>
              <a:rPr lang="tr-TR" sz="4400" b="1" dirty="0" err="1" smtClean="0">
                <a:solidFill>
                  <a:schemeClr val="tx1"/>
                </a:solidFill>
              </a:rPr>
              <a:t>Alahü</a:t>
            </a:r>
            <a:r>
              <a:rPr lang="tr-TR" sz="4400" b="1" dirty="0" smtClean="0">
                <a:solidFill>
                  <a:schemeClr val="tx1"/>
                </a:solidFill>
              </a:rPr>
              <a:t> </a:t>
            </a:r>
            <a:r>
              <a:rPr lang="tr-TR" sz="4400" b="1" dirty="0" err="1" smtClean="0">
                <a:solidFill>
                  <a:schemeClr val="tx1"/>
                </a:solidFill>
              </a:rPr>
              <a:t>Ekber</a:t>
            </a:r>
            <a:r>
              <a:rPr lang="tr-TR" sz="4400" b="1" dirty="0" smtClean="0">
                <a:solidFill>
                  <a:schemeClr val="tx1"/>
                </a:solidFill>
              </a:rPr>
              <a:t>” </a:t>
            </a:r>
            <a:r>
              <a:rPr lang="tr-TR" sz="4400" dirty="0" smtClean="0">
                <a:solidFill>
                  <a:schemeClr val="tx1"/>
                </a:solidFill>
              </a:rPr>
              <a:t>diyerek başlangıç tekbiri alırız.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71736" cy="535782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428736"/>
            <a:ext cx="2143140" cy="5429264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643049"/>
            <a:ext cx="2643190" cy="529375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err="1" smtClean="0"/>
              <a:t>Sübhâneke</a:t>
            </a:r>
            <a:r>
              <a:rPr lang="tr-TR" sz="3200" b="1" dirty="0" smtClean="0"/>
              <a:t> </a:t>
            </a:r>
            <a:r>
              <a:rPr lang="tr-TR" sz="3200" dirty="0" smtClean="0"/>
              <a:t>duasını okuruz.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Eûzü</a:t>
            </a:r>
            <a:r>
              <a:rPr lang="tr-TR" sz="3200" b="1" dirty="0" smtClean="0"/>
              <a:t> Besmele</a:t>
            </a:r>
            <a:r>
              <a:rPr lang="tr-TR" sz="3200" dirty="0" smtClean="0"/>
              <a:t> </a:t>
            </a:r>
          </a:p>
          <a:p>
            <a:pPr algn="ctr"/>
            <a:r>
              <a:rPr lang="tr-TR" sz="3200" dirty="0" smtClean="0"/>
              <a:t>çekeriz.</a:t>
            </a:r>
            <a:endParaRPr lang="tr-TR" sz="3200" b="1" dirty="0" smtClean="0"/>
          </a:p>
          <a:p>
            <a:pPr algn="ctr"/>
            <a:endParaRPr lang="tr-TR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dirty="0" err="1" smtClean="0"/>
              <a:t>sûresini</a:t>
            </a:r>
            <a:r>
              <a:rPr lang="tr-TR" sz="3200" dirty="0" smtClean="0"/>
              <a:t> okuruz.</a:t>
            </a:r>
          </a:p>
          <a:p>
            <a:pPr algn="ctr"/>
            <a:r>
              <a:rPr lang="tr-TR" sz="3200" dirty="0" err="1" smtClean="0"/>
              <a:t>Kur’an’dan</a:t>
            </a:r>
            <a:r>
              <a:rPr lang="tr-TR" sz="3200" dirty="0" smtClean="0"/>
              <a:t> bir bölüm okuruz</a:t>
            </a:r>
            <a:endParaRPr lang="tr-TR" sz="32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4414" y="285728"/>
            <a:ext cx="7929586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Kıyam ve Kıraat: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Kıyam ayakta durmak, kıraat ise ayakta iken </a:t>
            </a:r>
            <a:r>
              <a:rPr kumimoji="0" lang="tr-TR" sz="2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Kur'an'dan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bir veya birka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ç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ayet, sure okumak demektir.</a:t>
            </a:r>
            <a:endParaRPr kumimoji="0" lang="tr-TR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98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4292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Alahü</a:t>
            </a:r>
            <a:r>
              <a:rPr lang="tr-TR" sz="3200" b="1" dirty="0"/>
              <a:t> </a:t>
            </a:r>
            <a:r>
              <a:rPr lang="tr-TR" sz="3200" b="1" dirty="0" err="1"/>
              <a:t>Ekber</a:t>
            </a:r>
            <a:r>
              <a:rPr lang="tr-TR" sz="3200" b="1" dirty="0"/>
              <a:t>” </a:t>
            </a:r>
            <a:r>
              <a:rPr lang="tr-TR" sz="3200" dirty="0"/>
              <a:t>diyerek </a:t>
            </a:r>
            <a:r>
              <a:rPr lang="tr-TR" sz="3200" b="1" dirty="0"/>
              <a:t>rüku’a </a:t>
            </a:r>
            <a:r>
              <a:rPr lang="tr-TR" sz="3200" dirty="0"/>
              <a:t>eğiliriz.</a:t>
            </a:r>
          </a:p>
          <a:p>
            <a:pPr algn="ctr"/>
            <a:endParaRPr lang="tr-TR" sz="3200" dirty="0"/>
          </a:p>
          <a:p>
            <a:pPr algn="ctr"/>
            <a:r>
              <a:rPr lang="tr-TR" sz="3200" dirty="0"/>
              <a:t>Rüku’da</a:t>
            </a:r>
            <a:r>
              <a:rPr lang="tr-TR" sz="3200" b="1" dirty="0"/>
              <a:t> </a:t>
            </a:r>
            <a:r>
              <a:rPr lang="tr-TR" sz="3200" dirty="0"/>
              <a:t>3 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azim</a:t>
            </a:r>
            <a:r>
              <a:rPr lang="tr-TR" sz="3200" dirty="0"/>
              <a:t>”</a:t>
            </a:r>
            <a:r>
              <a:rPr lang="tr-TR" sz="3200" b="1" dirty="0"/>
              <a:t> </a:t>
            </a:r>
            <a:r>
              <a:rPr lang="tr-TR" sz="3200" dirty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714488"/>
            <a:ext cx="2500330" cy="5143512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2000240"/>
            <a:ext cx="2317750" cy="459582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357290" y="285728"/>
            <a:ext cx="778671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b="1" dirty="0" smtClean="0"/>
              <a:t>Rükû:</a:t>
            </a:r>
            <a:r>
              <a:rPr lang="tr-TR" sz="3200" dirty="0" smtClean="0"/>
              <a:t> Namazda kıyamdan sonra eğilmek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929058" y="1643050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357422" y="5357826"/>
            <a:ext cx="571504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Secdede 3 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</a:t>
            </a:r>
            <a:r>
              <a:rPr lang="tr-TR" sz="3200" b="1" dirty="0" err="1"/>
              <a:t>â’lâ</a:t>
            </a:r>
            <a:r>
              <a:rPr lang="tr-TR" sz="32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92880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92880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500166" y="285728"/>
            <a:ext cx="7429552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3200" b="1" dirty="0" smtClean="0"/>
              <a:t>Secde:</a:t>
            </a:r>
            <a:r>
              <a:rPr lang="tr-TR" sz="3200" dirty="0" smtClean="0"/>
              <a:t> Rükudan sonra namazda elleri, alnı, burnu, dizleri yere koyarak yere kapanmak demektir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143372" y="11429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785918" y="285728"/>
            <a:ext cx="6765185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2800" b="1" dirty="0" smtClean="0"/>
              <a:t>Oturuş (</a:t>
            </a:r>
            <a:r>
              <a:rPr lang="tr-TR" sz="3200" b="1" dirty="0" err="1" smtClean="0"/>
              <a:t>Kade</a:t>
            </a:r>
            <a:r>
              <a:rPr lang="tr-TR" sz="2800" b="1" dirty="0" smtClean="0"/>
              <a:t>):</a:t>
            </a:r>
            <a:r>
              <a:rPr lang="tr-TR" sz="2800" dirty="0" smtClean="0"/>
              <a:t> Namazda oturmak demektir. </a:t>
            </a:r>
            <a:endParaRPr lang="tr-TR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535780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40005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40005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2000240"/>
            <a:ext cx="2643190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Kur’an’dan</a:t>
            </a:r>
            <a:r>
              <a:rPr lang="tr-TR" sz="3200" b="1" dirty="0" smtClean="0"/>
              <a:t> bir bölüm okuruz.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857620" y="1643050"/>
            <a:ext cx="2571768" cy="471490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</a:t>
            </a:r>
            <a:r>
              <a:rPr lang="tr-TR" sz="3200" dirty="0" smtClean="0"/>
              <a:t>.</a:t>
            </a:r>
            <a:endParaRPr lang="tr-TR" sz="3200" dirty="0" smtClean="0"/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2" name="Picture 2" descr="http://images.slideplayer.biz.tr/11/3422600/slides/slide_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929058" y="1714488"/>
            <a:ext cx="2571768" cy="43577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14546" y="6000744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47149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471490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143372" y="11429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00232" y="535780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400052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40005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143372" y="11429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secdeden kalkarız ve dizüstü otururuz.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b="1" dirty="0" smtClean="0"/>
              <a:t>“</a:t>
            </a:r>
            <a:r>
              <a:rPr lang="tr-TR" sz="2800" b="1" dirty="0" err="1" smtClean="0"/>
              <a:t>Ettehiyyatü</a:t>
            </a:r>
            <a:r>
              <a:rPr lang="tr-TR" sz="2800" b="1" dirty="0" smtClean="0"/>
              <a:t>. </a:t>
            </a:r>
            <a:r>
              <a:rPr lang="tr-TR" sz="2800" b="1" dirty="0" err="1" smtClean="0"/>
              <a:t>Salli</a:t>
            </a:r>
            <a:r>
              <a:rPr lang="tr-TR" sz="2800" b="1" dirty="0" smtClean="0"/>
              <a:t>, </a:t>
            </a:r>
            <a:r>
              <a:rPr lang="tr-TR" sz="2800" b="1" dirty="0" err="1" smtClean="0"/>
              <a:t>Barik</a:t>
            </a:r>
            <a:r>
              <a:rPr lang="tr-TR" sz="2800" b="1" dirty="0" smtClean="0"/>
              <a:t>, Rabbena” </a:t>
            </a:r>
            <a:r>
              <a:rPr lang="tr-TR" sz="2800" dirty="0" smtClean="0"/>
              <a:t>dualarını okuruz.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071934" y="1571612"/>
            <a:ext cx="2500330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Esselamü</a:t>
            </a:r>
            <a:r>
              <a:rPr lang="tr-TR" sz="3200" b="1" dirty="0"/>
              <a:t> </a:t>
            </a:r>
            <a:r>
              <a:rPr lang="tr-TR" sz="3200" b="1" dirty="0" err="1"/>
              <a:t>aleyküm</a:t>
            </a:r>
            <a:r>
              <a:rPr lang="tr-TR" sz="3200" b="1" dirty="0"/>
              <a:t> ve </a:t>
            </a:r>
            <a:r>
              <a:rPr lang="tr-TR" sz="3200" b="1" dirty="0" err="1"/>
              <a:t>rahmetullah</a:t>
            </a:r>
            <a:r>
              <a:rPr lang="tr-TR" sz="3200" dirty="0" smtClean="0"/>
              <a:t>”</a:t>
            </a:r>
          </a:p>
          <a:p>
            <a:pPr algn="ctr"/>
            <a:r>
              <a:rPr lang="tr-TR" sz="3200" dirty="0" smtClean="0"/>
              <a:t> </a:t>
            </a:r>
            <a:r>
              <a:rPr lang="tr-TR" sz="3200" dirty="0"/>
              <a:t>diyerek önce sağa sonra sola selam </a:t>
            </a:r>
            <a:r>
              <a:rPr lang="tr-TR" sz="3200" dirty="0" err="1"/>
              <a:t>verilirek</a:t>
            </a:r>
            <a:r>
              <a:rPr lang="tr-TR" sz="3200" dirty="0"/>
              <a:t> namaz bitirilir.</a:t>
            </a:r>
          </a:p>
        </p:txBody>
      </p:sp>
      <p:pic>
        <p:nvPicPr>
          <p:cNvPr id="79883" name="Picture 11" descr="7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285860"/>
            <a:ext cx="2214578" cy="514353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9884" name="Picture 12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85860"/>
            <a:ext cx="2428892" cy="535785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57290" y="214290"/>
            <a:ext cx="778671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Namaz bitince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nce sağ tarafa, sonra sol tarafa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 verilir.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3686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tebim.net/images/resimlermakale/dini/na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76349"/>
            <a:ext cx="7786742" cy="543879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928794" y="357166"/>
            <a:ext cx="690862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b="1" dirty="0" smtClean="0"/>
              <a:t>En sonunda dua edilerek namaz bitirilir.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218" name="Picture 2" descr="http://images.slideplayer.biz.tr/7/1889801/slides/slid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84"/>
          <p:cNvSpPr txBox="1">
            <a:spLocks noChangeArrowheads="1"/>
          </p:cNvSpPr>
          <p:nvPr/>
        </p:nvSpPr>
        <p:spPr bwMode="auto">
          <a:xfrm>
            <a:off x="1214414" y="4572008"/>
            <a:ext cx="7929586" cy="20621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“Sana </a:t>
            </a:r>
            <a:r>
              <a:rPr lang="tr-TR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vahyedilen</a:t>
            </a:r>
            <a:r>
              <a:rPr lang="tr-T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kitabı oku ve namazı kıl. Muhakkak ki namaz, çirkin ve kötü işlerden alıkoyar. Allah’ı anmak elbette ibadetlerin en büyüğüdür</a:t>
            </a:r>
            <a:r>
              <a:rPr lang="tr-T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.”</a:t>
            </a:r>
            <a:r>
              <a:rPr lang="tr-TR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Ankebut</a:t>
            </a:r>
            <a:r>
              <a:rPr lang="tr-TR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tr-T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suresi, 45. ayet</a:t>
            </a:r>
          </a:p>
        </p:txBody>
      </p:sp>
      <p:pic>
        <p:nvPicPr>
          <p:cNvPr id="3074" name="Picture 2" descr="http://galeri2.uludagsozluk.com/381/yagmurda-namaz-kilmak_49249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7929586" cy="42862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5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857356" y="4972038"/>
            <a:ext cx="6143668" cy="1885962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tr-TR" dirty="0" smtClean="0"/>
              <a:t>Namaz kılmak akıllı ve ergenlik çağına gelmiş bütün Müslümanlara farzdır.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2214546" y="357166"/>
            <a:ext cx="6143668" cy="7143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4400" dirty="0" smtClean="0">
                <a:latin typeface="+mj-lt"/>
                <a:ea typeface="+mj-ea"/>
                <a:cs typeface="+mj-cs"/>
              </a:rPr>
              <a:t>NAMAZ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http://i.ytimg.com/vi/CNVgKwaOGls/maxres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7358114" cy="374053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428728" y="4786322"/>
            <a:ext cx="7143800" cy="18573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200" dirty="0" smtClean="0"/>
              <a:t>Eğer elimizde olmayan sebeplerle namazı vaktinde kılamazsak daha sonra ilk fırsatta bu namazın borcu yerine getirilir</a:t>
            </a: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lang="tr-TR" sz="3200" dirty="0" smtClean="0"/>
              <a:t> Buna kaza namazı denir. 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7650" name="Picture 2" descr="http://galeri2.uludagsozluk.com/322/namaz-k%C4%B1lmak_476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7715304" cy="428628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285852" y="5214950"/>
            <a:ext cx="7858148" cy="164305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lnSpcReduction="10000"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600" dirty="0" smtClean="0"/>
              <a:t>Beş vakit namazın sadece farzları kaza edilir. Sünnetlerinin kazası gerekmez. Vitir namazı da kaza edilir.</a:t>
            </a:r>
            <a:r>
              <a:rPr kumimoji="0" 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j-ea"/>
                <a:cs typeface="+mj-cs"/>
              </a:rPr>
              <a:t>.</a:t>
            </a: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pic>
        <p:nvPicPr>
          <p:cNvPr id="26626" name="Picture 2" descr="http://img03.blogcu.com/images/s/e/l/selinguven1/e6e1325b3b29251f23434fea38500e0f_1311528072.gif"/>
          <p:cNvPicPr>
            <a:picLocks noChangeAspect="1" noChangeArrowheads="1"/>
          </p:cNvPicPr>
          <p:nvPr/>
        </p:nvPicPr>
        <p:blipFill>
          <a:blip r:embed="rId2"/>
          <a:srcRect l="7031" t="11176" r="7031"/>
          <a:stretch>
            <a:fillRect/>
          </a:stretch>
        </p:blipFill>
        <p:spPr bwMode="auto">
          <a:xfrm>
            <a:off x="1285820" y="0"/>
            <a:ext cx="7858180" cy="511013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500166" y="5387975"/>
            <a:ext cx="7215238" cy="147002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>
              <a:spcBef>
                <a:spcPct val="0"/>
              </a:spcBef>
              <a:defRPr/>
            </a:pPr>
            <a:r>
              <a:rPr lang="tr-TR" sz="4400" b="1" dirty="0" smtClean="0"/>
              <a:t>Akıllı ve ergenlik çağına gelmiş her Müslüman’ın günde beş vakit namaz kılması Allah’ın bir emridir.</a:t>
            </a:r>
          </a:p>
        </p:txBody>
      </p:sp>
      <p:pic>
        <p:nvPicPr>
          <p:cNvPr id="25602" name="Picture 2" descr="http://galeri2.uludagsozluk.com/374/namaz-k%C4%B1lmak_3529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85728"/>
            <a:ext cx="7643866" cy="485778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285720" y="4572008"/>
            <a:ext cx="8858280" cy="22859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3200" b="1" dirty="0" smtClean="0">
                <a:solidFill>
                  <a:srgbClr val="ED2801"/>
                </a:solidFill>
              </a:rPr>
              <a:t>Kaza Namazı</a:t>
            </a:r>
            <a:r>
              <a:rPr lang="tr-TR" sz="3200" b="1" dirty="0" smtClean="0"/>
              <a:t>: Farz olan bir namaz elde olmayan sebeplerle vaktinde kılınamazsa daha sonra ilk fırsatta kılınır. Bu namaza </a:t>
            </a:r>
            <a:r>
              <a:rPr lang="tr-TR" sz="3200" b="1" dirty="0" smtClean="0">
                <a:solidFill>
                  <a:srgbClr val="ED2801"/>
                </a:solidFill>
              </a:rPr>
              <a:t>kaza namazı</a:t>
            </a:r>
            <a:r>
              <a:rPr lang="tr-TR" sz="3200" b="1" dirty="0" smtClean="0">
                <a:solidFill>
                  <a:schemeClr val="bg1"/>
                </a:solidFill>
              </a:rPr>
              <a:t> </a:t>
            </a:r>
            <a:r>
              <a:rPr lang="tr-TR" sz="3200" b="1" dirty="0" smtClean="0"/>
              <a:t>denir. Beş vakit namazın sadece farzları ve vitir namazı kaza edilir</a:t>
            </a:r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24578" name="Picture 2" descr="http://img03.blogcu.com/images/i/s/l/islamingulleri/85d9bcebf06d01fe33193ca53da2d0ce_12716721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0"/>
            <a:ext cx="7929586" cy="42862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1285852" y="5387975"/>
            <a:ext cx="7643834" cy="14700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lang="tr-TR" sz="3200" b="1" dirty="0" smtClean="0"/>
              <a:t>Tekbir:</a:t>
            </a:r>
            <a:r>
              <a:rPr lang="tr-TR" sz="3200" dirty="0" smtClean="0"/>
              <a:t> "</a:t>
            </a:r>
            <a:r>
              <a:rPr lang="tr-TR" sz="3200" dirty="0" err="1" smtClean="0"/>
              <a:t>Allahü</a:t>
            </a:r>
            <a:r>
              <a:rPr lang="tr-TR" sz="3200" dirty="0" smtClean="0"/>
              <a:t> </a:t>
            </a:r>
            <a:r>
              <a:rPr lang="tr-TR" sz="3200" dirty="0" err="1" smtClean="0"/>
              <a:t>ekber</a:t>
            </a:r>
            <a:r>
              <a:rPr lang="tr-TR" sz="3200" dirty="0" smtClean="0"/>
              <a:t>" demektir. Namaza başlamadan önce niyet edilir. Daha sonra başlama tekbiri alınır</a:t>
            </a:r>
            <a:r>
              <a:rPr lang="tr-TR" sz="3200" dirty="0" smtClean="0"/>
              <a:t>.</a:t>
            </a: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 descr="http://www.biriz.biz/namaz/kilnamazi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4211" y="214290"/>
            <a:ext cx="7675507" cy="521497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4929198"/>
            <a:ext cx="7358114" cy="1643074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l"/>
            <a:r>
              <a:rPr lang="tr-TR" sz="2800" dirty="0" smtClean="0"/>
              <a:t>Başlama (</a:t>
            </a:r>
            <a:r>
              <a:rPr lang="tr-TR" sz="2800" dirty="0" err="1" smtClean="0"/>
              <a:t>İftitah</a:t>
            </a:r>
            <a:r>
              <a:rPr lang="tr-TR" sz="2800" dirty="0" smtClean="0"/>
              <a:t>) tekbirinde eller baş hizasında kaldırılır. Avuç içi karşıya bakar, baş parmaklar kulağa değer ve "</a:t>
            </a:r>
            <a:r>
              <a:rPr lang="tr-TR" sz="2800" dirty="0" err="1" smtClean="0"/>
              <a:t>Allahü</a:t>
            </a:r>
            <a:r>
              <a:rPr lang="tr-TR" sz="2800" dirty="0" smtClean="0"/>
              <a:t> </a:t>
            </a:r>
            <a:r>
              <a:rPr lang="tr-TR" sz="2800" dirty="0" err="1" smtClean="0"/>
              <a:t>ekber</a:t>
            </a:r>
            <a:r>
              <a:rPr lang="tr-TR" sz="2800" dirty="0" smtClean="0"/>
              <a:t>" denilerek tekbir alınır.</a:t>
            </a:r>
            <a:endParaRPr lang="tr-TR" sz="2800" dirty="0"/>
          </a:p>
        </p:txBody>
      </p:sp>
      <p:pic>
        <p:nvPicPr>
          <p:cNvPr id="22532" name="Picture 4" descr="http://i.ytimg.com/vi/1ZGWXoCc20s/hqdefaul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85728"/>
            <a:ext cx="7429552" cy="457203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473</Words>
  <Application>Microsoft Office PowerPoint</Application>
  <PresentationFormat>Ekran Gösterisi (4:3)</PresentationFormat>
  <Paragraphs>67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Ofis Teması</vt:lpstr>
      <vt:lpstr>.</vt:lpstr>
      <vt:lpstr>.</vt:lpstr>
      <vt:lpstr>Namaz kılmak akıllı ve ergenlik çağına gelmiş bütün Müslümanlara farzdır.</vt:lpstr>
      <vt:lpstr>Slayt 4</vt:lpstr>
      <vt:lpstr>Slayt 5</vt:lpstr>
      <vt:lpstr>Slayt 6</vt:lpstr>
      <vt:lpstr>Kaza Namazı: Farz olan bir namaz elde olmayan sebeplerle vaktinde kılınamazsa daha sonra ilk fırsatta kılınır. Bu namaza kaza namazı denir. Beş vakit namazın sadece farzları ve vitir namazı kaza edilir.</vt:lpstr>
      <vt:lpstr>Slayt 8</vt:lpstr>
      <vt:lpstr>Başlama (İftitah) tekbirinde eller baş hizasında kaldırılır. Avuç içi karşıya bakar, baş parmaklar kulağa değer ve "Allahü ekber" denilerek tekbir alınır.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.</vt:lpstr>
      <vt:lpstr>.</vt:lpstr>
      <vt:lpstr>Slayt 28</vt:lpstr>
      <vt:lpstr>Slayt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21</cp:revision>
  <dcterms:created xsi:type="dcterms:W3CDTF">2015-05-01T20:11:40Z</dcterms:created>
  <dcterms:modified xsi:type="dcterms:W3CDTF">2015-06-10T15:26:22Z</dcterms:modified>
</cp:coreProperties>
</file>