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3.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4.xml" ContentType="application/vnd.openxmlformats-officedocument.them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5.xml" ContentType="application/vnd.openxmlformats-officedocument.theme+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theme/theme6.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theme/theme7.xml" ContentType="application/vnd.openxmlformats-officedocument.theme+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theme/theme8.xml" ContentType="application/vnd.openxmlformats-officedocument.theme+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theme/theme9.xml" ContentType="application/vnd.openxmlformats-officedocument.theme+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theme/theme10.xml" ContentType="application/vnd.openxmlformats-officedocument.theme+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theme/theme11.xml" ContentType="application/vnd.openxmlformats-officedocument.theme+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theme/theme12.xml" ContentType="application/vnd.openxmlformats-officedocument.theme+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heme/theme13.xml" ContentType="application/vnd.openxmlformats-officedocument.theme+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37.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38.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ags/tag39.xml" ContentType="application/vnd.openxmlformats-officedocument.presentationml.tags+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692" r:id="rId4"/>
    <p:sldMasterId id="2147483704" r:id="rId5"/>
    <p:sldMasterId id="2147483717" r:id="rId6"/>
    <p:sldMasterId id="2147483730" r:id="rId7"/>
    <p:sldMasterId id="2147483738" r:id="rId8"/>
    <p:sldMasterId id="2147483750" r:id="rId9"/>
    <p:sldMasterId id="2147483765" r:id="rId10"/>
    <p:sldMasterId id="2147483777" r:id="rId11"/>
    <p:sldMasterId id="2147483790" r:id="rId12"/>
  </p:sldMasterIdLst>
  <p:notesMasterIdLst>
    <p:notesMasterId r:id="rId37"/>
  </p:notesMasterIdLst>
  <p:sldIdLst>
    <p:sldId id="256" r:id="rId13"/>
    <p:sldId id="257" r:id="rId14"/>
    <p:sldId id="367" r:id="rId15"/>
    <p:sldId id="259" r:id="rId16"/>
    <p:sldId id="260" r:id="rId17"/>
    <p:sldId id="261" r:id="rId18"/>
    <p:sldId id="262" r:id="rId19"/>
    <p:sldId id="263" r:id="rId20"/>
    <p:sldId id="369" r:id="rId21"/>
    <p:sldId id="370" r:id="rId22"/>
    <p:sldId id="264" r:id="rId23"/>
    <p:sldId id="265" r:id="rId24"/>
    <p:sldId id="266" r:id="rId25"/>
    <p:sldId id="267" r:id="rId26"/>
    <p:sldId id="268" r:id="rId27"/>
    <p:sldId id="308" r:id="rId28"/>
    <p:sldId id="270" r:id="rId29"/>
    <p:sldId id="371" r:id="rId30"/>
    <p:sldId id="271" r:id="rId31"/>
    <p:sldId id="272" r:id="rId32"/>
    <p:sldId id="273" r:id="rId33"/>
    <p:sldId id="274" r:id="rId34"/>
    <p:sldId id="275" r:id="rId35"/>
    <p:sldId id="391" r:id="rId36"/>
  </p:sldIdLst>
  <p:sldSz cx="12192000" cy="6858000"/>
  <p:notesSz cx="6858000" cy="9144000"/>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BF9F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54" d="100"/>
          <a:sy n="54" d="100"/>
        </p:scale>
        <p:origin x="1124" y="7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xml"/><Relationship Id="rId18" Type="http://schemas.openxmlformats.org/officeDocument/2006/relationships/slide" Target="slides/slide6.xml"/><Relationship Id="rId26" Type="http://schemas.openxmlformats.org/officeDocument/2006/relationships/slide" Target="slides/slide14.xml"/><Relationship Id="rId39" Type="http://schemas.openxmlformats.org/officeDocument/2006/relationships/viewProps" Target="viewProps.xml"/><Relationship Id="rId21" Type="http://schemas.openxmlformats.org/officeDocument/2006/relationships/slide" Target="slides/slide9.xml"/><Relationship Id="rId34" Type="http://schemas.openxmlformats.org/officeDocument/2006/relationships/slide" Target="slides/slide22.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4.xml"/><Relationship Id="rId20" Type="http://schemas.openxmlformats.org/officeDocument/2006/relationships/slide" Target="slides/slide8.xml"/><Relationship Id="rId29" Type="http://schemas.openxmlformats.org/officeDocument/2006/relationships/slide" Target="slides/slide17.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12.xml"/><Relationship Id="rId32" Type="http://schemas.openxmlformats.org/officeDocument/2006/relationships/slide" Target="slides/slide20.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3.xml"/><Relationship Id="rId23" Type="http://schemas.openxmlformats.org/officeDocument/2006/relationships/slide" Target="slides/slide11.xml"/><Relationship Id="rId28" Type="http://schemas.openxmlformats.org/officeDocument/2006/relationships/slide" Target="slides/slide16.xml"/><Relationship Id="rId36" Type="http://schemas.openxmlformats.org/officeDocument/2006/relationships/slide" Target="slides/slide24.xml"/><Relationship Id="rId10" Type="http://schemas.openxmlformats.org/officeDocument/2006/relationships/slideMaster" Target="slideMasters/slideMaster10.xml"/><Relationship Id="rId19" Type="http://schemas.openxmlformats.org/officeDocument/2006/relationships/slide" Target="slides/slide7.xml"/><Relationship Id="rId31" Type="http://schemas.openxmlformats.org/officeDocument/2006/relationships/slide" Target="slides/slide19.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2.xml"/><Relationship Id="rId22" Type="http://schemas.openxmlformats.org/officeDocument/2006/relationships/slide" Target="slides/slide10.xml"/><Relationship Id="rId27" Type="http://schemas.openxmlformats.org/officeDocument/2006/relationships/slide" Target="slides/slide15.xml"/><Relationship Id="rId30" Type="http://schemas.openxmlformats.org/officeDocument/2006/relationships/slide" Target="slides/slide18.xml"/><Relationship Id="rId35" Type="http://schemas.openxmlformats.org/officeDocument/2006/relationships/slide" Target="slides/slide23.xml"/><Relationship Id="rId8" Type="http://schemas.openxmlformats.org/officeDocument/2006/relationships/slideMaster" Target="slideMasters/slideMaster8.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5.xml"/><Relationship Id="rId25" Type="http://schemas.openxmlformats.org/officeDocument/2006/relationships/slide" Target="slides/slide13.xml"/><Relationship Id="rId33" Type="http://schemas.openxmlformats.org/officeDocument/2006/relationships/slide" Target="slides/slide21.xml"/><Relationship Id="rId38"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bilgi Yer Tutucusu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tr-TR"/>
          </a:p>
        </p:txBody>
      </p:sp>
      <p:sp>
        <p:nvSpPr>
          <p:cNvPr id="3" name="Veri Yer Tutucusu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D58C62D-B9C8-4533-A05E-42D15357A2A5}" type="datetimeFigureOut">
              <a:rPr lang="tr-TR" smtClean="0"/>
              <a:t>30.12.2024</a:t>
            </a:fld>
            <a:endParaRPr lang="tr-TR"/>
          </a:p>
        </p:txBody>
      </p:sp>
      <p:sp>
        <p:nvSpPr>
          <p:cNvPr id="4" name="Slayt Görüntüsü Yer Tutucus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tr-TR"/>
          </a:p>
        </p:txBody>
      </p:sp>
      <p:sp>
        <p:nvSpPr>
          <p:cNvPr id="5" name="Not Yer Tutucusu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6" name="Altbilgi Yer Tutucusu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tr-TR"/>
          </a:p>
        </p:txBody>
      </p:sp>
      <p:sp>
        <p:nvSpPr>
          <p:cNvPr id="7" name="Slayt Numarası Yer Tutucus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D1A8415-CC01-4D7A-B0C1-D4B9FE66023A}" type="slidenum">
              <a:rPr lang="tr-TR" smtClean="0"/>
              <a:t>‹#›</a:t>
            </a:fld>
            <a:endParaRPr lang="tr-TR"/>
          </a:p>
        </p:txBody>
      </p:sp>
    </p:spTree>
    <p:extLst>
      <p:ext uri="{BB962C8B-B14F-4D97-AF65-F5344CB8AC3E}">
        <p14:creationId xmlns:p14="http://schemas.microsoft.com/office/powerpoint/2010/main" val="1814036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7800A8-9EBD-4E3E-BCCB-12DA02A96E45}" type="slidenum">
              <a:rPr kumimoji="0" lang="tr-TR"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tr-TR"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77159298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51F60AD-B642-4F8E-87E9-E583F32CBBE5}" type="slidenum">
              <a:rPr kumimoji="0" lang="tr-T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tr-T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5318976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0332BD4-BC30-401C-BFD3-1861D1E9DE80}" type="slidenum">
              <a:rPr kumimoji="0" lang="tr-TR"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tr-TR"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0762169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F9991A-2DAB-4773-BCDF-20659DA2ACB8}" type="slidenum">
              <a:rPr kumimoji="0" lang="tr-T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tr-T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81678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51F60AD-B642-4F8E-87E9-E583F32CBBE5}" type="slidenum">
              <a:rPr kumimoji="0" lang="tr-T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tr-T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760736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F9991A-2DAB-4773-BCDF-20659DA2ACB8}" type="slidenum">
              <a:rPr kumimoji="0" lang="tr-T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tr-T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994314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D1FC78A-770E-44EE-A8B8-C22E93A4195E}" type="slidenum">
              <a:rPr kumimoji="0" lang="tr-TR"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tr-TR"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9427431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5"/>
        <p:cNvGrpSpPr/>
        <p:nvPr/>
      </p:nvGrpSpPr>
      <p:grpSpPr>
        <a:xfrm>
          <a:off x="0" y="0"/>
          <a:ext cx="0" cy="0"/>
          <a:chOff x="0" y="0"/>
          <a:chExt cx="0" cy="0"/>
        </a:xfrm>
      </p:grpSpPr>
      <p:sp>
        <p:nvSpPr>
          <p:cNvPr id="1026" name="Google Shape;1026;g6039a3cf85_1_6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27" name="Google Shape;1027;g6039a3cf85_1_6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892676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F355FDC-6CEB-48BB-9D7B-3B29D868B977}" type="slidenum">
              <a:rPr kumimoji="0" lang="tr-T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tr-T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78681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E2D122-A520-F5E8-AE2B-0F99EF2A6384}"/>
            </a:ext>
          </a:extLst>
        </p:cNvPr>
        <p:cNvGrpSpPr/>
        <p:nvPr/>
      </p:nvGrpSpPr>
      <p:grpSpPr>
        <a:xfrm>
          <a:off x="0" y="0"/>
          <a:ext cx="0" cy="0"/>
          <a:chOff x="0" y="0"/>
          <a:chExt cx="0" cy="0"/>
        </a:xfrm>
      </p:grpSpPr>
      <p:sp>
        <p:nvSpPr>
          <p:cNvPr id="2" name="Slayt Görüntüsü Yer Tutucusu 1">
            <a:extLst>
              <a:ext uri="{FF2B5EF4-FFF2-40B4-BE49-F238E27FC236}">
                <a16:creationId xmlns:a16="http://schemas.microsoft.com/office/drawing/2014/main" id="{29AF68DE-EFD8-F059-1915-4FF0167C408B}"/>
              </a:ext>
            </a:extLst>
          </p:cNvPr>
          <p:cNvSpPr>
            <a:spLocks noGrp="1" noRot="1" noChangeAspect="1"/>
          </p:cNvSpPr>
          <p:nvPr>
            <p:ph type="sldImg"/>
          </p:nvPr>
        </p:nvSpPr>
        <p:spPr/>
      </p:sp>
      <p:sp>
        <p:nvSpPr>
          <p:cNvPr id="3" name="Not Yer Tutucusu 2">
            <a:extLst>
              <a:ext uri="{FF2B5EF4-FFF2-40B4-BE49-F238E27FC236}">
                <a16:creationId xmlns:a16="http://schemas.microsoft.com/office/drawing/2014/main" id="{9A4A87E6-9878-FC81-3F82-B12493D7DB23}"/>
              </a:ext>
            </a:extLst>
          </p:cNvPr>
          <p:cNvSpPr>
            <a:spLocks noGrp="1"/>
          </p:cNvSpPr>
          <p:nvPr>
            <p:ph type="body" idx="1"/>
          </p:nvPr>
        </p:nvSpPr>
        <p:spPr/>
        <p:txBody>
          <a:bodyPr/>
          <a:lstStyle/>
          <a:p>
            <a:endParaRPr lang="tr-TR"/>
          </a:p>
        </p:txBody>
      </p:sp>
      <p:sp>
        <p:nvSpPr>
          <p:cNvPr id="4" name="Slayt Numarası Yer Tutucusu 3">
            <a:extLst>
              <a:ext uri="{FF2B5EF4-FFF2-40B4-BE49-F238E27FC236}">
                <a16:creationId xmlns:a16="http://schemas.microsoft.com/office/drawing/2014/main" id="{D9E5A361-E51F-D70F-91EF-19591EC6BE29}"/>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51F60AD-B642-4F8E-87E9-E583F32CBBE5}" type="slidenum">
              <a:rPr kumimoji="0" lang="tr-T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tr-T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785506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B0FB7D-A000-42F1-B4B3-3CF3784CE8A1}" type="slidenum">
              <a:rPr kumimoji="0" lang="tr-T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tr-T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308984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9.xml.rels><?xml version="1.0" encoding="UTF-8" standalone="yes"?>
<Relationships xmlns="http://schemas.openxmlformats.org/package/2006/relationships"><Relationship Id="rId3" Type="http://schemas.openxmlformats.org/officeDocument/2006/relationships/tags" Target="../tags/tag23.xml"/><Relationship Id="rId2" Type="http://schemas.openxmlformats.org/officeDocument/2006/relationships/tags" Target="../tags/tag22.xml"/><Relationship Id="rId1" Type="http://schemas.openxmlformats.org/officeDocument/2006/relationships/tags" Target="../tags/tag21.xml"/><Relationship Id="rId6" Type="http://schemas.openxmlformats.org/officeDocument/2006/relationships/slideMaster" Target="../slideMasters/slideMaster11.xml"/><Relationship Id="rId5" Type="http://schemas.openxmlformats.org/officeDocument/2006/relationships/tags" Target="../tags/tag25.xml"/><Relationship Id="rId4" Type="http://schemas.openxmlformats.org/officeDocument/2006/relationships/tags" Target="../tags/tag24.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3" Type="http://schemas.openxmlformats.org/officeDocument/2006/relationships/tags" Target="../tags/tag28.xml"/><Relationship Id="rId2" Type="http://schemas.openxmlformats.org/officeDocument/2006/relationships/tags" Target="../tags/tag27.xml"/><Relationship Id="rId1" Type="http://schemas.openxmlformats.org/officeDocument/2006/relationships/tags" Target="../tags/tag26.xml"/><Relationship Id="rId6" Type="http://schemas.openxmlformats.org/officeDocument/2006/relationships/slideMaster" Target="../slideMasters/slideMaster11.xml"/><Relationship Id="rId5" Type="http://schemas.openxmlformats.org/officeDocument/2006/relationships/tags" Target="../tags/tag30.xml"/><Relationship Id="rId4" Type="http://schemas.openxmlformats.org/officeDocument/2006/relationships/tags" Target="../tags/tag29.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1.xml.rels><?xml version="1.0" encoding="UTF-8" standalone="yes"?>
<Relationships xmlns="http://schemas.openxmlformats.org/package/2006/relationships"><Relationship Id="rId2" Type="http://schemas.openxmlformats.org/officeDocument/2006/relationships/slideMaster" Target="../slideMasters/slideMaster12.xml"/><Relationship Id="rId1" Type="http://schemas.openxmlformats.org/officeDocument/2006/relationships/tags" Target="../tags/tag31.xml"/></Relationships>
</file>

<file path=ppt/slideLayouts/_rels/slideLayout132.xml.rels><?xml version="1.0" encoding="UTF-8" standalone="yes"?>
<Relationships xmlns="http://schemas.openxmlformats.org/package/2006/relationships"><Relationship Id="rId2" Type="http://schemas.openxmlformats.org/officeDocument/2006/relationships/slideMaster" Target="../slideMasters/slideMaster12.xml"/><Relationship Id="rId1" Type="http://schemas.openxmlformats.org/officeDocument/2006/relationships/tags" Target="../tags/tag3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8.xml.rels><?xml version="1.0" encoding="UTF-8" standalone="yes"?>
<Relationships xmlns="http://schemas.openxmlformats.org/package/2006/relationships"><Relationship Id="rId2" Type="http://schemas.openxmlformats.org/officeDocument/2006/relationships/slideMaster" Target="../slideMasters/slideMaster12.xml"/><Relationship Id="rId1" Type="http://schemas.openxmlformats.org/officeDocument/2006/relationships/tags" Target="../tags/tag3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hyperlink" Target="https://powerpoint-free.blogspot.com/" TargetMode="External"/><Relationship Id="rId2" Type="http://schemas.openxmlformats.org/officeDocument/2006/relationships/hyperlink" Target="https://hangeuldoc.tistory.com/" TargetMode="External"/><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3.xml"/><Relationship Id="rId4" Type="http://schemas.openxmlformats.org/officeDocument/2006/relationships/hyperlink" Target="http://bit.ly/2TtBDfr" TargetMode="Externa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3" Type="http://schemas.openxmlformats.org/officeDocument/2006/relationships/tags" Target="../tags/tag8.xml"/><Relationship Id="rId2" Type="http://schemas.openxmlformats.org/officeDocument/2006/relationships/tags" Target="../tags/tag7.xml"/><Relationship Id="rId1" Type="http://schemas.openxmlformats.org/officeDocument/2006/relationships/tags" Target="../tags/tag6.xml"/><Relationship Id="rId6" Type="http://schemas.openxmlformats.org/officeDocument/2006/relationships/slideMaster" Target="../slideMasters/slideMaster6.xml"/><Relationship Id="rId5" Type="http://schemas.openxmlformats.org/officeDocument/2006/relationships/tags" Target="../tags/tag10.xml"/><Relationship Id="rId4" Type="http://schemas.openxmlformats.org/officeDocument/2006/relationships/tags" Target="../tags/tag9.xml"/></Relationships>
</file>

<file path=ppt/slideLayouts/_rels/slideLayout66.xml.rels><?xml version="1.0" encoding="UTF-8" standalone="yes"?>
<Relationships xmlns="http://schemas.openxmlformats.org/package/2006/relationships"><Relationship Id="rId3" Type="http://schemas.openxmlformats.org/officeDocument/2006/relationships/tags" Target="../tags/tag13.xml"/><Relationship Id="rId2" Type="http://schemas.openxmlformats.org/officeDocument/2006/relationships/tags" Target="../tags/tag12.xml"/><Relationship Id="rId1" Type="http://schemas.openxmlformats.org/officeDocument/2006/relationships/tags" Target="../tags/tag11.xml"/><Relationship Id="rId6" Type="http://schemas.openxmlformats.org/officeDocument/2006/relationships/slideMaster" Target="../slideMasters/slideMaster6.xml"/><Relationship Id="rId5" Type="http://schemas.openxmlformats.org/officeDocument/2006/relationships/tags" Target="../tags/tag15.xml"/><Relationship Id="rId4" Type="http://schemas.openxmlformats.org/officeDocument/2006/relationships/tags" Target="../tags/tag1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3" Type="http://schemas.openxmlformats.org/officeDocument/2006/relationships/hyperlink" Target="https://powerpoint-free.blogspot.com/" TargetMode="External"/><Relationship Id="rId2" Type="http://schemas.openxmlformats.org/officeDocument/2006/relationships/hyperlink" Target="https://hangeuldoc.tistory.com/" TargetMode="External"/><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Unvan 1"/>
          <p:cNvSpPr>
            <a:spLocks noGrp="1"/>
          </p:cNvSpPr>
          <p:nvPr>
            <p:ph type="ctrTitle"/>
          </p:nvPr>
        </p:nvSpPr>
        <p:spPr>
          <a:xfrm>
            <a:off x="1524000" y="1122363"/>
            <a:ext cx="9144000" cy="2387600"/>
          </a:xfrm>
        </p:spPr>
        <p:txBody>
          <a:bodyPr anchor="b"/>
          <a:lstStyle>
            <a:lvl1pPr algn="ctr">
              <a:defRPr sz="6000"/>
            </a:lvl1pPr>
          </a:lstStyle>
          <a:p>
            <a:r>
              <a:rPr lang="tr-TR"/>
              <a:t>Asıl başlık stili için tıklatın</a:t>
            </a:r>
          </a:p>
        </p:txBody>
      </p:sp>
      <p:sp>
        <p:nvSpPr>
          <p:cNvPr id="3" name="Alt Başlık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tr-TR"/>
              <a:t>Asıl alt başlık stilini düzenlemek için tıklayın</a:t>
            </a:r>
          </a:p>
        </p:txBody>
      </p:sp>
      <p:sp>
        <p:nvSpPr>
          <p:cNvPr id="4" name="Veri Yer Tutucusu 3"/>
          <p:cNvSpPr>
            <a:spLocks noGrp="1"/>
          </p:cNvSpPr>
          <p:nvPr>
            <p:ph type="dt" sz="half" idx="10"/>
          </p:nvPr>
        </p:nvSpPr>
        <p:spPr/>
        <p:txBody>
          <a:bodyPr/>
          <a:lstStyle/>
          <a:p>
            <a:fld id="{A2950FCE-6745-420C-B76D-CABDFAFB3913}" type="datetimeFigureOut">
              <a:rPr lang="tr-TR" smtClean="0"/>
              <a:t>30.12.2024</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FF377E7F-6FC3-467C-8341-D7E409D40CFC}" type="slidenum">
              <a:rPr lang="tr-TR" smtClean="0"/>
              <a:t>‹#›</a:t>
            </a:fld>
            <a:endParaRPr lang="tr-TR"/>
          </a:p>
        </p:txBody>
      </p:sp>
    </p:spTree>
    <p:extLst>
      <p:ext uri="{BB962C8B-B14F-4D97-AF65-F5344CB8AC3E}">
        <p14:creationId xmlns:p14="http://schemas.microsoft.com/office/powerpoint/2010/main" val="38846448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ve Dikey Metin">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p>
        </p:txBody>
      </p:sp>
      <p:sp>
        <p:nvSpPr>
          <p:cNvPr id="3" name="Dikey Metin Yer Tutucusu 2"/>
          <p:cNvSpPr>
            <a:spLocks noGrp="1"/>
          </p:cNvSpPr>
          <p:nvPr>
            <p:ph type="body" orient="vert" idx="1"/>
          </p:nvPr>
        </p:nvSpPr>
        <p:spPr/>
        <p:txBody>
          <a:bodyPr vert="eaVert"/>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10"/>
          </p:nvPr>
        </p:nvSpPr>
        <p:spPr/>
        <p:txBody>
          <a:bodyPr/>
          <a:lstStyle/>
          <a:p>
            <a:fld id="{A2950FCE-6745-420C-B76D-CABDFAFB3913}" type="datetimeFigureOut">
              <a:rPr lang="tr-TR" smtClean="0"/>
              <a:t>30.12.2024</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FF377E7F-6FC3-467C-8341-D7E409D40CFC}" type="slidenum">
              <a:rPr lang="tr-TR" smtClean="0"/>
              <a:t>‹#›</a:t>
            </a:fld>
            <a:endParaRPr lang="tr-TR"/>
          </a:p>
        </p:txBody>
      </p:sp>
    </p:spTree>
    <p:extLst>
      <p:ext uri="{BB962C8B-B14F-4D97-AF65-F5344CB8AC3E}">
        <p14:creationId xmlns:p14="http://schemas.microsoft.com/office/powerpoint/2010/main" val="473867935"/>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icon sets layout">
    <p:spTree>
      <p:nvGrpSpPr>
        <p:cNvPr id="1" name=""/>
        <p:cNvGrpSpPr/>
        <p:nvPr/>
      </p:nvGrpSpPr>
      <p:grpSpPr>
        <a:xfrm>
          <a:off x="0" y="0"/>
          <a:ext cx="0" cy="0"/>
          <a:chOff x="0" y="0"/>
          <a:chExt cx="0" cy="0"/>
        </a:xfrm>
      </p:grpSpPr>
      <p:sp>
        <p:nvSpPr>
          <p:cNvPr id="10" name="Text Placeholder 9"/>
          <p:cNvSpPr>
            <a:spLocks noGrp="1"/>
          </p:cNvSpPr>
          <p:nvPr>
            <p:ph type="body" sz="quarter" idx="10" hasCustomPrompt="1"/>
          </p:nvPr>
        </p:nvSpPr>
        <p:spPr>
          <a:xfrm>
            <a:off x="0" y="164638"/>
            <a:ext cx="12192000" cy="768085"/>
          </a:xfrm>
          <a:prstGeom prst="rect">
            <a:avLst/>
          </a:prstGeom>
        </p:spPr>
        <p:txBody>
          <a:bodyPr anchor="ctr"/>
          <a:lstStyle>
            <a:lvl1pPr marL="0" indent="0" algn="ctr">
              <a:buNone/>
              <a:defRPr sz="4800" b="0" baseline="0">
                <a:solidFill>
                  <a:schemeClr val="tx1">
                    <a:lumMod val="75000"/>
                    <a:lumOff val="25000"/>
                  </a:schemeClr>
                </a:solidFill>
                <a:latin typeface="+mj-lt"/>
                <a:cs typeface="Arial" pitchFamily="34" charset="0"/>
              </a:defRPr>
            </a:lvl1pPr>
          </a:lstStyle>
          <a:p>
            <a:pPr lvl="0"/>
            <a:r>
              <a:rPr lang="en-US" altLang="ko-KR" dirty="0"/>
              <a:t>ICON SETS LAYOUT</a:t>
            </a:r>
          </a:p>
        </p:txBody>
      </p:sp>
      <p:grpSp>
        <p:nvGrpSpPr>
          <p:cNvPr id="5" name="Group 4"/>
          <p:cNvGrpSpPr/>
          <p:nvPr userDrawn="1"/>
        </p:nvGrpSpPr>
        <p:grpSpPr>
          <a:xfrm>
            <a:off x="472011" y="1508786"/>
            <a:ext cx="3799787" cy="4865561"/>
            <a:chOff x="354008" y="1131589"/>
            <a:chExt cx="2849840" cy="3649171"/>
          </a:xfrm>
        </p:grpSpPr>
        <p:sp>
          <p:nvSpPr>
            <p:cNvPr id="6" name="Rounded Rectangle 5"/>
            <p:cNvSpPr/>
            <p:nvPr/>
          </p:nvSpPr>
          <p:spPr>
            <a:xfrm>
              <a:off x="354008" y="1131589"/>
              <a:ext cx="2849840" cy="3649171"/>
            </a:xfrm>
            <a:prstGeom prst="roundRect">
              <a:avLst>
                <a:gd name="adj" fmla="val 3968"/>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1" hangingPunct="1">
                <a:lnSpc>
                  <a:spcPct val="100000"/>
                </a:lnSpc>
                <a:spcBef>
                  <a:spcPts val="0"/>
                </a:spcBef>
                <a:spcAft>
                  <a:spcPts val="0"/>
                </a:spcAft>
                <a:buClrTx/>
                <a:buSzTx/>
                <a:buFontTx/>
                <a:buNone/>
                <a:tabLst/>
                <a:defRPr/>
              </a:pPr>
              <a:endParaRPr kumimoji="0" lang="ko-KR" altLang="en-US" sz="2400" b="0" i="0" u="none" strike="noStrike" kern="1200" cap="none" spc="0" normalizeH="0" baseline="0" noProof="0">
                <a:ln>
                  <a:noFill/>
                </a:ln>
                <a:solidFill>
                  <a:prstClr val="white"/>
                </a:solidFill>
                <a:effectLst/>
                <a:uLnTx/>
                <a:uFillTx/>
                <a:latin typeface="Arial"/>
                <a:cs typeface="+mn-cs"/>
              </a:endParaRPr>
            </a:p>
          </p:txBody>
        </p:sp>
        <p:sp>
          <p:nvSpPr>
            <p:cNvPr id="9" name="Rounded Rectangle 8"/>
            <p:cNvSpPr/>
            <p:nvPr/>
          </p:nvSpPr>
          <p:spPr>
            <a:xfrm>
              <a:off x="531932" y="1347500"/>
              <a:ext cx="108520" cy="3240473"/>
            </a:xfrm>
            <a:prstGeom prst="roundRect">
              <a:avLst>
                <a:gd name="adj" fmla="val 50000"/>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1" hangingPunct="1">
                <a:lnSpc>
                  <a:spcPct val="100000"/>
                </a:lnSpc>
                <a:spcBef>
                  <a:spcPts val="0"/>
                </a:spcBef>
                <a:spcAft>
                  <a:spcPts val="0"/>
                </a:spcAft>
                <a:buClrTx/>
                <a:buSzTx/>
                <a:buFontTx/>
                <a:buNone/>
                <a:tabLst/>
                <a:defRPr/>
              </a:pPr>
              <a:endParaRPr kumimoji="0" lang="ko-KR" altLang="en-US" sz="2400" b="0" i="0" u="none" strike="noStrike" kern="1200" cap="none" spc="0" normalizeH="0" baseline="0" noProof="0">
                <a:ln>
                  <a:noFill/>
                </a:ln>
                <a:solidFill>
                  <a:prstClr val="white"/>
                </a:solidFill>
                <a:effectLst/>
                <a:uLnTx/>
                <a:uFillTx/>
                <a:latin typeface="Arial"/>
                <a:cs typeface="+mn-cs"/>
              </a:endParaRPr>
            </a:p>
          </p:txBody>
        </p:sp>
        <p:sp>
          <p:nvSpPr>
            <p:cNvPr id="12" name="Half Frame 11"/>
            <p:cNvSpPr/>
            <p:nvPr/>
          </p:nvSpPr>
          <p:spPr>
            <a:xfrm rot="5400000">
              <a:off x="2592642" y="1238201"/>
              <a:ext cx="502331" cy="502331"/>
            </a:xfrm>
            <a:prstGeom prst="halfFrame">
              <a:avLst>
                <a:gd name="adj1" fmla="val 23728"/>
                <a:gd name="adj2" fmla="val 24642"/>
              </a:avLst>
            </a:prstGeom>
            <a:solidFill>
              <a:schemeClr val="bg1">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1" hangingPunct="1">
                <a:lnSpc>
                  <a:spcPct val="100000"/>
                </a:lnSpc>
                <a:spcBef>
                  <a:spcPts val="0"/>
                </a:spcBef>
                <a:spcAft>
                  <a:spcPts val="0"/>
                </a:spcAft>
                <a:buClrTx/>
                <a:buSzTx/>
                <a:buFontTx/>
                <a:buNone/>
                <a:tabLst/>
                <a:defRPr/>
              </a:pPr>
              <a:endParaRPr kumimoji="0" lang="ko-KR" altLang="en-US" sz="2400" b="0" i="0" u="none" strike="noStrike" kern="1200" cap="none" spc="0" normalizeH="0" baseline="0" noProof="0">
                <a:ln>
                  <a:noFill/>
                </a:ln>
                <a:solidFill>
                  <a:prstClr val="black"/>
                </a:solidFill>
                <a:effectLst/>
                <a:uLnTx/>
                <a:uFillTx/>
                <a:latin typeface="Arial"/>
                <a:cs typeface="+mn-cs"/>
              </a:endParaRPr>
            </a:p>
          </p:txBody>
        </p:sp>
      </p:grpSp>
    </p:spTree>
    <p:extLst>
      <p:ext uri="{BB962C8B-B14F-4D97-AF65-F5344CB8AC3E}">
        <p14:creationId xmlns:p14="http://schemas.microsoft.com/office/powerpoint/2010/main" val="1261891959"/>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4_Basic Layout">
    <p:spTree>
      <p:nvGrpSpPr>
        <p:cNvPr id="1" name=""/>
        <p:cNvGrpSpPr/>
        <p:nvPr/>
      </p:nvGrpSpPr>
      <p:grpSpPr>
        <a:xfrm>
          <a:off x="0" y="0"/>
          <a:ext cx="0" cy="0"/>
          <a:chOff x="0" y="0"/>
          <a:chExt cx="0" cy="0"/>
        </a:xfrm>
      </p:grpSpPr>
      <p:sp>
        <p:nvSpPr>
          <p:cNvPr id="4" name="Picture Placeholder 2"/>
          <p:cNvSpPr>
            <a:spLocks noGrp="1"/>
          </p:cNvSpPr>
          <p:nvPr>
            <p:ph type="pic" idx="13" hasCustomPrompt="1"/>
          </p:nvPr>
        </p:nvSpPr>
        <p:spPr>
          <a:xfrm>
            <a:off x="3695733" y="1873019"/>
            <a:ext cx="8496267" cy="4032448"/>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Your Picture Here</a:t>
            </a:r>
            <a:endParaRPr lang="ko-KR" altLang="en-US" dirty="0"/>
          </a:p>
        </p:txBody>
      </p:sp>
      <p:sp>
        <p:nvSpPr>
          <p:cNvPr id="5" name="Text Placeholder 9">
            <a:extLst>
              <a:ext uri="{FF2B5EF4-FFF2-40B4-BE49-F238E27FC236}">
                <a16:creationId xmlns:a16="http://schemas.microsoft.com/office/drawing/2014/main" id="{A6C3AF05-0B8F-485E-983F-1B40340199EC}"/>
              </a:ext>
            </a:extLst>
          </p:cNvPr>
          <p:cNvSpPr>
            <a:spLocks noGrp="1"/>
          </p:cNvSpPr>
          <p:nvPr>
            <p:ph type="body" sz="quarter" idx="10" hasCustomPrompt="1"/>
          </p:nvPr>
        </p:nvSpPr>
        <p:spPr>
          <a:xfrm>
            <a:off x="0" y="164638"/>
            <a:ext cx="12192000" cy="768085"/>
          </a:xfrm>
          <a:prstGeom prst="rect">
            <a:avLst/>
          </a:prstGeom>
        </p:spPr>
        <p:txBody>
          <a:bodyPr anchor="ctr"/>
          <a:lstStyle>
            <a:lvl1pPr marL="0" indent="0" algn="ctr">
              <a:buNone/>
              <a:defRPr sz="4800" b="0" baseline="0">
                <a:solidFill>
                  <a:schemeClr val="tx1">
                    <a:lumMod val="75000"/>
                    <a:lumOff val="25000"/>
                  </a:schemeClr>
                </a:solidFill>
                <a:latin typeface="+mj-lt"/>
                <a:cs typeface="Arial" pitchFamily="34" charset="0"/>
              </a:defRPr>
            </a:lvl1pPr>
          </a:lstStyle>
          <a:p>
            <a:pPr lvl="0"/>
            <a:r>
              <a:rPr lang="en-US" altLang="ko-KR" dirty="0"/>
              <a:t>BASIC LAYOUT</a:t>
            </a:r>
          </a:p>
        </p:txBody>
      </p:sp>
      <p:sp>
        <p:nvSpPr>
          <p:cNvPr id="6" name="Text Placeholder 9">
            <a:extLst>
              <a:ext uri="{FF2B5EF4-FFF2-40B4-BE49-F238E27FC236}">
                <a16:creationId xmlns:a16="http://schemas.microsoft.com/office/drawing/2014/main" id="{D183D1CC-DF98-45E3-B7CE-601603E40D08}"/>
              </a:ext>
            </a:extLst>
          </p:cNvPr>
          <p:cNvSpPr>
            <a:spLocks noGrp="1"/>
          </p:cNvSpPr>
          <p:nvPr>
            <p:ph type="body" sz="quarter" idx="11" hasCustomPrompt="1"/>
          </p:nvPr>
        </p:nvSpPr>
        <p:spPr>
          <a:xfrm>
            <a:off x="0" y="932723"/>
            <a:ext cx="12192000" cy="384043"/>
          </a:xfrm>
          <a:prstGeom prst="rect">
            <a:avLst/>
          </a:prstGeom>
        </p:spPr>
        <p:txBody>
          <a:bodyPr anchor="ctr"/>
          <a:lstStyle>
            <a:lvl1pPr marL="0" indent="0" algn="ctr">
              <a:buNone/>
              <a:defRPr sz="1867" b="0" baseline="0">
                <a:solidFill>
                  <a:schemeClr val="tx1">
                    <a:lumMod val="75000"/>
                    <a:lumOff val="25000"/>
                  </a:schemeClr>
                </a:solidFill>
                <a:latin typeface="+mn-lt"/>
                <a:cs typeface="Arial" pitchFamily="34" charset="0"/>
              </a:defRPr>
            </a:lvl1pPr>
          </a:lstStyle>
          <a:p>
            <a:pPr lvl="0"/>
            <a:r>
              <a:rPr lang="en-US" altLang="ko-KR" dirty="0"/>
              <a:t>Insert the title of your subtitle Here</a:t>
            </a:r>
          </a:p>
        </p:txBody>
      </p:sp>
    </p:spTree>
    <p:extLst>
      <p:ext uri="{BB962C8B-B14F-4D97-AF65-F5344CB8AC3E}">
        <p14:creationId xmlns:p14="http://schemas.microsoft.com/office/powerpoint/2010/main" val="20188933"/>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5_Basic Layout">
    <p:spTree>
      <p:nvGrpSpPr>
        <p:cNvPr id="1" name=""/>
        <p:cNvGrpSpPr/>
        <p:nvPr/>
      </p:nvGrpSpPr>
      <p:grpSpPr>
        <a:xfrm>
          <a:off x="0" y="0"/>
          <a:ext cx="0" cy="0"/>
          <a:chOff x="0" y="0"/>
          <a:chExt cx="0" cy="0"/>
        </a:xfrm>
      </p:grpSpPr>
      <p:sp>
        <p:nvSpPr>
          <p:cNvPr id="5" name="Picture Placeholder 2"/>
          <p:cNvSpPr>
            <a:spLocks noGrp="1"/>
          </p:cNvSpPr>
          <p:nvPr>
            <p:ph type="pic" idx="12" hasCustomPrompt="1"/>
          </p:nvPr>
        </p:nvSpPr>
        <p:spPr>
          <a:xfrm>
            <a:off x="0" y="0"/>
            <a:ext cx="4079776" cy="2928000"/>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Your Picture Here</a:t>
            </a:r>
            <a:endParaRPr lang="ko-KR" altLang="en-US" dirty="0"/>
          </a:p>
        </p:txBody>
      </p:sp>
      <p:sp>
        <p:nvSpPr>
          <p:cNvPr id="6" name="Picture Placeholder 2"/>
          <p:cNvSpPr>
            <a:spLocks noGrp="1"/>
          </p:cNvSpPr>
          <p:nvPr>
            <p:ph type="pic" idx="14" hasCustomPrompt="1"/>
          </p:nvPr>
        </p:nvSpPr>
        <p:spPr>
          <a:xfrm>
            <a:off x="8112000" y="3930000"/>
            <a:ext cx="4080000" cy="2928000"/>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Your Picture Here</a:t>
            </a:r>
            <a:endParaRPr lang="ko-KR" altLang="en-US" dirty="0"/>
          </a:p>
        </p:txBody>
      </p:sp>
    </p:spTree>
    <p:extLst>
      <p:ext uri="{BB962C8B-B14F-4D97-AF65-F5344CB8AC3E}">
        <p14:creationId xmlns:p14="http://schemas.microsoft.com/office/powerpoint/2010/main" val="4222998668"/>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6_Basic Layout">
    <p:spTree>
      <p:nvGrpSpPr>
        <p:cNvPr id="1" name=""/>
        <p:cNvGrpSpPr/>
        <p:nvPr/>
      </p:nvGrpSpPr>
      <p:grpSpPr>
        <a:xfrm>
          <a:off x="0" y="0"/>
          <a:ext cx="0" cy="0"/>
          <a:chOff x="0" y="0"/>
          <a:chExt cx="0" cy="0"/>
        </a:xfrm>
      </p:grpSpPr>
      <p:sp>
        <p:nvSpPr>
          <p:cNvPr id="4" name="Picture Placeholder 2"/>
          <p:cNvSpPr>
            <a:spLocks noGrp="1"/>
          </p:cNvSpPr>
          <p:nvPr>
            <p:ph type="pic" idx="1" hasCustomPrompt="1"/>
          </p:nvPr>
        </p:nvSpPr>
        <p:spPr>
          <a:xfrm>
            <a:off x="4704523" y="0"/>
            <a:ext cx="2831637" cy="4293096"/>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Your Picture Here</a:t>
            </a:r>
            <a:endParaRPr lang="ko-KR" altLang="en-US" dirty="0"/>
          </a:p>
        </p:txBody>
      </p:sp>
      <p:sp>
        <p:nvSpPr>
          <p:cNvPr id="7" name="Picture Placeholder 2"/>
          <p:cNvSpPr>
            <a:spLocks noGrp="1"/>
          </p:cNvSpPr>
          <p:nvPr>
            <p:ph type="pic" idx="10" hasCustomPrompt="1"/>
          </p:nvPr>
        </p:nvSpPr>
        <p:spPr>
          <a:xfrm>
            <a:off x="9360363" y="2564904"/>
            <a:ext cx="2831637" cy="4293096"/>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Your Picture Here</a:t>
            </a:r>
            <a:endParaRPr lang="ko-KR" altLang="en-US" dirty="0"/>
          </a:p>
        </p:txBody>
      </p:sp>
    </p:spTree>
    <p:extLst>
      <p:ext uri="{BB962C8B-B14F-4D97-AF65-F5344CB8AC3E}">
        <p14:creationId xmlns:p14="http://schemas.microsoft.com/office/powerpoint/2010/main" val="3541677772"/>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7_Basic Layout">
    <p:spTree>
      <p:nvGrpSpPr>
        <p:cNvPr id="1" name=""/>
        <p:cNvGrpSpPr/>
        <p:nvPr/>
      </p:nvGrpSpPr>
      <p:grpSpPr>
        <a:xfrm>
          <a:off x="0" y="0"/>
          <a:ext cx="0" cy="0"/>
          <a:chOff x="0" y="0"/>
          <a:chExt cx="0" cy="0"/>
        </a:xfrm>
      </p:grpSpPr>
      <p:sp>
        <p:nvSpPr>
          <p:cNvPr id="2" name="Picture Placeholder 2"/>
          <p:cNvSpPr>
            <a:spLocks noGrp="1"/>
          </p:cNvSpPr>
          <p:nvPr>
            <p:ph type="pic" idx="10" hasCustomPrompt="1"/>
          </p:nvPr>
        </p:nvSpPr>
        <p:spPr>
          <a:xfrm>
            <a:off x="957145" y="1700808"/>
            <a:ext cx="3264727" cy="2698739"/>
          </a:xfrm>
          <a:prstGeom prst="rect">
            <a:avLst/>
          </a:prstGeom>
          <a:solidFill>
            <a:schemeClr val="bg1">
              <a:lumMod val="95000"/>
            </a:schemeClr>
          </a:solidFill>
          <a:ln w="12700">
            <a:noFill/>
          </a:ln>
        </p:spPr>
        <p:txBody>
          <a:bodyPr anchor="ctr"/>
          <a:lstStyle>
            <a:lvl1pPr marL="0" indent="0" algn="ctr">
              <a:buNone/>
              <a:defRPr sz="160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Your Picture Here </a:t>
            </a:r>
            <a:endParaRPr lang="ko-KR" altLang="en-US" dirty="0"/>
          </a:p>
        </p:txBody>
      </p:sp>
      <p:sp>
        <p:nvSpPr>
          <p:cNvPr id="3" name="Picture Placeholder 2"/>
          <p:cNvSpPr>
            <a:spLocks noGrp="1"/>
          </p:cNvSpPr>
          <p:nvPr>
            <p:ph type="pic" idx="11" hasCustomPrompt="1"/>
          </p:nvPr>
        </p:nvSpPr>
        <p:spPr>
          <a:xfrm>
            <a:off x="4452723" y="1700808"/>
            <a:ext cx="3264364" cy="2698739"/>
          </a:xfrm>
          <a:prstGeom prst="rect">
            <a:avLst/>
          </a:prstGeom>
          <a:solidFill>
            <a:schemeClr val="bg1">
              <a:lumMod val="95000"/>
            </a:schemeClr>
          </a:solidFill>
          <a:ln w="12700">
            <a:noFill/>
          </a:ln>
        </p:spPr>
        <p:txBody>
          <a:bodyPr anchor="ctr"/>
          <a:lstStyle>
            <a:lvl1pPr marL="0" indent="0" algn="ctr">
              <a:buNone/>
              <a:defRPr sz="160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Your Picture Here </a:t>
            </a:r>
            <a:endParaRPr lang="ko-KR" altLang="en-US" dirty="0"/>
          </a:p>
        </p:txBody>
      </p:sp>
      <p:sp>
        <p:nvSpPr>
          <p:cNvPr id="4" name="Picture Placeholder 2"/>
          <p:cNvSpPr>
            <a:spLocks noGrp="1"/>
          </p:cNvSpPr>
          <p:nvPr>
            <p:ph type="pic" idx="12" hasCustomPrompt="1"/>
          </p:nvPr>
        </p:nvSpPr>
        <p:spPr>
          <a:xfrm>
            <a:off x="7947939" y="1700808"/>
            <a:ext cx="3264364" cy="2698739"/>
          </a:xfrm>
          <a:prstGeom prst="rect">
            <a:avLst/>
          </a:prstGeom>
          <a:solidFill>
            <a:schemeClr val="bg1">
              <a:lumMod val="95000"/>
            </a:schemeClr>
          </a:solidFill>
          <a:ln w="12700">
            <a:noFill/>
          </a:ln>
        </p:spPr>
        <p:txBody>
          <a:bodyPr anchor="ctr"/>
          <a:lstStyle>
            <a:lvl1pPr marL="0" indent="0" algn="ctr">
              <a:buNone/>
              <a:defRPr sz="160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Your Picture Here </a:t>
            </a:r>
            <a:endParaRPr lang="ko-KR" altLang="en-US" dirty="0"/>
          </a:p>
        </p:txBody>
      </p:sp>
      <p:sp>
        <p:nvSpPr>
          <p:cNvPr id="7" name="Text Placeholder 9">
            <a:extLst>
              <a:ext uri="{FF2B5EF4-FFF2-40B4-BE49-F238E27FC236}">
                <a16:creationId xmlns:a16="http://schemas.microsoft.com/office/drawing/2014/main" id="{DDA4CE02-F7F3-4BCD-B8DB-4DFD03965EC0}"/>
              </a:ext>
            </a:extLst>
          </p:cNvPr>
          <p:cNvSpPr>
            <a:spLocks noGrp="1"/>
          </p:cNvSpPr>
          <p:nvPr>
            <p:ph type="body" sz="quarter" idx="13" hasCustomPrompt="1"/>
          </p:nvPr>
        </p:nvSpPr>
        <p:spPr>
          <a:xfrm>
            <a:off x="0" y="164638"/>
            <a:ext cx="12192000" cy="768085"/>
          </a:xfrm>
          <a:prstGeom prst="rect">
            <a:avLst/>
          </a:prstGeom>
        </p:spPr>
        <p:txBody>
          <a:bodyPr anchor="ctr"/>
          <a:lstStyle>
            <a:lvl1pPr marL="0" indent="0" algn="ctr">
              <a:buNone/>
              <a:defRPr sz="4800" b="0" baseline="0">
                <a:solidFill>
                  <a:schemeClr val="tx1">
                    <a:lumMod val="75000"/>
                    <a:lumOff val="25000"/>
                  </a:schemeClr>
                </a:solidFill>
                <a:latin typeface="+mj-lt"/>
                <a:cs typeface="Arial" pitchFamily="34" charset="0"/>
              </a:defRPr>
            </a:lvl1pPr>
          </a:lstStyle>
          <a:p>
            <a:pPr lvl="0"/>
            <a:r>
              <a:rPr lang="en-US" altLang="ko-KR" dirty="0"/>
              <a:t>BASIC LAYOUT</a:t>
            </a:r>
          </a:p>
        </p:txBody>
      </p:sp>
      <p:sp>
        <p:nvSpPr>
          <p:cNvPr id="8" name="Text Placeholder 9">
            <a:extLst>
              <a:ext uri="{FF2B5EF4-FFF2-40B4-BE49-F238E27FC236}">
                <a16:creationId xmlns:a16="http://schemas.microsoft.com/office/drawing/2014/main" id="{39A54B34-6F96-4E3E-B72E-E680E3CE2717}"/>
              </a:ext>
            </a:extLst>
          </p:cNvPr>
          <p:cNvSpPr>
            <a:spLocks noGrp="1"/>
          </p:cNvSpPr>
          <p:nvPr>
            <p:ph type="body" sz="quarter" idx="14" hasCustomPrompt="1"/>
          </p:nvPr>
        </p:nvSpPr>
        <p:spPr>
          <a:xfrm>
            <a:off x="0" y="932723"/>
            <a:ext cx="12192000" cy="384043"/>
          </a:xfrm>
          <a:prstGeom prst="rect">
            <a:avLst/>
          </a:prstGeom>
        </p:spPr>
        <p:txBody>
          <a:bodyPr anchor="ctr"/>
          <a:lstStyle>
            <a:lvl1pPr marL="0" indent="0" algn="ctr">
              <a:buNone/>
              <a:defRPr sz="1867" b="0" baseline="0">
                <a:solidFill>
                  <a:schemeClr val="tx1">
                    <a:lumMod val="75000"/>
                    <a:lumOff val="25000"/>
                  </a:schemeClr>
                </a:solidFill>
                <a:latin typeface="+mn-lt"/>
                <a:cs typeface="Arial" pitchFamily="34" charset="0"/>
              </a:defRPr>
            </a:lvl1pPr>
          </a:lstStyle>
          <a:p>
            <a:pPr lvl="0"/>
            <a:r>
              <a:rPr lang="en-US" altLang="ko-KR" dirty="0"/>
              <a:t>Insert the title of your subtitle Here</a:t>
            </a:r>
          </a:p>
        </p:txBody>
      </p:sp>
    </p:spTree>
    <p:extLst>
      <p:ext uri="{BB962C8B-B14F-4D97-AF65-F5344CB8AC3E}">
        <p14:creationId xmlns:p14="http://schemas.microsoft.com/office/powerpoint/2010/main" val="3316791605"/>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8_Basic Layout">
    <p:spTree>
      <p:nvGrpSpPr>
        <p:cNvPr id="1" name=""/>
        <p:cNvGrpSpPr/>
        <p:nvPr/>
      </p:nvGrpSpPr>
      <p:grpSpPr>
        <a:xfrm>
          <a:off x="0" y="0"/>
          <a:ext cx="0" cy="0"/>
          <a:chOff x="0" y="0"/>
          <a:chExt cx="0" cy="0"/>
        </a:xfrm>
      </p:grpSpPr>
      <p:pic>
        <p:nvPicPr>
          <p:cNvPr id="2" name="Picture 3" descr="D:\Fullppt\005-PNG이미지\모니터.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976382" y="1700809"/>
            <a:ext cx="3898337" cy="3358159"/>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3" descr="D:\Fullppt\005-PNG이미지\모니터.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6296862" y="1700809"/>
            <a:ext cx="3898337" cy="3358159"/>
          </a:xfrm>
          <a:prstGeom prst="rect">
            <a:avLst/>
          </a:prstGeom>
          <a:noFill/>
          <a:extLst>
            <a:ext uri="{909E8E84-426E-40DD-AFC4-6F175D3DCCD1}">
              <a14:hiddenFill xmlns:a14="http://schemas.microsoft.com/office/drawing/2010/main">
                <a:solidFill>
                  <a:srgbClr val="FFFFFF"/>
                </a:solidFill>
              </a14:hiddenFill>
            </a:ext>
          </a:extLst>
        </p:spPr>
      </p:pic>
      <p:sp>
        <p:nvSpPr>
          <p:cNvPr id="4" name="Picture Placeholder 2"/>
          <p:cNvSpPr>
            <a:spLocks noGrp="1"/>
          </p:cNvSpPr>
          <p:nvPr>
            <p:ph type="pic" idx="1" hasCustomPrompt="1"/>
          </p:nvPr>
        </p:nvSpPr>
        <p:spPr>
          <a:xfrm>
            <a:off x="2110208" y="1832542"/>
            <a:ext cx="3600000" cy="2113111"/>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Your Picture Here</a:t>
            </a:r>
            <a:endParaRPr lang="ko-KR" altLang="en-US" dirty="0"/>
          </a:p>
        </p:txBody>
      </p:sp>
      <p:sp>
        <p:nvSpPr>
          <p:cNvPr id="5" name="Picture Placeholder 2"/>
          <p:cNvSpPr>
            <a:spLocks noGrp="1"/>
          </p:cNvSpPr>
          <p:nvPr>
            <p:ph type="pic" idx="12" hasCustomPrompt="1"/>
          </p:nvPr>
        </p:nvSpPr>
        <p:spPr>
          <a:xfrm>
            <a:off x="6427952" y="1832542"/>
            <a:ext cx="3648000" cy="2113111"/>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Your Picture Here</a:t>
            </a:r>
            <a:endParaRPr lang="ko-KR" altLang="en-US" dirty="0"/>
          </a:p>
        </p:txBody>
      </p:sp>
      <p:sp>
        <p:nvSpPr>
          <p:cNvPr id="8" name="Text Placeholder 9">
            <a:extLst>
              <a:ext uri="{FF2B5EF4-FFF2-40B4-BE49-F238E27FC236}">
                <a16:creationId xmlns:a16="http://schemas.microsoft.com/office/drawing/2014/main" id="{2F3CBFE9-6225-4EAB-9415-3558F6BE9A6F}"/>
              </a:ext>
            </a:extLst>
          </p:cNvPr>
          <p:cNvSpPr>
            <a:spLocks noGrp="1"/>
          </p:cNvSpPr>
          <p:nvPr>
            <p:ph type="body" sz="quarter" idx="10" hasCustomPrompt="1"/>
          </p:nvPr>
        </p:nvSpPr>
        <p:spPr>
          <a:xfrm>
            <a:off x="0" y="164638"/>
            <a:ext cx="12192000" cy="768085"/>
          </a:xfrm>
          <a:prstGeom prst="rect">
            <a:avLst/>
          </a:prstGeom>
        </p:spPr>
        <p:txBody>
          <a:bodyPr anchor="ctr"/>
          <a:lstStyle>
            <a:lvl1pPr marL="0" indent="0" algn="ctr">
              <a:buNone/>
              <a:defRPr sz="4800" b="0" baseline="0">
                <a:solidFill>
                  <a:schemeClr val="tx1">
                    <a:lumMod val="75000"/>
                    <a:lumOff val="25000"/>
                  </a:schemeClr>
                </a:solidFill>
                <a:latin typeface="+mj-lt"/>
                <a:cs typeface="Arial" pitchFamily="34" charset="0"/>
              </a:defRPr>
            </a:lvl1pPr>
          </a:lstStyle>
          <a:p>
            <a:pPr lvl="0"/>
            <a:r>
              <a:rPr lang="en-US" altLang="ko-KR" dirty="0"/>
              <a:t>BASIC LAYOUT</a:t>
            </a:r>
          </a:p>
        </p:txBody>
      </p:sp>
      <p:sp>
        <p:nvSpPr>
          <p:cNvPr id="9" name="Text Placeholder 9">
            <a:extLst>
              <a:ext uri="{FF2B5EF4-FFF2-40B4-BE49-F238E27FC236}">
                <a16:creationId xmlns:a16="http://schemas.microsoft.com/office/drawing/2014/main" id="{9E9189EF-3C10-45A2-8749-4187192ACEC2}"/>
              </a:ext>
            </a:extLst>
          </p:cNvPr>
          <p:cNvSpPr>
            <a:spLocks noGrp="1"/>
          </p:cNvSpPr>
          <p:nvPr>
            <p:ph type="body" sz="quarter" idx="11" hasCustomPrompt="1"/>
          </p:nvPr>
        </p:nvSpPr>
        <p:spPr>
          <a:xfrm>
            <a:off x="0" y="932723"/>
            <a:ext cx="12192000" cy="384043"/>
          </a:xfrm>
          <a:prstGeom prst="rect">
            <a:avLst/>
          </a:prstGeom>
        </p:spPr>
        <p:txBody>
          <a:bodyPr anchor="ctr"/>
          <a:lstStyle>
            <a:lvl1pPr marL="0" indent="0" algn="ctr">
              <a:buNone/>
              <a:defRPr sz="1867" b="0" baseline="0">
                <a:solidFill>
                  <a:schemeClr val="tx1">
                    <a:lumMod val="75000"/>
                    <a:lumOff val="25000"/>
                  </a:schemeClr>
                </a:solidFill>
                <a:latin typeface="+mn-lt"/>
                <a:cs typeface="Arial" pitchFamily="34" charset="0"/>
              </a:defRPr>
            </a:lvl1pPr>
          </a:lstStyle>
          <a:p>
            <a:pPr lvl="0"/>
            <a:r>
              <a:rPr lang="en-US" altLang="ko-KR" dirty="0"/>
              <a:t>Insert the title of your subtitle Here</a:t>
            </a:r>
          </a:p>
        </p:txBody>
      </p:sp>
    </p:spTree>
    <p:extLst>
      <p:ext uri="{BB962C8B-B14F-4D97-AF65-F5344CB8AC3E}">
        <p14:creationId xmlns:p14="http://schemas.microsoft.com/office/powerpoint/2010/main" val="935322222"/>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9_Basic Layout">
    <p:spTree>
      <p:nvGrpSpPr>
        <p:cNvPr id="1" name=""/>
        <p:cNvGrpSpPr/>
        <p:nvPr/>
      </p:nvGrpSpPr>
      <p:grpSpPr>
        <a:xfrm>
          <a:off x="0" y="0"/>
          <a:ext cx="0" cy="0"/>
          <a:chOff x="0" y="0"/>
          <a:chExt cx="0" cy="0"/>
        </a:xfrm>
      </p:grpSpPr>
      <p:sp>
        <p:nvSpPr>
          <p:cNvPr id="4" name="Donut 3"/>
          <p:cNvSpPr/>
          <p:nvPr userDrawn="1"/>
        </p:nvSpPr>
        <p:spPr>
          <a:xfrm>
            <a:off x="3796148" y="1572993"/>
            <a:ext cx="4535419" cy="4535419"/>
          </a:xfrm>
          <a:prstGeom prst="donut">
            <a:avLst>
              <a:gd name="adj" fmla="val 1353"/>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1" hangingPunct="1">
              <a:lnSpc>
                <a:spcPct val="100000"/>
              </a:lnSpc>
              <a:spcBef>
                <a:spcPts val="0"/>
              </a:spcBef>
              <a:spcAft>
                <a:spcPts val="0"/>
              </a:spcAft>
              <a:buClrTx/>
              <a:buSzTx/>
              <a:buFontTx/>
              <a:buNone/>
              <a:tabLst/>
              <a:defRPr/>
            </a:pPr>
            <a:endParaRPr kumimoji="0" lang="ko-KR" altLang="en-US" sz="2400" b="0" i="0" u="none" strike="noStrike" kern="1200" cap="none" spc="0" normalizeH="0" baseline="0" noProof="0">
              <a:ln>
                <a:noFill/>
              </a:ln>
              <a:solidFill>
                <a:prstClr val="black"/>
              </a:solidFill>
              <a:effectLst/>
              <a:uLnTx/>
              <a:uFillTx/>
              <a:latin typeface="Arial"/>
              <a:cs typeface="+mn-cs"/>
            </a:endParaRPr>
          </a:p>
        </p:txBody>
      </p:sp>
      <p:pic>
        <p:nvPicPr>
          <p:cNvPr id="5" name="Picture 2" descr="D:\Fullppt\PNG이미지\핸드폰2.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646967" y="1438674"/>
            <a:ext cx="4497771" cy="5446711"/>
          </a:xfrm>
          <a:prstGeom prst="rect">
            <a:avLst/>
          </a:prstGeom>
          <a:noFill/>
          <a:extLst>
            <a:ext uri="{909E8E84-426E-40DD-AFC4-6F175D3DCCD1}">
              <a14:hiddenFill xmlns:a14="http://schemas.microsoft.com/office/drawing/2010/main">
                <a:solidFill>
                  <a:srgbClr val="FFFFFF"/>
                </a:solidFill>
              </a14:hiddenFill>
            </a:ext>
          </a:extLst>
        </p:spPr>
      </p:pic>
      <p:sp>
        <p:nvSpPr>
          <p:cNvPr id="6" name="Picture Placeholder 2"/>
          <p:cNvSpPr>
            <a:spLocks noGrp="1"/>
          </p:cNvSpPr>
          <p:nvPr>
            <p:ph type="pic" idx="1" hasCustomPrompt="1"/>
          </p:nvPr>
        </p:nvSpPr>
        <p:spPr>
          <a:xfrm>
            <a:off x="4755105" y="1622871"/>
            <a:ext cx="2593953" cy="4006860"/>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Your Picture Here</a:t>
            </a:r>
            <a:endParaRPr lang="ko-KR" altLang="en-US" dirty="0"/>
          </a:p>
        </p:txBody>
      </p:sp>
      <p:sp>
        <p:nvSpPr>
          <p:cNvPr id="9" name="Text Placeholder 9">
            <a:extLst>
              <a:ext uri="{FF2B5EF4-FFF2-40B4-BE49-F238E27FC236}">
                <a16:creationId xmlns:a16="http://schemas.microsoft.com/office/drawing/2014/main" id="{9B4F25E9-AA8C-4BD3-BF1F-56D20DF8DD5E}"/>
              </a:ext>
            </a:extLst>
          </p:cNvPr>
          <p:cNvSpPr>
            <a:spLocks noGrp="1"/>
          </p:cNvSpPr>
          <p:nvPr>
            <p:ph type="body" sz="quarter" idx="10" hasCustomPrompt="1"/>
          </p:nvPr>
        </p:nvSpPr>
        <p:spPr>
          <a:xfrm>
            <a:off x="0" y="164638"/>
            <a:ext cx="12192000" cy="768085"/>
          </a:xfrm>
          <a:prstGeom prst="rect">
            <a:avLst/>
          </a:prstGeom>
        </p:spPr>
        <p:txBody>
          <a:bodyPr anchor="ctr"/>
          <a:lstStyle>
            <a:lvl1pPr marL="0" indent="0" algn="ctr">
              <a:buNone/>
              <a:defRPr sz="4800" b="0" baseline="0">
                <a:solidFill>
                  <a:schemeClr val="tx1">
                    <a:lumMod val="75000"/>
                    <a:lumOff val="25000"/>
                  </a:schemeClr>
                </a:solidFill>
                <a:latin typeface="+mj-lt"/>
                <a:cs typeface="Arial" pitchFamily="34" charset="0"/>
              </a:defRPr>
            </a:lvl1pPr>
          </a:lstStyle>
          <a:p>
            <a:pPr lvl="0"/>
            <a:r>
              <a:rPr lang="en-US" altLang="ko-KR" dirty="0"/>
              <a:t>BASIC LAYOUT</a:t>
            </a:r>
          </a:p>
        </p:txBody>
      </p:sp>
      <p:sp>
        <p:nvSpPr>
          <p:cNvPr id="10" name="Text Placeholder 9">
            <a:extLst>
              <a:ext uri="{FF2B5EF4-FFF2-40B4-BE49-F238E27FC236}">
                <a16:creationId xmlns:a16="http://schemas.microsoft.com/office/drawing/2014/main" id="{840BDE80-4E1C-47DE-8168-381888FDC3F5}"/>
              </a:ext>
            </a:extLst>
          </p:cNvPr>
          <p:cNvSpPr>
            <a:spLocks noGrp="1"/>
          </p:cNvSpPr>
          <p:nvPr>
            <p:ph type="body" sz="quarter" idx="11" hasCustomPrompt="1"/>
          </p:nvPr>
        </p:nvSpPr>
        <p:spPr>
          <a:xfrm>
            <a:off x="0" y="932723"/>
            <a:ext cx="12192000" cy="384043"/>
          </a:xfrm>
          <a:prstGeom prst="rect">
            <a:avLst/>
          </a:prstGeom>
        </p:spPr>
        <p:txBody>
          <a:bodyPr anchor="ctr"/>
          <a:lstStyle>
            <a:lvl1pPr marL="0" indent="0" algn="ctr">
              <a:buNone/>
              <a:defRPr sz="1867" b="0" baseline="0">
                <a:solidFill>
                  <a:schemeClr val="tx1">
                    <a:lumMod val="75000"/>
                    <a:lumOff val="25000"/>
                  </a:schemeClr>
                </a:solidFill>
                <a:latin typeface="+mn-lt"/>
                <a:cs typeface="Arial" pitchFamily="34" charset="0"/>
              </a:defRPr>
            </a:lvl1pPr>
          </a:lstStyle>
          <a:p>
            <a:pPr lvl="0"/>
            <a:r>
              <a:rPr lang="en-US" altLang="ko-KR" dirty="0"/>
              <a:t>Insert the title of your subtitle Here</a:t>
            </a:r>
          </a:p>
        </p:txBody>
      </p:sp>
    </p:spTree>
    <p:extLst>
      <p:ext uri="{BB962C8B-B14F-4D97-AF65-F5344CB8AC3E}">
        <p14:creationId xmlns:p14="http://schemas.microsoft.com/office/powerpoint/2010/main" val="1942736665"/>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userDrawn="1">
  <p:cSld name="26_Title Slide">
    <p:spTree>
      <p:nvGrpSpPr>
        <p:cNvPr id="1" name=""/>
        <p:cNvGrpSpPr/>
        <p:nvPr/>
      </p:nvGrpSpPr>
      <p:grpSpPr>
        <a:xfrm>
          <a:off x="0" y="0"/>
          <a:ext cx="0" cy="0"/>
          <a:chOff x="0" y="0"/>
          <a:chExt cx="0" cy="0"/>
        </a:xfrm>
      </p:grpSpPr>
      <p:sp>
        <p:nvSpPr>
          <p:cNvPr id="2" name="Picture Placeholder 2"/>
          <p:cNvSpPr>
            <a:spLocks noGrp="1"/>
          </p:cNvSpPr>
          <p:nvPr>
            <p:ph type="pic" idx="1" hasCustomPrompt="1"/>
          </p:nvPr>
        </p:nvSpPr>
        <p:spPr>
          <a:xfrm>
            <a:off x="728952" y="1562579"/>
            <a:ext cx="2592000" cy="1391477"/>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ea typeface="+mj-ea"/>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Insert Your Image</a:t>
            </a:r>
            <a:endParaRPr lang="ko-KR" altLang="en-US" dirty="0"/>
          </a:p>
        </p:txBody>
      </p:sp>
      <p:sp>
        <p:nvSpPr>
          <p:cNvPr id="3" name="Picture Placeholder 2"/>
          <p:cNvSpPr>
            <a:spLocks noGrp="1"/>
          </p:cNvSpPr>
          <p:nvPr>
            <p:ph type="pic" idx="10" hasCustomPrompt="1"/>
          </p:nvPr>
        </p:nvSpPr>
        <p:spPr>
          <a:xfrm>
            <a:off x="728504" y="3816222"/>
            <a:ext cx="2592000" cy="1632181"/>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ea typeface="+mj-ea"/>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Insert Your Image</a:t>
            </a:r>
            <a:endParaRPr lang="ko-KR" altLang="en-US" dirty="0"/>
          </a:p>
        </p:txBody>
      </p:sp>
      <p:sp>
        <p:nvSpPr>
          <p:cNvPr id="4" name="Rectangle 3"/>
          <p:cNvSpPr/>
          <p:nvPr userDrawn="1"/>
        </p:nvSpPr>
        <p:spPr>
          <a:xfrm>
            <a:off x="728504" y="2956276"/>
            <a:ext cx="2592000" cy="707936"/>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1" fontAlgn="auto" latinLnBrk="1" hangingPunct="1">
              <a:lnSpc>
                <a:spcPct val="100000"/>
              </a:lnSpc>
              <a:spcBef>
                <a:spcPts val="0"/>
              </a:spcBef>
              <a:spcAft>
                <a:spcPts val="0"/>
              </a:spcAft>
              <a:buClrTx/>
              <a:buSzTx/>
              <a:buFontTx/>
              <a:buNone/>
              <a:tabLst/>
              <a:defRPr/>
            </a:pPr>
            <a:endParaRPr kumimoji="0" lang="ko-KR" altLang="en-US" sz="2400" b="0" i="0" u="none" strike="noStrike" kern="1200" cap="none" spc="0" normalizeH="0" baseline="0" noProof="0">
              <a:ln>
                <a:noFill/>
              </a:ln>
              <a:solidFill>
                <a:prstClr val="white"/>
              </a:solidFill>
              <a:effectLst/>
              <a:uLnTx/>
              <a:uFillTx/>
              <a:latin typeface="Arial"/>
              <a:cs typeface="+mn-cs"/>
            </a:endParaRPr>
          </a:p>
        </p:txBody>
      </p:sp>
      <p:sp>
        <p:nvSpPr>
          <p:cNvPr id="5" name="Rectangle 4"/>
          <p:cNvSpPr/>
          <p:nvPr userDrawn="1"/>
        </p:nvSpPr>
        <p:spPr>
          <a:xfrm>
            <a:off x="728056" y="5447872"/>
            <a:ext cx="2592000" cy="70793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1" fontAlgn="auto" latinLnBrk="1" hangingPunct="1">
              <a:lnSpc>
                <a:spcPct val="100000"/>
              </a:lnSpc>
              <a:spcBef>
                <a:spcPts val="0"/>
              </a:spcBef>
              <a:spcAft>
                <a:spcPts val="0"/>
              </a:spcAft>
              <a:buClrTx/>
              <a:buSzTx/>
              <a:buFontTx/>
              <a:buNone/>
              <a:tabLst/>
              <a:defRPr/>
            </a:pPr>
            <a:endParaRPr kumimoji="0" lang="ko-KR" altLang="en-US" sz="2400" b="0" i="0" u="none" strike="noStrike" kern="1200" cap="none" spc="0" normalizeH="0" baseline="0" noProof="0">
              <a:ln>
                <a:noFill/>
              </a:ln>
              <a:solidFill>
                <a:prstClr val="white"/>
              </a:solidFill>
              <a:effectLst/>
              <a:uLnTx/>
              <a:uFillTx/>
              <a:latin typeface="Arial"/>
              <a:cs typeface="+mn-cs"/>
            </a:endParaRPr>
          </a:p>
        </p:txBody>
      </p:sp>
      <p:sp>
        <p:nvSpPr>
          <p:cNvPr id="6" name="Picture Placeholder 2"/>
          <p:cNvSpPr>
            <a:spLocks noGrp="1"/>
          </p:cNvSpPr>
          <p:nvPr>
            <p:ph type="pic" idx="11" hasCustomPrompt="1"/>
          </p:nvPr>
        </p:nvSpPr>
        <p:spPr>
          <a:xfrm>
            <a:off x="3444409" y="1562579"/>
            <a:ext cx="2592000" cy="1391477"/>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ea typeface="+mj-ea"/>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Insert Your Image</a:t>
            </a:r>
            <a:endParaRPr lang="ko-KR" altLang="en-US" dirty="0"/>
          </a:p>
        </p:txBody>
      </p:sp>
      <p:sp>
        <p:nvSpPr>
          <p:cNvPr id="7" name="Picture Placeholder 2"/>
          <p:cNvSpPr>
            <a:spLocks noGrp="1"/>
          </p:cNvSpPr>
          <p:nvPr>
            <p:ph type="pic" idx="12" hasCustomPrompt="1"/>
          </p:nvPr>
        </p:nvSpPr>
        <p:spPr>
          <a:xfrm>
            <a:off x="3443961" y="3816222"/>
            <a:ext cx="2592000" cy="1632181"/>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ea typeface="+mj-ea"/>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Insert Your Image</a:t>
            </a:r>
            <a:endParaRPr lang="ko-KR" altLang="en-US" dirty="0"/>
          </a:p>
        </p:txBody>
      </p:sp>
      <p:sp>
        <p:nvSpPr>
          <p:cNvPr id="8" name="Rectangle 7"/>
          <p:cNvSpPr/>
          <p:nvPr userDrawn="1"/>
        </p:nvSpPr>
        <p:spPr>
          <a:xfrm>
            <a:off x="3443961" y="2956276"/>
            <a:ext cx="2592000" cy="70793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1" fontAlgn="auto" latinLnBrk="1" hangingPunct="1">
              <a:lnSpc>
                <a:spcPct val="100000"/>
              </a:lnSpc>
              <a:spcBef>
                <a:spcPts val="0"/>
              </a:spcBef>
              <a:spcAft>
                <a:spcPts val="0"/>
              </a:spcAft>
              <a:buClrTx/>
              <a:buSzTx/>
              <a:buFontTx/>
              <a:buNone/>
              <a:tabLst/>
              <a:defRPr/>
            </a:pPr>
            <a:endParaRPr kumimoji="0" lang="ko-KR" altLang="en-US" sz="2400" b="0" i="0" u="none" strike="noStrike" kern="1200" cap="none" spc="0" normalizeH="0" baseline="0" noProof="0">
              <a:ln>
                <a:noFill/>
              </a:ln>
              <a:solidFill>
                <a:prstClr val="white"/>
              </a:solidFill>
              <a:effectLst/>
              <a:uLnTx/>
              <a:uFillTx/>
              <a:latin typeface="Arial"/>
              <a:cs typeface="+mn-cs"/>
            </a:endParaRPr>
          </a:p>
        </p:txBody>
      </p:sp>
      <p:sp>
        <p:nvSpPr>
          <p:cNvPr id="9" name="Rectangle 8"/>
          <p:cNvSpPr/>
          <p:nvPr userDrawn="1"/>
        </p:nvSpPr>
        <p:spPr>
          <a:xfrm>
            <a:off x="3443513" y="5447872"/>
            <a:ext cx="2592000" cy="70793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1" fontAlgn="auto" latinLnBrk="1" hangingPunct="1">
              <a:lnSpc>
                <a:spcPct val="100000"/>
              </a:lnSpc>
              <a:spcBef>
                <a:spcPts val="0"/>
              </a:spcBef>
              <a:spcAft>
                <a:spcPts val="0"/>
              </a:spcAft>
              <a:buClrTx/>
              <a:buSzTx/>
              <a:buFontTx/>
              <a:buNone/>
              <a:tabLst/>
              <a:defRPr/>
            </a:pPr>
            <a:endParaRPr kumimoji="0" lang="ko-KR" altLang="en-US" sz="2400" b="0" i="0" u="none" strike="noStrike" kern="1200" cap="none" spc="0" normalizeH="0" baseline="0" noProof="0">
              <a:ln>
                <a:noFill/>
              </a:ln>
              <a:solidFill>
                <a:prstClr val="white"/>
              </a:solidFill>
              <a:effectLst/>
              <a:uLnTx/>
              <a:uFillTx/>
              <a:latin typeface="Arial"/>
              <a:cs typeface="+mn-cs"/>
            </a:endParaRPr>
          </a:p>
        </p:txBody>
      </p:sp>
      <p:sp>
        <p:nvSpPr>
          <p:cNvPr id="10" name="Picture Placeholder 2"/>
          <p:cNvSpPr>
            <a:spLocks noGrp="1"/>
          </p:cNvSpPr>
          <p:nvPr>
            <p:ph type="pic" idx="13" hasCustomPrompt="1"/>
          </p:nvPr>
        </p:nvSpPr>
        <p:spPr>
          <a:xfrm>
            <a:off x="6159867" y="1562579"/>
            <a:ext cx="2592000" cy="1391477"/>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ea typeface="+mj-ea"/>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Insert Your Image</a:t>
            </a:r>
            <a:endParaRPr lang="ko-KR" altLang="en-US" dirty="0"/>
          </a:p>
        </p:txBody>
      </p:sp>
      <p:sp>
        <p:nvSpPr>
          <p:cNvPr id="11" name="Picture Placeholder 2"/>
          <p:cNvSpPr>
            <a:spLocks noGrp="1"/>
          </p:cNvSpPr>
          <p:nvPr>
            <p:ph type="pic" idx="14" hasCustomPrompt="1"/>
          </p:nvPr>
        </p:nvSpPr>
        <p:spPr>
          <a:xfrm>
            <a:off x="6159419" y="3816222"/>
            <a:ext cx="2592000" cy="1632181"/>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ea typeface="+mj-ea"/>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Insert Your Image</a:t>
            </a:r>
            <a:endParaRPr lang="ko-KR" altLang="en-US" dirty="0"/>
          </a:p>
        </p:txBody>
      </p:sp>
      <p:sp>
        <p:nvSpPr>
          <p:cNvPr id="12" name="Rectangle 11"/>
          <p:cNvSpPr/>
          <p:nvPr userDrawn="1"/>
        </p:nvSpPr>
        <p:spPr>
          <a:xfrm>
            <a:off x="6159419" y="2956276"/>
            <a:ext cx="2592000" cy="70793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1" fontAlgn="auto" latinLnBrk="1" hangingPunct="1">
              <a:lnSpc>
                <a:spcPct val="100000"/>
              </a:lnSpc>
              <a:spcBef>
                <a:spcPts val="0"/>
              </a:spcBef>
              <a:spcAft>
                <a:spcPts val="0"/>
              </a:spcAft>
              <a:buClrTx/>
              <a:buSzTx/>
              <a:buFontTx/>
              <a:buNone/>
              <a:tabLst/>
              <a:defRPr/>
            </a:pPr>
            <a:endParaRPr kumimoji="0" lang="ko-KR" altLang="en-US" sz="2400" b="0" i="0" u="none" strike="noStrike" kern="1200" cap="none" spc="0" normalizeH="0" baseline="0" noProof="0">
              <a:ln>
                <a:noFill/>
              </a:ln>
              <a:solidFill>
                <a:prstClr val="white"/>
              </a:solidFill>
              <a:effectLst/>
              <a:uLnTx/>
              <a:uFillTx/>
              <a:latin typeface="Arial"/>
              <a:cs typeface="+mn-cs"/>
            </a:endParaRPr>
          </a:p>
        </p:txBody>
      </p:sp>
      <p:sp>
        <p:nvSpPr>
          <p:cNvPr id="13" name="Rectangle 12"/>
          <p:cNvSpPr/>
          <p:nvPr userDrawn="1"/>
        </p:nvSpPr>
        <p:spPr>
          <a:xfrm>
            <a:off x="6158971" y="5447872"/>
            <a:ext cx="2592000" cy="70793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1" fontAlgn="auto" latinLnBrk="1" hangingPunct="1">
              <a:lnSpc>
                <a:spcPct val="100000"/>
              </a:lnSpc>
              <a:spcBef>
                <a:spcPts val="0"/>
              </a:spcBef>
              <a:spcAft>
                <a:spcPts val="0"/>
              </a:spcAft>
              <a:buClrTx/>
              <a:buSzTx/>
              <a:buFontTx/>
              <a:buNone/>
              <a:tabLst/>
              <a:defRPr/>
            </a:pPr>
            <a:endParaRPr kumimoji="0" lang="ko-KR" altLang="en-US" sz="2400" b="0" i="0" u="none" strike="noStrike" kern="1200" cap="none" spc="0" normalizeH="0" baseline="0" noProof="0">
              <a:ln>
                <a:noFill/>
              </a:ln>
              <a:solidFill>
                <a:prstClr val="white"/>
              </a:solidFill>
              <a:effectLst/>
              <a:uLnTx/>
              <a:uFillTx/>
              <a:latin typeface="Arial"/>
              <a:cs typeface="+mn-cs"/>
            </a:endParaRPr>
          </a:p>
        </p:txBody>
      </p:sp>
      <p:sp>
        <p:nvSpPr>
          <p:cNvPr id="14" name="Picture Placeholder 2"/>
          <p:cNvSpPr>
            <a:spLocks noGrp="1"/>
          </p:cNvSpPr>
          <p:nvPr>
            <p:ph type="pic" idx="15" hasCustomPrompt="1"/>
          </p:nvPr>
        </p:nvSpPr>
        <p:spPr>
          <a:xfrm>
            <a:off x="8875325" y="1562579"/>
            <a:ext cx="2592000" cy="1391477"/>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ea typeface="+mj-ea"/>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Insert Your Image</a:t>
            </a:r>
            <a:endParaRPr lang="ko-KR" altLang="en-US" dirty="0"/>
          </a:p>
        </p:txBody>
      </p:sp>
      <p:sp>
        <p:nvSpPr>
          <p:cNvPr id="15" name="Picture Placeholder 2"/>
          <p:cNvSpPr>
            <a:spLocks noGrp="1"/>
          </p:cNvSpPr>
          <p:nvPr>
            <p:ph type="pic" idx="16" hasCustomPrompt="1"/>
          </p:nvPr>
        </p:nvSpPr>
        <p:spPr>
          <a:xfrm>
            <a:off x="8874877" y="3816222"/>
            <a:ext cx="2592000" cy="1632181"/>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ea typeface="+mj-ea"/>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Insert Your Image</a:t>
            </a:r>
            <a:endParaRPr lang="ko-KR" altLang="en-US" dirty="0"/>
          </a:p>
        </p:txBody>
      </p:sp>
      <p:sp>
        <p:nvSpPr>
          <p:cNvPr id="16" name="Rectangle 15"/>
          <p:cNvSpPr/>
          <p:nvPr userDrawn="1"/>
        </p:nvSpPr>
        <p:spPr>
          <a:xfrm>
            <a:off x="8874877" y="2956276"/>
            <a:ext cx="2592000" cy="70793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1" fontAlgn="auto" latinLnBrk="1" hangingPunct="1">
              <a:lnSpc>
                <a:spcPct val="100000"/>
              </a:lnSpc>
              <a:spcBef>
                <a:spcPts val="0"/>
              </a:spcBef>
              <a:spcAft>
                <a:spcPts val="0"/>
              </a:spcAft>
              <a:buClrTx/>
              <a:buSzTx/>
              <a:buFontTx/>
              <a:buNone/>
              <a:tabLst/>
              <a:defRPr/>
            </a:pPr>
            <a:endParaRPr kumimoji="0" lang="ko-KR" altLang="en-US" sz="2400" b="0" i="0" u="none" strike="noStrike" kern="1200" cap="none" spc="0" normalizeH="0" baseline="0" noProof="0">
              <a:ln>
                <a:noFill/>
              </a:ln>
              <a:solidFill>
                <a:prstClr val="white"/>
              </a:solidFill>
              <a:effectLst/>
              <a:uLnTx/>
              <a:uFillTx/>
              <a:latin typeface="Arial"/>
              <a:cs typeface="+mn-cs"/>
            </a:endParaRPr>
          </a:p>
        </p:txBody>
      </p:sp>
      <p:sp>
        <p:nvSpPr>
          <p:cNvPr id="17" name="Rectangle 16"/>
          <p:cNvSpPr/>
          <p:nvPr userDrawn="1"/>
        </p:nvSpPr>
        <p:spPr>
          <a:xfrm>
            <a:off x="8874429" y="5447872"/>
            <a:ext cx="2592000" cy="707936"/>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1" fontAlgn="auto" latinLnBrk="1" hangingPunct="1">
              <a:lnSpc>
                <a:spcPct val="100000"/>
              </a:lnSpc>
              <a:spcBef>
                <a:spcPts val="0"/>
              </a:spcBef>
              <a:spcAft>
                <a:spcPts val="0"/>
              </a:spcAft>
              <a:buClrTx/>
              <a:buSzTx/>
              <a:buFontTx/>
              <a:buNone/>
              <a:tabLst/>
              <a:defRPr/>
            </a:pPr>
            <a:endParaRPr kumimoji="0" lang="ko-KR" altLang="en-US" sz="2400" b="0" i="0" u="none" strike="noStrike" kern="1200" cap="none" spc="0" normalizeH="0" baseline="0" noProof="0">
              <a:ln>
                <a:noFill/>
              </a:ln>
              <a:solidFill>
                <a:prstClr val="white"/>
              </a:solidFill>
              <a:effectLst/>
              <a:uLnTx/>
              <a:uFillTx/>
              <a:latin typeface="Arial"/>
              <a:cs typeface="+mn-cs"/>
            </a:endParaRPr>
          </a:p>
        </p:txBody>
      </p:sp>
    </p:spTree>
    <p:extLst>
      <p:ext uri="{BB962C8B-B14F-4D97-AF65-F5344CB8AC3E}">
        <p14:creationId xmlns:p14="http://schemas.microsoft.com/office/powerpoint/2010/main" val="635529858"/>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12/30/2024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08797518"/>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12/30/2024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656760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Dikey Başlık 1"/>
          <p:cNvSpPr>
            <a:spLocks noGrp="1"/>
          </p:cNvSpPr>
          <p:nvPr>
            <p:ph type="title" orient="vert"/>
          </p:nvPr>
        </p:nvSpPr>
        <p:spPr>
          <a:xfrm>
            <a:off x="8724900" y="365125"/>
            <a:ext cx="2628900" cy="5811838"/>
          </a:xfrm>
        </p:spPr>
        <p:txBody>
          <a:bodyPr vert="eaVert"/>
          <a:lstStyle/>
          <a:p>
            <a:r>
              <a:rPr lang="tr-TR"/>
              <a:t>Asıl başlık stili için tıklatın</a:t>
            </a:r>
          </a:p>
        </p:txBody>
      </p:sp>
      <p:sp>
        <p:nvSpPr>
          <p:cNvPr id="3" name="Dikey Metin Yer Tutucusu 2"/>
          <p:cNvSpPr>
            <a:spLocks noGrp="1"/>
          </p:cNvSpPr>
          <p:nvPr>
            <p:ph type="body" orient="vert" idx="1"/>
          </p:nvPr>
        </p:nvSpPr>
        <p:spPr>
          <a:xfrm>
            <a:off x="838200" y="365125"/>
            <a:ext cx="7734300" cy="5811838"/>
          </a:xfrm>
        </p:spPr>
        <p:txBody>
          <a:bodyPr vert="eaVert"/>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10"/>
          </p:nvPr>
        </p:nvSpPr>
        <p:spPr/>
        <p:txBody>
          <a:bodyPr/>
          <a:lstStyle/>
          <a:p>
            <a:fld id="{A2950FCE-6745-420C-B76D-CABDFAFB3913}" type="datetimeFigureOut">
              <a:rPr lang="tr-TR" smtClean="0"/>
              <a:t>30.12.2024</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FF377E7F-6FC3-467C-8341-D7E409D40CFC}" type="slidenum">
              <a:rPr lang="tr-TR" smtClean="0"/>
              <a:t>‹#›</a:t>
            </a:fld>
            <a:endParaRPr lang="tr-TR"/>
          </a:p>
        </p:txBody>
      </p:sp>
    </p:spTree>
    <p:extLst>
      <p:ext uri="{BB962C8B-B14F-4D97-AF65-F5344CB8AC3E}">
        <p14:creationId xmlns:p14="http://schemas.microsoft.com/office/powerpoint/2010/main" val="4079220296"/>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12/30/2024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65419156"/>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12/30/2024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376387244"/>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12/30/2024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60987911"/>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12/30/2024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06266109"/>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12/30/2024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294950774"/>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12/30/2024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0446274"/>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12/30/2024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91443856"/>
      </p:ext>
    </p:extLst>
  </p:cSld>
  <p:clrMapOvr>
    <a:masterClrMapping/>
  </p:clrMapOvr>
  <p:extLst>
    <p:ext uri="{DCECCB84-F9BA-43D5-87BE-67443E8EF086}">
      <p15:sldGuideLst xmlns:p15="http://schemas.microsoft.com/office/powerpoint/2012/main">
        <p15:guide id="1" orient="horz" pos="3240">
          <p15:clr>
            <a:srgbClr val="FBAE40"/>
          </p15:clr>
        </p15:guide>
        <p15:guide id="2" pos="5760">
          <p15:clr>
            <a:srgbClr val="FBAE40"/>
          </p15:clr>
        </p15:guide>
      </p15:sldGuideLst>
    </p:ext>
  </p:extLst>
</p:sldLayout>
</file>

<file path=ppt/slideLayouts/slideLayout1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12/30/2024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053643"/>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12/30/2024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28675196"/>
      </p:ext>
    </p:extLst>
  </p:cSld>
  <p:clrMapOvr>
    <a:masterClrMapping/>
  </p:clrMapOvr>
  <p:extLst>
    <p:ext uri="{DCECCB84-F9BA-43D5-87BE-67443E8EF086}">
      <p15:sldGuideLst xmlns:p15="http://schemas.microsoft.com/office/powerpoint/2012/main">
        <p15:guide id="1" orient="horz" pos="3240">
          <p15:clr>
            <a:srgbClr val="FBAE40"/>
          </p15:clr>
        </p15:guide>
        <p15:guide id="2" pos="5760">
          <p15:clr>
            <a:srgbClr val="FBAE40"/>
          </p15:clr>
        </p15:guide>
      </p15:sldGuideLst>
    </p:ext>
  </p:extLst>
</p:sldLayout>
</file>

<file path=ppt/slideLayouts/slideLayout119.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Unvan 1"/>
          <p:cNvSpPr>
            <a:spLocks noGrp="1"/>
          </p:cNvSpPr>
          <p:nvPr>
            <p:ph type="ctrTitle"/>
            <p:custDataLst>
              <p:tags r:id="rId1"/>
            </p:custDataLst>
          </p:nvPr>
        </p:nvSpPr>
        <p:spPr>
          <a:xfrm>
            <a:off x="1524000" y="1122363"/>
            <a:ext cx="9144000" cy="2387600"/>
          </a:xfrm>
        </p:spPr>
        <p:txBody>
          <a:bodyPr anchor="b"/>
          <a:lstStyle>
            <a:lvl1pPr algn="ctr">
              <a:defRPr sz="6000"/>
            </a:lvl1pPr>
          </a:lstStyle>
          <a:p>
            <a:r>
              <a:rPr lang="tr-TR"/>
              <a:t>Asıl başlık stili için tıklatın</a:t>
            </a:r>
          </a:p>
        </p:txBody>
      </p:sp>
      <p:sp>
        <p:nvSpPr>
          <p:cNvPr id="3" name="Alt Başlık 2"/>
          <p:cNvSpPr>
            <a:spLocks noGrp="1"/>
          </p:cNvSpPr>
          <p:nvPr>
            <p:ph type="subTitle" idx="1"/>
            <p:custDataLst>
              <p:tags r:id="rId2"/>
            </p:custDataLst>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tr-TR"/>
              <a:t>Asıl alt başlık stilini düzenlemek için tıklayın</a:t>
            </a:r>
          </a:p>
        </p:txBody>
      </p:sp>
      <p:sp>
        <p:nvSpPr>
          <p:cNvPr id="4" name="Veri Yer Tutucusu 3"/>
          <p:cNvSpPr>
            <a:spLocks noGrp="1"/>
          </p:cNvSpPr>
          <p:nvPr>
            <p:ph type="dt" sz="half" idx="10"/>
            <p:custDataLst>
              <p:tags r:id="rId3"/>
            </p:custDataLst>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5D50D8C-3E41-44C9-BA18-A20060AA20FB}" type="datetime1">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30.12.2024</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Altbilgi Yer Tutucusu 4"/>
          <p:cNvSpPr>
            <a:spLocks noGrp="1"/>
          </p:cNvSpPr>
          <p:nvPr>
            <p:ph type="ftr" sz="quarter" idx="11"/>
            <p:custDataLst>
              <p:tags r:id="rId4"/>
            </p:custDataLst>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dindersimateryal.com</a:t>
            </a:r>
          </a:p>
        </p:txBody>
      </p:sp>
      <p:sp>
        <p:nvSpPr>
          <p:cNvPr id="6" name="Slayt Numarası Yer Tutucusu 5"/>
          <p:cNvSpPr>
            <a:spLocks noGrp="1"/>
          </p:cNvSpPr>
          <p:nvPr>
            <p:ph type="sldNum" sz="quarter" idx="12"/>
            <p:custDataLst>
              <p:tags r:id="rId5"/>
            </p:custDataLst>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A654E5-1172-4325-9CAC-636C01DAD392}"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1192442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Sec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1115438287"/>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Unvan 1"/>
          <p:cNvSpPr>
            <a:spLocks noGrp="1"/>
          </p:cNvSpPr>
          <p:nvPr>
            <p:ph type="title"/>
            <p:custDataLst>
              <p:tags r:id="rId1"/>
            </p:custDataLst>
          </p:nvPr>
        </p:nvSpPr>
        <p:spPr/>
        <p:txBody>
          <a:bodyPr/>
          <a:lstStyle/>
          <a:p>
            <a:r>
              <a:rPr lang="tr-TR"/>
              <a:t>Asıl başlık stili için tıklatın</a:t>
            </a:r>
          </a:p>
        </p:txBody>
      </p:sp>
      <p:sp>
        <p:nvSpPr>
          <p:cNvPr id="3" name="İçerik Yer Tutucusu 2"/>
          <p:cNvSpPr>
            <a:spLocks noGrp="1"/>
          </p:cNvSpPr>
          <p:nvPr>
            <p:ph idx="1"/>
            <p:custDataLst>
              <p:tags r:id="rId2"/>
            </p:custDataLst>
          </p:nvPr>
        </p:nvSpPr>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10"/>
            <p:custDataLst>
              <p:tags r:id="rId3"/>
            </p:custDataLst>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CF948AA-612C-4F2E-9A66-77DB16BE8139}" type="datetime1">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30.12.2024</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Altbilgi Yer Tutucusu 4"/>
          <p:cNvSpPr>
            <a:spLocks noGrp="1"/>
          </p:cNvSpPr>
          <p:nvPr>
            <p:ph type="ftr" sz="quarter" idx="11"/>
            <p:custDataLst>
              <p:tags r:id="rId4"/>
            </p:custDataLst>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dindersimateryal.com</a:t>
            </a:r>
          </a:p>
        </p:txBody>
      </p:sp>
      <p:sp>
        <p:nvSpPr>
          <p:cNvPr id="6" name="Slayt Numarası Yer Tutucusu 5"/>
          <p:cNvSpPr>
            <a:spLocks noGrp="1"/>
          </p:cNvSpPr>
          <p:nvPr>
            <p:ph type="sldNum" sz="quarter" idx="12"/>
            <p:custDataLst>
              <p:tags r:id="rId5"/>
            </p:custDataLst>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A654E5-1172-4325-9CAC-636C01DAD392}"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49779774"/>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Unvan 1"/>
          <p:cNvSpPr>
            <a:spLocks noGrp="1"/>
          </p:cNvSpPr>
          <p:nvPr>
            <p:ph type="title"/>
          </p:nvPr>
        </p:nvSpPr>
        <p:spPr>
          <a:xfrm>
            <a:off x="831850" y="1709738"/>
            <a:ext cx="10515600" cy="2852737"/>
          </a:xfrm>
        </p:spPr>
        <p:txBody>
          <a:bodyPr anchor="b"/>
          <a:lstStyle>
            <a:lvl1pPr>
              <a:defRPr sz="6000"/>
            </a:lvl1pPr>
          </a:lstStyle>
          <a:p>
            <a:r>
              <a:rPr lang="tr-TR"/>
              <a:t>Asıl başlık stili için tıklatın</a:t>
            </a:r>
          </a:p>
        </p:txBody>
      </p:sp>
      <p:sp>
        <p:nvSpPr>
          <p:cNvPr id="3" name="Metin Yer Tutucusu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tr-TR"/>
              <a:t>Asıl metin stillerini düzenle</a:t>
            </a:r>
          </a:p>
        </p:txBody>
      </p:sp>
      <p:sp>
        <p:nvSpPr>
          <p:cNvPr id="4" name="Veri Yer Tutucusu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F4A8BD9-438B-44DE-8EDC-A9F4A0A967D3}" type="datetime1">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30.12.2024</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Altbilgi Yer Tutucusu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dindersimateryal.com</a:t>
            </a:r>
          </a:p>
        </p:txBody>
      </p:sp>
      <p:sp>
        <p:nvSpPr>
          <p:cNvPr id="6" name="Slayt Numarası Yer Tutucusu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A654E5-1172-4325-9CAC-636C01DAD392}"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03449014"/>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p>
        </p:txBody>
      </p:sp>
      <p:sp>
        <p:nvSpPr>
          <p:cNvPr id="3" name="İçerik Yer Tutucusu 2"/>
          <p:cNvSpPr>
            <a:spLocks noGrp="1"/>
          </p:cNvSpPr>
          <p:nvPr>
            <p:ph sz="half" idx="1"/>
          </p:nvPr>
        </p:nvSpPr>
        <p:spPr>
          <a:xfrm>
            <a:off x="838200" y="1825625"/>
            <a:ext cx="5181600" cy="4351338"/>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İçerik Yer Tutucusu 3"/>
          <p:cNvSpPr>
            <a:spLocks noGrp="1"/>
          </p:cNvSpPr>
          <p:nvPr>
            <p:ph sz="half" idx="2"/>
          </p:nvPr>
        </p:nvSpPr>
        <p:spPr>
          <a:xfrm>
            <a:off x="6172200" y="1825625"/>
            <a:ext cx="5181600" cy="4351338"/>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5" name="Veri Yer Tutucusu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143A13D-B456-404E-9B66-21CC51EE58A6}" type="datetime1">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30.12.2024</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Altbilgi Yer Tutucusu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dindersimateryal.com</a:t>
            </a:r>
          </a:p>
        </p:txBody>
      </p:sp>
      <p:sp>
        <p:nvSpPr>
          <p:cNvPr id="7" name="Slayt Numarası Yer Tutucusu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A654E5-1172-4325-9CAC-636C01DAD392}"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07169701"/>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Unvan 1"/>
          <p:cNvSpPr>
            <a:spLocks noGrp="1"/>
          </p:cNvSpPr>
          <p:nvPr>
            <p:ph type="title"/>
          </p:nvPr>
        </p:nvSpPr>
        <p:spPr>
          <a:xfrm>
            <a:off x="839788" y="365125"/>
            <a:ext cx="10515600" cy="1325563"/>
          </a:xfrm>
        </p:spPr>
        <p:txBody>
          <a:bodyPr/>
          <a:lstStyle/>
          <a:p>
            <a:r>
              <a:rPr lang="tr-TR"/>
              <a:t>Asıl başlık stili için tıklatın</a:t>
            </a:r>
          </a:p>
        </p:txBody>
      </p:sp>
      <p:sp>
        <p:nvSpPr>
          <p:cNvPr id="3" name="Metin Yer Tutucusu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a:t>
            </a:r>
          </a:p>
        </p:txBody>
      </p:sp>
      <p:sp>
        <p:nvSpPr>
          <p:cNvPr id="4" name="İçerik Yer Tutucusu 3"/>
          <p:cNvSpPr>
            <a:spLocks noGrp="1"/>
          </p:cNvSpPr>
          <p:nvPr>
            <p:ph sz="half" idx="2"/>
          </p:nvPr>
        </p:nvSpPr>
        <p:spPr>
          <a:xfrm>
            <a:off x="839788" y="2505075"/>
            <a:ext cx="5157787" cy="3684588"/>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5" name="Metin Yer Tutucusu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a:t>
            </a:r>
          </a:p>
        </p:txBody>
      </p:sp>
      <p:sp>
        <p:nvSpPr>
          <p:cNvPr id="6" name="İçerik Yer Tutucusu 5"/>
          <p:cNvSpPr>
            <a:spLocks noGrp="1"/>
          </p:cNvSpPr>
          <p:nvPr>
            <p:ph sz="quarter" idx="4"/>
          </p:nvPr>
        </p:nvSpPr>
        <p:spPr>
          <a:xfrm>
            <a:off x="6172200" y="2505075"/>
            <a:ext cx="5183188" cy="3684588"/>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7" name="Veri Yer Tutucusu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34CC47F-E9AF-4A7E-A5C7-D6903DD8CD22}" type="datetime1">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30.12.2024</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Altbilgi Yer Tutucusu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dindersimateryal.com</a:t>
            </a:r>
          </a:p>
        </p:txBody>
      </p:sp>
      <p:sp>
        <p:nvSpPr>
          <p:cNvPr id="9" name="Slayt Numarası Yer Tutucusu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A654E5-1172-4325-9CAC-636C01DAD392}"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1561325"/>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p>
        </p:txBody>
      </p:sp>
      <p:sp>
        <p:nvSpPr>
          <p:cNvPr id="3" name="Veri Yer Tutucusu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6D373CD-6832-4357-A847-47618D0A0434}" type="datetime1">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30.12.2024</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Altbilgi Yer Tutucusu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dindersimateryal.com</a:t>
            </a:r>
          </a:p>
        </p:txBody>
      </p:sp>
      <p:sp>
        <p:nvSpPr>
          <p:cNvPr id="5" name="Slayt Numarası Yer Tutucusu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A654E5-1172-4325-9CAC-636C01DAD392}"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66646985"/>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Veri Yer Tutucusu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EB437D2-75AF-4256-AA78-054443638503}" type="datetime1">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30.12.2024</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Altbilgi Yer Tutucusu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dindersimateryal.com</a:t>
            </a:r>
          </a:p>
        </p:txBody>
      </p:sp>
      <p:sp>
        <p:nvSpPr>
          <p:cNvPr id="4" name="Slayt Numarası Yer Tutucusu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A654E5-1172-4325-9CAC-636C01DAD392}"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73556800"/>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Unvan 1"/>
          <p:cNvSpPr>
            <a:spLocks noGrp="1"/>
          </p:cNvSpPr>
          <p:nvPr>
            <p:ph type="title"/>
          </p:nvPr>
        </p:nvSpPr>
        <p:spPr>
          <a:xfrm>
            <a:off x="839788" y="457200"/>
            <a:ext cx="3932237" cy="1600200"/>
          </a:xfrm>
        </p:spPr>
        <p:txBody>
          <a:bodyPr anchor="b"/>
          <a:lstStyle>
            <a:lvl1pPr>
              <a:defRPr sz="3200"/>
            </a:lvl1pPr>
          </a:lstStyle>
          <a:p>
            <a:r>
              <a:rPr lang="tr-TR"/>
              <a:t>Asıl başlık stili için tıklatın</a:t>
            </a:r>
          </a:p>
        </p:txBody>
      </p:sp>
      <p:sp>
        <p:nvSpPr>
          <p:cNvPr id="3" name="İçerik Yer Tutucusu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Metin Yer Tutucus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a:t>
            </a:r>
          </a:p>
        </p:txBody>
      </p:sp>
      <p:sp>
        <p:nvSpPr>
          <p:cNvPr id="5" name="Veri Yer Tutucusu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C957A4E-F2D9-4FE9-B209-EED24005ECD8}" type="datetime1">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30.12.2024</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Altbilgi Yer Tutucusu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dindersimateryal.com</a:t>
            </a:r>
          </a:p>
        </p:txBody>
      </p:sp>
      <p:sp>
        <p:nvSpPr>
          <p:cNvPr id="7" name="Slayt Numarası Yer Tutucusu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A654E5-1172-4325-9CAC-636C01DAD392}"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70594901"/>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Unvan 1"/>
          <p:cNvSpPr>
            <a:spLocks noGrp="1"/>
          </p:cNvSpPr>
          <p:nvPr>
            <p:ph type="title"/>
          </p:nvPr>
        </p:nvSpPr>
        <p:spPr>
          <a:xfrm>
            <a:off x="839788" y="457200"/>
            <a:ext cx="3932237" cy="1600200"/>
          </a:xfrm>
        </p:spPr>
        <p:txBody>
          <a:bodyPr anchor="b"/>
          <a:lstStyle>
            <a:lvl1pPr>
              <a:defRPr sz="3200"/>
            </a:lvl1pPr>
          </a:lstStyle>
          <a:p>
            <a:r>
              <a:rPr lang="tr-TR"/>
              <a:t>Asıl başlık stili için tıklatın</a:t>
            </a:r>
          </a:p>
        </p:txBody>
      </p:sp>
      <p:sp>
        <p:nvSpPr>
          <p:cNvPr id="3" name="Resim Yer Tutucusu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r-TR"/>
          </a:p>
        </p:txBody>
      </p:sp>
      <p:sp>
        <p:nvSpPr>
          <p:cNvPr id="4" name="Metin Yer Tutucus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a:t>
            </a:r>
          </a:p>
        </p:txBody>
      </p:sp>
      <p:sp>
        <p:nvSpPr>
          <p:cNvPr id="5" name="Veri Yer Tutucusu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E017226-FF6A-47E9-BDB2-601AEDC856C8}" type="datetime1">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30.12.2024</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Altbilgi Yer Tutucusu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dindersimateryal.com</a:t>
            </a:r>
          </a:p>
        </p:txBody>
      </p:sp>
      <p:sp>
        <p:nvSpPr>
          <p:cNvPr id="7" name="Slayt Numarası Yer Tutucusu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A654E5-1172-4325-9CAC-636C01DAD392}"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92484761"/>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vertTx" preserve="1">
  <p:cSld name="Başlık ve Dikey Metin">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p>
        </p:txBody>
      </p:sp>
      <p:sp>
        <p:nvSpPr>
          <p:cNvPr id="3" name="Dikey Metin Yer Tutucusu 2"/>
          <p:cNvSpPr>
            <a:spLocks noGrp="1"/>
          </p:cNvSpPr>
          <p:nvPr>
            <p:ph type="body" orient="vert" idx="1"/>
          </p:nvPr>
        </p:nvSpPr>
        <p:spPr/>
        <p:txBody>
          <a:bodyPr vert="eaVert"/>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20845C8-15D0-4978-82C9-5AC1238D681B}" type="datetime1">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30.12.2024</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Altbilgi Yer Tutucusu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dindersimateryal.com</a:t>
            </a:r>
          </a:p>
        </p:txBody>
      </p:sp>
      <p:sp>
        <p:nvSpPr>
          <p:cNvPr id="6" name="Slayt Numarası Yer Tutucusu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A654E5-1172-4325-9CAC-636C01DAD392}"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04078350"/>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Dikey Başlık 1"/>
          <p:cNvSpPr>
            <a:spLocks noGrp="1"/>
          </p:cNvSpPr>
          <p:nvPr>
            <p:ph type="title" orient="vert"/>
          </p:nvPr>
        </p:nvSpPr>
        <p:spPr>
          <a:xfrm>
            <a:off x="8724900" y="365125"/>
            <a:ext cx="2628900" cy="5811838"/>
          </a:xfrm>
        </p:spPr>
        <p:txBody>
          <a:bodyPr vert="eaVert"/>
          <a:lstStyle/>
          <a:p>
            <a:r>
              <a:rPr lang="tr-TR"/>
              <a:t>Asıl başlık stili için tıklatın</a:t>
            </a:r>
          </a:p>
        </p:txBody>
      </p:sp>
      <p:sp>
        <p:nvSpPr>
          <p:cNvPr id="3" name="Dikey Metin Yer Tutucusu 2"/>
          <p:cNvSpPr>
            <a:spLocks noGrp="1"/>
          </p:cNvSpPr>
          <p:nvPr>
            <p:ph type="body" orient="vert" idx="1"/>
          </p:nvPr>
        </p:nvSpPr>
        <p:spPr>
          <a:xfrm>
            <a:off x="838200" y="365125"/>
            <a:ext cx="7734300" cy="5811838"/>
          </a:xfrm>
        </p:spPr>
        <p:txBody>
          <a:bodyPr vert="eaVert"/>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B6D66F7-0D76-456D-93F3-6F86BF040333}" type="datetime1">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30.12.2024</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Altbilgi Yer Tutucusu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dindersimateryal.com</a:t>
            </a:r>
          </a:p>
        </p:txBody>
      </p:sp>
      <p:sp>
        <p:nvSpPr>
          <p:cNvPr id="6" name="Slayt Numarası Yer Tutucusu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A654E5-1172-4325-9CAC-636C01DAD392}"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0666279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Slide">
    <p:spTree>
      <p:nvGrpSpPr>
        <p:cNvPr id="1" name=""/>
        <p:cNvGrpSpPr/>
        <p:nvPr/>
      </p:nvGrpSpPr>
      <p:grpSpPr>
        <a:xfrm>
          <a:off x="0" y="0"/>
          <a:ext cx="0" cy="0"/>
          <a:chOff x="0" y="0"/>
          <a:chExt cx="0" cy="0"/>
        </a:xfrm>
      </p:grpSpPr>
      <p:sp>
        <p:nvSpPr>
          <p:cNvPr id="2" name="슬라이드 번호 개체 틀 1"/>
          <p:cNvSpPr>
            <a:spLocks noGrp="1"/>
          </p:cNvSpPr>
          <p:nvPr>
            <p:ph type="sldNum" sz="quarter" idx="4"/>
          </p:nvPr>
        </p:nvSpPr>
        <p:spPr>
          <a:xfrm>
            <a:off x="5675346" y="6492876"/>
            <a:ext cx="841309" cy="365125"/>
          </a:xfrm>
          <a:prstGeom prst="rect">
            <a:avLst/>
          </a:prstGeom>
        </p:spPr>
        <p:txBody>
          <a:bodyPr vert="horz" lIns="91440" tIns="45720" rIns="91440" bIns="45720" rtlCol="0" anchor="ctr"/>
          <a:lstStyle>
            <a:lvl1pPr>
              <a:defRPr lang="ko-KR" altLang="en-US" sz="1200" smtClean="0">
                <a:solidFill>
                  <a:schemeClr val="bg1">
                    <a:lumMod val="50000"/>
                  </a:schemeClr>
                </a:solidFill>
                <a:latin typeface="Bahnschrift SemiCondensed" panose="020B0502040204020203" pitchFamily="34" charset="0"/>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fld id="{453F7A83-B5B7-4266-8D27-EF99E7F4AEB0}" type="slidenum">
              <a:rPr kumimoji="0" lang="en-US" altLang="ko-KR" sz="1200" b="0" i="0" u="none" strike="noStrike" kern="1200" cap="none" spc="0" normalizeH="0" baseline="0" noProof="0" smtClean="0">
                <a:ln>
                  <a:noFill/>
                </a:ln>
                <a:solidFill>
                  <a:prstClr val="white">
                    <a:lumMod val="50000"/>
                  </a:prstClr>
                </a:solidFill>
                <a:effectLst/>
                <a:uLnTx/>
                <a:uFillTx/>
                <a:latin typeface="Bahnschrift SemiCondensed" panose="020B0502040204020203" pitchFamily="34" charset="0"/>
                <a:ea typeface="맑은 고딕"/>
                <a:cs typeface="+mn-cs"/>
              </a:rPr>
              <a:pPr marL="0" marR="0" lvl="0" indent="0" algn="ctr" defTabSz="457200" rtl="0" eaLnBrk="1" fontAlgn="auto" latinLnBrk="0" hangingPunct="1">
                <a:lnSpc>
                  <a:spcPct val="100000"/>
                </a:lnSpc>
                <a:spcBef>
                  <a:spcPts val="0"/>
                </a:spcBef>
                <a:spcAft>
                  <a:spcPts val="0"/>
                </a:spcAft>
                <a:buClrTx/>
                <a:buSzTx/>
                <a:buFontTx/>
                <a:buNone/>
                <a:tabLst/>
                <a:defRPr/>
              </a:pPr>
              <a:t>‹#›</a:t>
            </a:fld>
            <a:endParaRPr kumimoji="0" lang="en-US" altLang="ko-KR" sz="1200" b="0" i="0" u="none" strike="noStrike" kern="1200" cap="none" spc="0" normalizeH="0" baseline="0" noProof="0" dirty="0">
              <a:ln>
                <a:noFill/>
              </a:ln>
              <a:solidFill>
                <a:prstClr val="white">
                  <a:lumMod val="50000"/>
                </a:prstClr>
              </a:solidFill>
              <a:effectLst/>
              <a:uLnTx/>
              <a:uFillTx/>
              <a:latin typeface="Bahnschrift SemiCondensed" panose="020B0502040204020203" pitchFamily="34" charset="0"/>
              <a:ea typeface="맑은 고딕"/>
              <a:cs typeface="+mn-cs"/>
            </a:endParaRPr>
          </a:p>
        </p:txBody>
      </p:sp>
    </p:spTree>
    <p:extLst>
      <p:ext uri="{BB962C8B-B14F-4D97-AF65-F5344CB8AC3E}">
        <p14:creationId xmlns:p14="http://schemas.microsoft.com/office/powerpoint/2010/main" val="1579354262"/>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userDrawn="1">
  <p:cSld name="Contents slide layout">
    <p:spTree>
      <p:nvGrpSpPr>
        <p:cNvPr id="1" name=""/>
        <p:cNvGrpSpPr/>
        <p:nvPr/>
      </p:nvGrpSpPr>
      <p:grpSpPr>
        <a:xfrm>
          <a:off x="0" y="0"/>
          <a:ext cx="0" cy="0"/>
          <a:chOff x="0" y="0"/>
          <a:chExt cx="0" cy="0"/>
        </a:xfrm>
      </p:grpSpPr>
      <p:sp>
        <p:nvSpPr>
          <p:cNvPr id="2" name="Text Placeholder 9">
            <a:extLst>
              <a:ext uri="{FF2B5EF4-FFF2-40B4-BE49-F238E27FC236}">
                <a16:creationId xmlns:a16="http://schemas.microsoft.com/office/drawing/2014/main" id="{23DE32A5-6181-4C51-AD5C-3F1A448478A1}"/>
              </a:ext>
            </a:extLst>
          </p:cNvPr>
          <p:cNvSpPr>
            <a:spLocks noGrp="1"/>
          </p:cNvSpPr>
          <p:nvPr>
            <p:ph type="body" sz="quarter" idx="10" hasCustomPrompt="1"/>
          </p:nvPr>
        </p:nvSpPr>
        <p:spPr>
          <a:xfrm>
            <a:off x="323529" y="339509"/>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4104225261"/>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12/30/2024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ustDataLst>
      <p:tags r:id="rId1"/>
    </p:custDataLst>
    <p:extLst>
      <p:ext uri="{BB962C8B-B14F-4D97-AF65-F5344CB8AC3E}">
        <p14:creationId xmlns:p14="http://schemas.microsoft.com/office/powerpoint/2010/main" val="2105036932"/>
      </p:ext>
    </p:extLst>
  </p:cSld>
  <p:clrMapOvr>
    <a:masterClrMapping/>
  </p:clrMapOvr>
  <p:extLst>
    <p:ext uri="{DCECCB84-F9BA-43D5-87BE-67443E8EF086}">
      <p15:sldGuideLst xmlns:p15="http://schemas.microsoft.com/office/powerpoint/2012/main">
        <p15:guide id="1" orient="horz" pos="3240">
          <p15:clr>
            <a:srgbClr val="FBAE40"/>
          </p15:clr>
        </p15:guide>
        <p15:guide id="2" pos="5760">
          <p15:clr>
            <a:srgbClr val="FBAE40"/>
          </p15:clr>
        </p15:guide>
      </p15:sldGuideLst>
    </p:ext>
  </p:extLst>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Tree>
    <p:custDataLst>
      <p:tags r:id="rId1"/>
    </p:custDataLst>
    <p:extLst>
      <p:ext uri="{BB962C8B-B14F-4D97-AF65-F5344CB8AC3E}">
        <p14:creationId xmlns:p14="http://schemas.microsoft.com/office/powerpoint/2010/main" val="918062151"/>
      </p:ext>
    </p:extLst>
  </p:cSld>
  <p:clrMapOvr>
    <a:masterClrMapping/>
  </p:clrMapOvr>
  <p:extLst>
    <p:ext uri="{DCECCB84-F9BA-43D5-87BE-67443E8EF086}">
      <p15:sldGuideLst xmlns:p15="http://schemas.microsoft.com/office/powerpoint/2012/main">
        <p15:guide id="1" orient="horz" pos="3240">
          <p15:clr>
            <a:srgbClr val="FBAE40"/>
          </p15:clr>
        </p15:guide>
        <p15:guide id="2" pos="5760">
          <p15:clr>
            <a:srgbClr val="FBAE40"/>
          </p15:clr>
        </p15:guide>
      </p15:sldGuideLst>
    </p:ext>
  </p:extLst>
</p:sldLayout>
</file>

<file path=ppt/slideLayouts/slideLayout1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12/30/2024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237274517"/>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12/30/2024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214381004"/>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12/30/2024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7244674"/>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12/30/2024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00364991"/>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12/30/2024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91510830"/>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ustDataLst>
      <p:tags r:id="rId1"/>
    </p:custDataLst>
    <p:extLst>
      <p:ext uri="{BB962C8B-B14F-4D97-AF65-F5344CB8AC3E}">
        <p14:creationId xmlns:p14="http://schemas.microsoft.com/office/powerpoint/2010/main" val="2178398402"/>
      </p:ext>
    </p:extLst>
  </p:cSld>
  <p:clrMapOvr>
    <a:masterClrMapping/>
  </p:clrMapOvr>
  <p:extLst>
    <p:ext uri="{DCECCB84-F9BA-43D5-87BE-67443E8EF086}">
      <p15:sldGuideLst xmlns:p15="http://schemas.microsoft.com/office/powerpoint/2012/main">
        <p15:guide id="1" orient="horz" pos="3240">
          <p15:clr>
            <a:srgbClr val="FBAE40"/>
          </p15:clr>
        </p15:guide>
        <p15:guide id="2" pos="5760">
          <p15:clr>
            <a:srgbClr val="FBAE40"/>
          </p15:clr>
        </p15:guide>
      </p15:sldGuideLst>
    </p:ext>
  </p:extLst>
</p:sldLayout>
</file>

<file path=ppt/slideLayouts/slideLayout1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12/30/2024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9899316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White">
    <p:spTree>
      <p:nvGrpSpPr>
        <p:cNvPr id="1" name=""/>
        <p:cNvGrpSpPr/>
        <p:nvPr/>
      </p:nvGrpSpPr>
      <p:grpSpPr>
        <a:xfrm>
          <a:off x="0" y="0"/>
          <a:ext cx="0" cy="0"/>
          <a:chOff x="0" y="0"/>
          <a:chExt cx="0" cy="0"/>
        </a:xfrm>
      </p:grpSpPr>
    </p:spTree>
    <p:extLst>
      <p:ext uri="{BB962C8B-B14F-4D97-AF65-F5344CB8AC3E}">
        <p14:creationId xmlns:p14="http://schemas.microsoft.com/office/powerpoint/2010/main" val="3087407619"/>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12/30/2024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79982325"/>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12/30/2024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08410402"/>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12/30/2024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067404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Insert for Pictur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DFF5F7BD-D86D-49C1-9E78-8F7E377B2411}"/>
              </a:ext>
            </a:extLst>
          </p:cNvPr>
          <p:cNvSpPr>
            <a:spLocks noGrp="1"/>
          </p:cNvSpPr>
          <p:nvPr>
            <p:ph type="pic" sz="quarter" idx="11"/>
          </p:nvPr>
        </p:nvSpPr>
        <p:spPr>
          <a:xfrm>
            <a:off x="565515" y="-3339752"/>
            <a:ext cx="2015067" cy="1511300"/>
          </a:xfrm>
          <a:prstGeom prst="rect">
            <a:avLst/>
          </a:prstGeom>
          <a:pattFill prst="pct80">
            <a:fgClr>
              <a:schemeClr val="bg1"/>
            </a:fgClr>
            <a:bgClr>
              <a:schemeClr val="tx1">
                <a:lumMod val="50000"/>
                <a:lumOff val="50000"/>
              </a:schemeClr>
            </a:bgClr>
          </a:pattFill>
        </p:spPr>
        <p:txBody>
          <a:bodyPr anchor="ctr"/>
          <a:lstStyle>
            <a:lvl1pPr marL="0" indent="0" algn="ctr">
              <a:buNone/>
              <a:defRPr sz="1400">
                <a:latin typeface="Arial" panose="020B0604020202020204" pitchFamily="34" charset="0"/>
                <a:cs typeface="Arial" panose="020B0604020202020204" pitchFamily="34" charset="0"/>
              </a:defRPr>
            </a:lvl1pPr>
          </a:lstStyle>
          <a:p>
            <a:endParaRPr lang="ko-KR" altLang="en-US" dirty="0"/>
          </a:p>
        </p:txBody>
      </p:sp>
      <p:sp>
        <p:nvSpPr>
          <p:cNvPr id="6" name="Picture Placeholder 4">
            <a:extLst>
              <a:ext uri="{FF2B5EF4-FFF2-40B4-BE49-F238E27FC236}">
                <a16:creationId xmlns:a16="http://schemas.microsoft.com/office/drawing/2014/main" id="{432AB3B8-407E-46A7-8B41-578ABBFA6865}"/>
              </a:ext>
            </a:extLst>
          </p:cNvPr>
          <p:cNvSpPr>
            <a:spLocks noGrp="1"/>
          </p:cNvSpPr>
          <p:nvPr>
            <p:ph type="pic" sz="quarter" idx="12"/>
          </p:nvPr>
        </p:nvSpPr>
        <p:spPr>
          <a:xfrm>
            <a:off x="2788229" y="-3339752"/>
            <a:ext cx="2015067" cy="1511300"/>
          </a:xfrm>
          <a:prstGeom prst="rect">
            <a:avLst/>
          </a:prstGeom>
          <a:pattFill prst="pct80">
            <a:fgClr>
              <a:schemeClr val="bg1"/>
            </a:fgClr>
            <a:bgClr>
              <a:schemeClr val="tx1">
                <a:lumMod val="50000"/>
                <a:lumOff val="50000"/>
              </a:schemeClr>
            </a:bgClr>
          </a:pattFill>
        </p:spPr>
        <p:txBody>
          <a:bodyPr anchor="ctr"/>
          <a:lstStyle>
            <a:lvl1pPr marL="0" indent="0" algn="ctr">
              <a:buNone/>
              <a:defRPr sz="1400">
                <a:latin typeface="Arial" panose="020B0604020202020204" pitchFamily="34" charset="0"/>
                <a:cs typeface="Arial" panose="020B0604020202020204" pitchFamily="34" charset="0"/>
              </a:defRPr>
            </a:lvl1pPr>
          </a:lstStyle>
          <a:p>
            <a:endParaRPr lang="ko-KR" altLang="en-US" dirty="0"/>
          </a:p>
        </p:txBody>
      </p:sp>
      <p:sp>
        <p:nvSpPr>
          <p:cNvPr id="7" name="Picture Placeholder 4">
            <a:extLst>
              <a:ext uri="{FF2B5EF4-FFF2-40B4-BE49-F238E27FC236}">
                <a16:creationId xmlns:a16="http://schemas.microsoft.com/office/drawing/2014/main" id="{DA56F8DE-5904-4FBC-B1A8-19921E0DB838}"/>
              </a:ext>
            </a:extLst>
          </p:cNvPr>
          <p:cNvSpPr>
            <a:spLocks noGrp="1"/>
          </p:cNvSpPr>
          <p:nvPr>
            <p:ph type="pic" sz="quarter" idx="13"/>
          </p:nvPr>
        </p:nvSpPr>
        <p:spPr>
          <a:xfrm>
            <a:off x="5010944" y="-3339752"/>
            <a:ext cx="2015067" cy="1511300"/>
          </a:xfrm>
          <a:prstGeom prst="rect">
            <a:avLst/>
          </a:prstGeom>
          <a:pattFill prst="pct80">
            <a:fgClr>
              <a:schemeClr val="bg1"/>
            </a:fgClr>
            <a:bgClr>
              <a:schemeClr val="tx1">
                <a:lumMod val="50000"/>
                <a:lumOff val="50000"/>
              </a:schemeClr>
            </a:bgClr>
          </a:pattFill>
        </p:spPr>
        <p:txBody>
          <a:bodyPr anchor="ctr"/>
          <a:lstStyle>
            <a:lvl1pPr marL="0" indent="0" algn="ctr">
              <a:buNone/>
              <a:defRPr sz="1400">
                <a:latin typeface="Arial" panose="020B0604020202020204" pitchFamily="34" charset="0"/>
                <a:cs typeface="Arial" panose="020B0604020202020204" pitchFamily="34" charset="0"/>
              </a:defRPr>
            </a:lvl1pPr>
          </a:lstStyle>
          <a:p>
            <a:endParaRPr lang="ko-KR" altLang="en-US" dirty="0"/>
          </a:p>
        </p:txBody>
      </p:sp>
      <p:sp>
        <p:nvSpPr>
          <p:cNvPr id="8" name="Picture Placeholder 4">
            <a:extLst>
              <a:ext uri="{FF2B5EF4-FFF2-40B4-BE49-F238E27FC236}">
                <a16:creationId xmlns:a16="http://schemas.microsoft.com/office/drawing/2014/main" id="{17EAFDBA-46DE-4090-85AE-3DEB413CAB04}"/>
              </a:ext>
            </a:extLst>
          </p:cNvPr>
          <p:cNvSpPr>
            <a:spLocks noGrp="1"/>
          </p:cNvSpPr>
          <p:nvPr>
            <p:ph type="pic" sz="quarter" idx="14"/>
          </p:nvPr>
        </p:nvSpPr>
        <p:spPr>
          <a:xfrm>
            <a:off x="7233659" y="-3339752"/>
            <a:ext cx="2015067" cy="1511300"/>
          </a:xfrm>
          <a:prstGeom prst="rect">
            <a:avLst/>
          </a:prstGeom>
          <a:pattFill prst="pct80">
            <a:fgClr>
              <a:schemeClr val="bg1"/>
            </a:fgClr>
            <a:bgClr>
              <a:schemeClr val="tx1">
                <a:lumMod val="50000"/>
                <a:lumOff val="50000"/>
              </a:schemeClr>
            </a:bgClr>
          </a:pattFill>
        </p:spPr>
        <p:txBody>
          <a:bodyPr anchor="ctr"/>
          <a:lstStyle>
            <a:lvl1pPr marL="0" indent="0" algn="ctr">
              <a:buNone/>
              <a:defRPr sz="1400">
                <a:latin typeface="Arial" panose="020B0604020202020204" pitchFamily="34" charset="0"/>
                <a:cs typeface="Arial" panose="020B0604020202020204" pitchFamily="34" charset="0"/>
              </a:defRPr>
            </a:lvl1pPr>
          </a:lstStyle>
          <a:p>
            <a:endParaRPr lang="ko-KR" altLang="en-US" dirty="0"/>
          </a:p>
        </p:txBody>
      </p:sp>
      <p:sp>
        <p:nvSpPr>
          <p:cNvPr id="9" name="Picture Placeholder 4">
            <a:extLst>
              <a:ext uri="{FF2B5EF4-FFF2-40B4-BE49-F238E27FC236}">
                <a16:creationId xmlns:a16="http://schemas.microsoft.com/office/drawing/2014/main" id="{DD63AAA3-72FB-4B81-926A-6746C4935281}"/>
              </a:ext>
            </a:extLst>
          </p:cNvPr>
          <p:cNvSpPr>
            <a:spLocks noGrp="1"/>
          </p:cNvSpPr>
          <p:nvPr>
            <p:ph type="pic" sz="quarter" idx="15"/>
          </p:nvPr>
        </p:nvSpPr>
        <p:spPr>
          <a:xfrm>
            <a:off x="9456373" y="-3339752"/>
            <a:ext cx="2015067" cy="1511300"/>
          </a:xfrm>
          <a:prstGeom prst="rect">
            <a:avLst/>
          </a:prstGeom>
          <a:pattFill prst="pct80">
            <a:fgClr>
              <a:schemeClr val="bg1"/>
            </a:fgClr>
            <a:bgClr>
              <a:schemeClr val="tx1">
                <a:lumMod val="50000"/>
                <a:lumOff val="50000"/>
              </a:schemeClr>
            </a:bgClr>
          </a:pattFill>
        </p:spPr>
        <p:txBody>
          <a:bodyPr anchor="ctr"/>
          <a:lstStyle>
            <a:lvl1pPr marL="0" indent="0" algn="ctr">
              <a:buNone/>
              <a:defRPr sz="1400">
                <a:latin typeface="Arial" panose="020B0604020202020204" pitchFamily="34" charset="0"/>
                <a:cs typeface="Arial" panose="020B0604020202020204" pitchFamily="34" charset="0"/>
              </a:defRPr>
            </a:lvl1pPr>
          </a:lstStyle>
          <a:p>
            <a:endParaRPr lang="ko-KR" altLang="en-US" dirty="0"/>
          </a:p>
        </p:txBody>
      </p:sp>
      <p:sp>
        <p:nvSpPr>
          <p:cNvPr id="10" name="Picture Placeholder 4">
            <a:extLst>
              <a:ext uri="{FF2B5EF4-FFF2-40B4-BE49-F238E27FC236}">
                <a16:creationId xmlns:a16="http://schemas.microsoft.com/office/drawing/2014/main" id="{9D692FD7-1EA6-40C7-9404-B5BB709A8EAC}"/>
              </a:ext>
            </a:extLst>
          </p:cNvPr>
          <p:cNvSpPr>
            <a:spLocks noGrp="1"/>
          </p:cNvSpPr>
          <p:nvPr>
            <p:ph type="pic" sz="quarter" idx="16"/>
          </p:nvPr>
        </p:nvSpPr>
        <p:spPr>
          <a:xfrm>
            <a:off x="565515" y="-1682700"/>
            <a:ext cx="2015067" cy="1511300"/>
          </a:xfrm>
          <a:prstGeom prst="rect">
            <a:avLst/>
          </a:prstGeom>
          <a:pattFill prst="pct80">
            <a:fgClr>
              <a:schemeClr val="bg1"/>
            </a:fgClr>
            <a:bgClr>
              <a:schemeClr val="tx1">
                <a:lumMod val="50000"/>
                <a:lumOff val="50000"/>
              </a:schemeClr>
            </a:bgClr>
          </a:pattFill>
        </p:spPr>
        <p:txBody>
          <a:bodyPr anchor="ctr"/>
          <a:lstStyle>
            <a:lvl1pPr marL="0" indent="0" algn="ctr">
              <a:buNone/>
              <a:defRPr sz="1400">
                <a:latin typeface="Arial" panose="020B0604020202020204" pitchFamily="34" charset="0"/>
                <a:cs typeface="Arial" panose="020B0604020202020204" pitchFamily="34" charset="0"/>
              </a:defRPr>
            </a:lvl1pPr>
          </a:lstStyle>
          <a:p>
            <a:endParaRPr lang="ko-KR" altLang="en-US" dirty="0"/>
          </a:p>
        </p:txBody>
      </p:sp>
      <p:sp>
        <p:nvSpPr>
          <p:cNvPr id="11" name="Picture Placeholder 4">
            <a:extLst>
              <a:ext uri="{FF2B5EF4-FFF2-40B4-BE49-F238E27FC236}">
                <a16:creationId xmlns:a16="http://schemas.microsoft.com/office/drawing/2014/main" id="{448D18D7-91F1-4E63-95B1-19F3D1F7951D}"/>
              </a:ext>
            </a:extLst>
          </p:cNvPr>
          <p:cNvSpPr>
            <a:spLocks noGrp="1"/>
          </p:cNvSpPr>
          <p:nvPr>
            <p:ph type="pic" sz="quarter" idx="17"/>
          </p:nvPr>
        </p:nvSpPr>
        <p:spPr>
          <a:xfrm>
            <a:off x="2788229" y="-1682700"/>
            <a:ext cx="2015067" cy="1511300"/>
          </a:xfrm>
          <a:prstGeom prst="rect">
            <a:avLst/>
          </a:prstGeom>
          <a:pattFill prst="pct80">
            <a:fgClr>
              <a:schemeClr val="bg1"/>
            </a:fgClr>
            <a:bgClr>
              <a:schemeClr val="tx1">
                <a:lumMod val="50000"/>
                <a:lumOff val="50000"/>
              </a:schemeClr>
            </a:bgClr>
          </a:pattFill>
        </p:spPr>
        <p:txBody>
          <a:bodyPr anchor="ctr"/>
          <a:lstStyle>
            <a:lvl1pPr marL="0" indent="0" algn="ctr">
              <a:buNone/>
              <a:defRPr sz="1400">
                <a:latin typeface="Arial" panose="020B0604020202020204" pitchFamily="34" charset="0"/>
                <a:cs typeface="Arial" panose="020B0604020202020204" pitchFamily="34" charset="0"/>
              </a:defRPr>
            </a:lvl1pPr>
          </a:lstStyle>
          <a:p>
            <a:endParaRPr lang="ko-KR" altLang="en-US" dirty="0"/>
          </a:p>
        </p:txBody>
      </p:sp>
      <p:sp>
        <p:nvSpPr>
          <p:cNvPr id="12" name="Picture Placeholder 4">
            <a:extLst>
              <a:ext uri="{FF2B5EF4-FFF2-40B4-BE49-F238E27FC236}">
                <a16:creationId xmlns:a16="http://schemas.microsoft.com/office/drawing/2014/main" id="{AF957841-0FB3-4B59-80C5-3DEA67D22DEE}"/>
              </a:ext>
            </a:extLst>
          </p:cNvPr>
          <p:cNvSpPr>
            <a:spLocks noGrp="1"/>
          </p:cNvSpPr>
          <p:nvPr>
            <p:ph type="pic" sz="quarter" idx="18"/>
          </p:nvPr>
        </p:nvSpPr>
        <p:spPr>
          <a:xfrm>
            <a:off x="5010944" y="-1682700"/>
            <a:ext cx="2015067" cy="1511300"/>
          </a:xfrm>
          <a:prstGeom prst="rect">
            <a:avLst/>
          </a:prstGeom>
          <a:pattFill prst="pct80">
            <a:fgClr>
              <a:schemeClr val="bg1"/>
            </a:fgClr>
            <a:bgClr>
              <a:schemeClr val="tx1">
                <a:lumMod val="50000"/>
                <a:lumOff val="50000"/>
              </a:schemeClr>
            </a:bgClr>
          </a:pattFill>
        </p:spPr>
        <p:txBody>
          <a:bodyPr anchor="ctr"/>
          <a:lstStyle>
            <a:lvl1pPr marL="0" indent="0" algn="ctr">
              <a:buNone/>
              <a:defRPr sz="1400">
                <a:latin typeface="Arial" panose="020B0604020202020204" pitchFamily="34" charset="0"/>
                <a:cs typeface="Arial" panose="020B0604020202020204" pitchFamily="34" charset="0"/>
              </a:defRPr>
            </a:lvl1pPr>
          </a:lstStyle>
          <a:p>
            <a:endParaRPr lang="ko-KR" altLang="en-US" dirty="0"/>
          </a:p>
        </p:txBody>
      </p:sp>
      <p:sp>
        <p:nvSpPr>
          <p:cNvPr id="13" name="Picture Placeholder 4">
            <a:extLst>
              <a:ext uri="{FF2B5EF4-FFF2-40B4-BE49-F238E27FC236}">
                <a16:creationId xmlns:a16="http://schemas.microsoft.com/office/drawing/2014/main" id="{F2538425-D921-44FD-B8C9-0A675E048F00}"/>
              </a:ext>
            </a:extLst>
          </p:cNvPr>
          <p:cNvSpPr>
            <a:spLocks noGrp="1"/>
          </p:cNvSpPr>
          <p:nvPr>
            <p:ph type="pic" sz="quarter" idx="19"/>
          </p:nvPr>
        </p:nvSpPr>
        <p:spPr>
          <a:xfrm>
            <a:off x="7233659" y="-1682700"/>
            <a:ext cx="2015067" cy="1511300"/>
          </a:xfrm>
          <a:prstGeom prst="rect">
            <a:avLst/>
          </a:prstGeom>
          <a:pattFill prst="pct80">
            <a:fgClr>
              <a:schemeClr val="bg1"/>
            </a:fgClr>
            <a:bgClr>
              <a:schemeClr val="tx1">
                <a:lumMod val="50000"/>
                <a:lumOff val="50000"/>
              </a:schemeClr>
            </a:bgClr>
          </a:pattFill>
        </p:spPr>
        <p:txBody>
          <a:bodyPr anchor="ctr"/>
          <a:lstStyle>
            <a:lvl1pPr marL="0" indent="0" algn="ctr">
              <a:buNone/>
              <a:defRPr sz="1400">
                <a:latin typeface="Arial" panose="020B0604020202020204" pitchFamily="34" charset="0"/>
                <a:cs typeface="Arial" panose="020B0604020202020204" pitchFamily="34" charset="0"/>
              </a:defRPr>
            </a:lvl1pPr>
          </a:lstStyle>
          <a:p>
            <a:endParaRPr lang="ko-KR" altLang="en-US" dirty="0"/>
          </a:p>
        </p:txBody>
      </p:sp>
      <p:sp>
        <p:nvSpPr>
          <p:cNvPr id="14" name="Picture Placeholder 4">
            <a:extLst>
              <a:ext uri="{FF2B5EF4-FFF2-40B4-BE49-F238E27FC236}">
                <a16:creationId xmlns:a16="http://schemas.microsoft.com/office/drawing/2014/main" id="{9D01D4D1-345A-4465-841C-5DF5E2265425}"/>
              </a:ext>
            </a:extLst>
          </p:cNvPr>
          <p:cNvSpPr>
            <a:spLocks noGrp="1"/>
          </p:cNvSpPr>
          <p:nvPr>
            <p:ph type="pic" sz="quarter" idx="20"/>
          </p:nvPr>
        </p:nvSpPr>
        <p:spPr>
          <a:xfrm>
            <a:off x="9456373" y="-1682700"/>
            <a:ext cx="2015067" cy="1511300"/>
          </a:xfrm>
          <a:prstGeom prst="rect">
            <a:avLst/>
          </a:prstGeom>
          <a:pattFill prst="pct80">
            <a:fgClr>
              <a:schemeClr val="bg1"/>
            </a:fgClr>
            <a:bgClr>
              <a:schemeClr val="tx1">
                <a:lumMod val="50000"/>
                <a:lumOff val="50000"/>
              </a:schemeClr>
            </a:bgClr>
          </a:pattFill>
        </p:spPr>
        <p:txBody>
          <a:bodyPr anchor="ctr"/>
          <a:lstStyle>
            <a:lvl1pPr marL="0" indent="0" algn="ctr">
              <a:buNone/>
              <a:defRPr sz="1400">
                <a:latin typeface="Arial" panose="020B0604020202020204" pitchFamily="34" charset="0"/>
                <a:cs typeface="Arial" panose="020B0604020202020204" pitchFamily="34" charset="0"/>
              </a:defRPr>
            </a:lvl1pPr>
          </a:lstStyle>
          <a:p>
            <a:endParaRPr lang="ko-KR" altLang="en-US" dirty="0"/>
          </a:p>
        </p:txBody>
      </p:sp>
      <p:sp>
        <p:nvSpPr>
          <p:cNvPr id="15" name="Picture Placeholder 4">
            <a:extLst>
              <a:ext uri="{FF2B5EF4-FFF2-40B4-BE49-F238E27FC236}">
                <a16:creationId xmlns:a16="http://schemas.microsoft.com/office/drawing/2014/main" id="{00697502-2074-4BDD-8998-42D56FD3787B}"/>
              </a:ext>
            </a:extLst>
          </p:cNvPr>
          <p:cNvSpPr>
            <a:spLocks noGrp="1"/>
          </p:cNvSpPr>
          <p:nvPr>
            <p:ph type="pic" sz="quarter" idx="21"/>
          </p:nvPr>
        </p:nvSpPr>
        <p:spPr>
          <a:xfrm>
            <a:off x="565515" y="7029399"/>
            <a:ext cx="2015067" cy="1511300"/>
          </a:xfrm>
          <a:prstGeom prst="rect">
            <a:avLst/>
          </a:prstGeom>
          <a:pattFill prst="pct80">
            <a:fgClr>
              <a:schemeClr val="bg1"/>
            </a:fgClr>
            <a:bgClr>
              <a:schemeClr val="tx1">
                <a:lumMod val="50000"/>
                <a:lumOff val="50000"/>
              </a:schemeClr>
            </a:bgClr>
          </a:pattFill>
        </p:spPr>
        <p:txBody>
          <a:bodyPr anchor="ctr"/>
          <a:lstStyle>
            <a:lvl1pPr marL="0" indent="0" algn="ctr">
              <a:buNone/>
              <a:defRPr sz="1400">
                <a:latin typeface="Arial" panose="020B0604020202020204" pitchFamily="34" charset="0"/>
                <a:cs typeface="Arial" panose="020B0604020202020204" pitchFamily="34" charset="0"/>
              </a:defRPr>
            </a:lvl1pPr>
          </a:lstStyle>
          <a:p>
            <a:endParaRPr lang="ko-KR" altLang="en-US" dirty="0"/>
          </a:p>
        </p:txBody>
      </p:sp>
      <p:sp>
        <p:nvSpPr>
          <p:cNvPr id="16" name="Picture Placeholder 4">
            <a:extLst>
              <a:ext uri="{FF2B5EF4-FFF2-40B4-BE49-F238E27FC236}">
                <a16:creationId xmlns:a16="http://schemas.microsoft.com/office/drawing/2014/main" id="{2768840C-7B9F-4A0C-8BD4-61D7BB211FCA}"/>
              </a:ext>
            </a:extLst>
          </p:cNvPr>
          <p:cNvSpPr>
            <a:spLocks noGrp="1"/>
          </p:cNvSpPr>
          <p:nvPr>
            <p:ph type="pic" sz="quarter" idx="22"/>
          </p:nvPr>
        </p:nvSpPr>
        <p:spPr>
          <a:xfrm>
            <a:off x="2788229" y="7029399"/>
            <a:ext cx="2015067" cy="1511300"/>
          </a:xfrm>
          <a:prstGeom prst="rect">
            <a:avLst/>
          </a:prstGeom>
          <a:pattFill prst="pct80">
            <a:fgClr>
              <a:schemeClr val="bg1"/>
            </a:fgClr>
            <a:bgClr>
              <a:schemeClr val="tx1">
                <a:lumMod val="50000"/>
                <a:lumOff val="50000"/>
              </a:schemeClr>
            </a:bgClr>
          </a:pattFill>
        </p:spPr>
        <p:txBody>
          <a:bodyPr anchor="ctr"/>
          <a:lstStyle>
            <a:lvl1pPr marL="0" indent="0" algn="ctr">
              <a:buNone/>
              <a:defRPr sz="1400">
                <a:latin typeface="Arial" panose="020B0604020202020204" pitchFamily="34" charset="0"/>
                <a:cs typeface="Arial" panose="020B0604020202020204" pitchFamily="34" charset="0"/>
              </a:defRPr>
            </a:lvl1pPr>
          </a:lstStyle>
          <a:p>
            <a:endParaRPr lang="ko-KR" altLang="en-US" dirty="0"/>
          </a:p>
        </p:txBody>
      </p:sp>
      <p:sp>
        <p:nvSpPr>
          <p:cNvPr id="17" name="Picture Placeholder 4">
            <a:extLst>
              <a:ext uri="{FF2B5EF4-FFF2-40B4-BE49-F238E27FC236}">
                <a16:creationId xmlns:a16="http://schemas.microsoft.com/office/drawing/2014/main" id="{24ECCEFB-B38D-4ADB-8B32-DE47D918ECE6}"/>
              </a:ext>
            </a:extLst>
          </p:cNvPr>
          <p:cNvSpPr>
            <a:spLocks noGrp="1"/>
          </p:cNvSpPr>
          <p:nvPr>
            <p:ph type="pic" sz="quarter" idx="23"/>
          </p:nvPr>
        </p:nvSpPr>
        <p:spPr>
          <a:xfrm>
            <a:off x="5010944" y="7029399"/>
            <a:ext cx="2015067" cy="1511300"/>
          </a:xfrm>
          <a:prstGeom prst="rect">
            <a:avLst/>
          </a:prstGeom>
          <a:pattFill prst="pct80">
            <a:fgClr>
              <a:schemeClr val="bg1"/>
            </a:fgClr>
            <a:bgClr>
              <a:schemeClr val="tx1">
                <a:lumMod val="50000"/>
                <a:lumOff val="50000"/>
              </a:schemeClr>
            </a:bgClr>
          </a:pattFill>
        </p:spPr>
        <p:txBody>
          <a:bodyPr anchor="ctr"/>
          <a:lstStyle>
            <a:lvl1pPr marL="0" indent="0" algn="ctr">
              <a:buNone/>
              <a:defRPr sz="1400">
                <a:latin typeface="Arial" panose="020B0604020202020204" pitchFamily="34" charset="0"/>
                <a:cs typeface="Arial" panose="020B0604020202020204" pitchFamily="34" charset="0"/>
              </a:defRPr>
            </a:lvl1pPr>
          </a:lstStyle>
          <a:p>
            <a:endParaRPr lang="ko-KR" altLang="en-US" dirty="0"/>
          </a:p>
        </p:txBody>
      </p:sp>
      <p:sp>
        <p:nvSpPr>
          <p:cNvPr id="18" name="Picture Placeholder 4">
            <a:extLst>
              <a:ext uri="{FF2B5EF4-FFF2-40B4-BE49-F238E27FC236}">
                <a16:creationId xmlns:a16="http://schemas.microsoft.com/office/drawing/2014/main" id="{A33E7502-9CC1-404E-93E0-84CF5C7F3AD8}"/>
              </a:ext>
            </a:extLst>
          </p:cNvPr>
          <p:cNvSpPr>
            <a:spLocks noGrp="1"/>
          </p:cNvSpPr>
          <p:nvPr>
            <p:ph type="pic" sz="quarter" idx="24"/>
          </p:nvPr>
        </p:nvSpPr>
        <p:spPr>
          <a:xfrm>
            <a:off x="7233659" y="7029399"/>
            <a:ext cx="2015067" cy="1511300"/>
          </a:xfrm>
          <a:prstGeom prst="rect">
            <a:avLst/>
          </a:prstGeom>
          <a:pattFill prst="pct80">
            <a:fgClr>
              <a:schemeClr val="bg1"/>
            </a:fgClr>
            <a:bgClr>
              <a:schemeClr val="tx1">
                <a:lumMod val="50000"/>
                <a:lumOff val="50000"/>
              </a:schemeClr>
            </a:bgClr>
          </a:pattFill>
        </p:spPr>
        <p:txBody>
          <a:bodyPr anchor="ctr"/>
          <a:lstStyle>
            <a:lvl1pPr marL="0" indent="0" algn="ctr">
              <a:buNone/>
              <a:defRPr sz="1400">
                <a:latin typeface="Arial" panose="020B0604020202020204" pitchFamily="34" charset="0"/>
                <a:cs typeface="Arial" panose="020B0604020202020204" pitchFamily="34" charset="0"/>
              </a:defRPr>
            </a:lvl1pPr>
          </a:lstStyle>
          <a:p>
            <a:endParaRPr lang="ko-KR" altLang="en-US" dirty="0"/>
          </a:p>
        </p:txBody>
      </p:sp>
      <p:sp>
        <p:nvSpPr>
          <p:cNvPr id="19" name="Picture Placeholder 4">
            <a:extLst>
              <a:ext uri="{FF2B5EF4-FFF2-40B4-BE49-F238E27FC236}">
                <a16:creationId xmlns:a16="http://schemas.microsoft.com/office/drawing/2014/main" id="{8C95C1AF-94B3-408B-8786-270C44CF9F83}"/>
              </a:ext>
            </a:extLst>
          </p:cNvPr>
          <p:cNvSpPr>
            <a:spLocks noGrp="1"/>
          </p:cNvSpPr>
          <p:nvPr>
            <p:ph type="pic" sz="quarter" idx="25"/>
          </p:nvPr>
        </p:nvSpPr>
        <p:spPr>
          <a:xfrm>
            <a:off x="9456373" y="7029399"/>
            <a:ext cx="2015067" cy="1511300"/>
          </a:xfrm>
          <a:prstGeom prst="rect">
            <a:avLst/>
          </a:prstGeom>
          <a:pattFill prst="pct80">
            <a:fgClr>
              <a:schemeClr val="bg1"/>
            </a:fgClr>
            <a:bgClr>
              <a:schemeClr val="tx1">
                <a:lumMod val="50000"/>
                <a:lumOff val="50000"/>
              </a:schemeClr>
            </a:bgClr>
          </a:pattFill>
        </p:spPr>
        <p:txBody>
          <a:bodyPr anchor="ctr"/>
          <a:lstStyle>
            <a:lvl1pPr marL="0" indent="0" algn="ctr">
              <a:buNone/>
              <a:defRPr sz="1400">
                <a:latin typeface="Arial" panose="020B0604020202020204" pitchFamily="34" charset="0"/>
                <a:cs typeface="Arial" panose="020B0604020202020204" pitchFamily="34" charset="0"/>
              </a:defRPr>
            </a:lvl1pPr>
          </a:lstStyle>
          <a:p>
            <a:endParaRPr lang="ko-KR" altLang="en-US" dirty="0"/>
          </a:p>
        </p:txBody>
      </p:sp>
      <p:sp>
        <p:nvSpPr>
          <p:cNvPr id="20" name="Picture Placeholder 4">
            <a:extLst>
              <a:ext uri="{FF2B5EF4-FFF2-40B4-BE49-F238E27FC236}">
                <a16:creationId xmlns:a16="http://schemas.microsoft.com/office/drawing/2014/main" id="{6285CFD3-9C6A-472D-9EE9-4A73C45B72D4}"/>
              </a:ext>
            </a:extLst>
          </p:cNvPr>
          <p:cNvSpPr>
            <a:spLocks noGrp="1"/>
          </p:cNvSpPr>
          <p:nvPr>
            <p:ph type="pic" sz="quarter" idx="26"/>
          </p:nvPr>
        </p:nvSpPr>
        <p:spPr>
          <a:xfrm>
            <a:off x="565515" y="8686452"/>
            <a:ext cx="2015067" cy="1511300"/>
          </a:xfrm>
          <a:prstGeom prst="rect">
            <a:avLst/>
          </a:prstGeom>
          <a:pattFill prst="pct80">
            <a:fgClr>
              <a:schemeClr val="bg1"/>
            </a:fgClr>
            <a:bgClr>
              <a:schemeClr val="tx1">
                <a:lumMod val="50000"/>
                <a:lumOff val="50000"/>
              </a:schemeClr>
            </a:bgClr>
          </a:pattFill>
        </p:spPr>
        <p:txBody>
          <a:bodyPr anchor="ctr"/>
          <a:lstStyle>
            <a:lvl1pPr marL="0" indent="0" algn="ctr">
              <a:buNone/>
              <a:defRPr sz="1400">
                <a:latin typeface="Arial" panose="020B0604020202020204" pitchFamily="34" charset="0"/>
                <a:cs typeface="Arial" panose="020B0604020202020204" pitchFamily="34" charset="0"/>
              </a:defRPr>
            </a:lvl1pPr>
          </a:lstStyle>
          <a:p>
            <a:endParaRPr lang="ko-KR" altLang="en-US" dirty="0"/>
          </a:p>
        </p:txBody>
      </p:sp>
      <p:sp>
        <p:nvSpPr>
          <p:cNvPr id="21" name="Picture Placeholder 4">
            <a:extLst>
              <a:ext uri="{FF2B5EF4-FFF2-40B4-BE49-F238E27FC236}">
                <a16:creationId xmlns:a16="http://schemas.microsoft.com/office/drawing/2014/main" id="{739D75EF-86D3-4E4D-97CE-7C99F586F81C}"/>
              </a:ext>
            </a:extLst>
          </p:cNvPr>
          <p:cNvSpPr>
            <a:spLocks noGrp="1"/>
          </p:cNvSpPr>
          <p:nvPr>
            <p:ph type="pic" sz="quarter" idx="27"/>
          </p:nvPr>
        </p:nvSpPr>
        <p:spPr>
          <a:xfrm>
            <a:off x="2788229" y="8686452"/>
            <a:ext cx="2015067" cy="1511300"/>
          </a:xfrm>
          <a:prstGeom prst="rect">
            <a:avLst/>
          </a:prstGeom>
          <a:pattFill prst="pct80">
            <a:fgClr>
              <a:schemeClr val="bg1"/>
            </a:fgClr>
            <a:bgClr>
              <a:schemeClr val="tx1">
                <a:lumMod val="50000"/>
                <a:lumOff val="50000"/>
              </a:schemeClr>
            </a:bgClr>
          </a:pattFill>
        </p:spPr>
        <p:txBody>
          <a:bodyPr anchor="ctr"/>
          <a:lstStyle>
            <a:lvl1pPr marL="0" indent="0" algn="ctr">
              <a:buNone/>
              <a:defRPr sz="1400">
                <a:latin typeface="Arial" panose="020B0604020202020204" pitchFamily="34" charset="0"/>
                <a:cs typeface="Arial" panose="020B0604020202020204" pitchFamily="34" charset="0"/>
              </a:defRPr>
            </a:lvl1pPr>
          </a:lstStyle>
          <a:p>
            <a:endParaRPr lang="ko-KR" altLang="en-US" dirty="0"/>
          </a:p>
        </p:txBody>
      </p:sp>
      <p:sp>
        <p:nvSpPr>
          <p:cNvPr id="22" name="Picture Placeholder 4">
            <a:extLst>
              <a:ext uri="{FF2B5EF4-FFF2-40B4-BE49-F238E27FC236}">
                <a16:creationId xmlns:a16="http://schemas.microsoft.com/office/drawing/2014/main" id="{90E19E06-3959-4860-BD51-54367B281BBC}"/>
              </a:ext>
            </a:extLst>
          </p:cNvPr>
          <p:cNvSpPr>
            <a:spLocks noGrp="1"/>
          </p:cNvSpPr>
          <p:nvPr>
            <p:ph type="pic" sz="quarter" idx="28"/>
          </p:nvPr>
        </p:nvSpPr>
        <p:spPr>
          <a:xfrm>
            <a:off x="5010944" y="8686452"/>
            <a:ext cx="2015067" cy="1511300"/>
          </a:xfrm>
          <a:prstGeom prst="rect">
            <a:avLst/>
          </a:prstGeom>
          <a:pattFill prst="pct80">
            <a:fgClr>
              <a:schemeClr val="bg1"/>
            </a:fgClr>
            <a:bgClr>
              <a:schemeClr val="tx1">
                <a:lumMod val="50000"/>
                <a:lumOff val="50000"/>
              </a:schemeClr>
            </a:bgClr>
          </a:pattFill>
        </p:spPr>
        <p:txBody>
          <a:bodyPr anchor="ctr"/>
          <a:lstStyle>
            <a:lvl1pPr marL="0" indent="0" algn="ctr">
              <a:buNone/>
              <a:defRPr sz="1400">
                <a:latin typeface="Arial" panose="020B0604020202020204" pitchFamily="34" charset="0"/>
                <a:cs typeface="Arial" panose="020B0604020202020204" pitchFamily="34" charset="0"/>
              </a:defRPr>
            </a:lvl1pPr>
          </a:lstStyle>
          <a:p>
            <a:endParaRPr lang="ko-KR" altLang="en-US" dirty="0"/>
          </a:p>
        </p:txBody>
      </p:sp>
      <p:sp>
        <p:nvSpPr>
          <p:cNvPr id="23" name="Picture Placeholder 4">
            <a:extLst>
              <a:ext uri="{FF2B5EF4-FFF2-40B4-BE49-F238E27FC236}">
                <a16:creationId xmlns:a16="http://schemas.microsoft.com/office/drawing/2014/main" id="{1D57807E-8249-4914-9278-607DA42ECEBE}"/>
              </a:ext>
            </a:extLst>
          </p:cNvPr>
          <p:cNvSpPr>
            <a:spLocks noGrp="1"/>
          </p:cNvSpPr>
          <p:nvPr>
            <p:ph type="pic" sz="quarter" idx="29"/>
          </p:nvPr>
        </p:nvSpPr>
        <p:spPr>
          <a:xfrm>
            <a:off x="7233659" y="8686452"/>
            <a:ext cx="2015067" cy="1511300"/>
          </a:xfrm>
          <a:prstGeom prst="rect">
            <a:avLst/>
          </a:prstGeom>
          <a:pattFill prst="pct80">
            <a:fgClr>
              <a:schemeClr val="bg1"/>
            </a:fgClr>
            <a:bgClr>
              <a:schemeClr val="tx1">
                <a:lumMod val="50000"/>
                <a:lumOff val="50000"/>
              </a:schemeClr>
            </a:bgClr>
          </a:pattFill>
        </p:spPr>
        <p:txBody>
          <a:bodyPr anchor="ctr"/>
          <a:lstStyle>
            <a:lvl1pPr marL="0" indent="0" algn="ctr">
              <a:buNone/>
              <a:defRPr sz="1400">
                <a:latin typeface="Arial" panose="020B0604020202020204" pitchFamily="34" charset="0"/>
                <a:cs typeface="Arial" panose="020B0604020202020204" pitchFamily="34" charset="0"/>
              </a:defRPr>
            </a:lvl1pPr>
          </a:lstStyle>
          <a:p>
            <a:endParaRPr lang="ko-KR" altLang="en-US" dirty="0"/>
          </a:p>
        </p:txBody>
      </p:sp>
      <p:sp>
        <p:nvSpPr>
          <p:cNvPr id="24" name="Picture Placeholder 4">
            <a:extLst>
              <a:ext uri="{FF2B5EF4-FFF2-40B4-BE49-F238E27FC236}">
                <a16:creationId xmlns:a16="http://schemas.microsoft.com/office/drawing/2014/main" id="{CC97E5B4-BD89-44C2-9629-22BE86D85B39}"/>
              </a:ext>
            </a:extLst>
          </p:cNvPr>
          <p:cNvSpPr>
            <a:spLocks noGrp="1"/>
          </p:cNvSpPr>
          <p:nvPr>
            <p:ph type="pic" sz="quarter" idx="30"/>
          </p:nvPr>
        </p:nvSpPr>
        <p:spPr>
          <a:xfrm>
            <a:off x="9456373" y="8686452"/>
            <a:ext cx="2015067" cy="1511300"/>
          </a:xfrm>
          <a:prstGeom prst="rect">
            <a:avLst/>
          </a:prstGeom>
          <a:pattFill prst="pct80">
            <a:fgClr>
              <a:schemeClr val="bg1"/>
            </a:fgClr>
            <a:bgClr>
              <a:schemeClr val="tx1">
                <a:lumMod val="50000"/>
                <a:lumOff val="50000"/>
              </a:schemeClr>
            </a:bgClr>
          </a:pattFill>
        </p:spPr>
        <p:txBody>
          <a:bodyPr anchor="ctr"/>
          <a:lstStyle>
            <a:lvl1pPr marL="0" indent="0" algn="ctr">
              <a:buNone/>
              <a:defRPr sz="1400">
                <a:latin typeface="Arial" panose="020B0604020202020204" pitchFamily="34" charset="0"/>
                <a:cs typeface="Arial" panose="020B0604020202020204" pitchFamily="34" charset="0"/>
              </a:defRPr>
            </a:lvl1pPr>
          </a:lstStyle>
          <a:p>
            <a:endParaRPr lang="ko-KR" altLang="en-US" dirty="0"/>
          </a:p>
        </p:txBody>
      </p:sp>
    </p:spTree>
    <p:extLst>
      <p:ext uri="{BB962C8B-B14F-4D97-AF65-F5344CB8AC3E}">
        <p14:creationId xmlns:p14="http://schemas.microsoft.com/office/powerpoint/2010/main" val="43103075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Gray">
    <p:spTree>
      <p:nvGrpSpPr>
        <p:cNvPr id="1" name=""/>
        <p:cNvGrpSpPr/>
        <p:nvPr/>
      </p:nvGrpSpPr>
      <p:grpSpPr>
        <a:xfrm>
          <a:off x="0" y="0"/>
          <a:ext cx="0" cy="0"/>
          <a:chOff x="0" y="0"/>
          <a:chExt cx="0" cy="0"/>
        </a:xfrm>
      </p:grpSpPr>
      <p:sp>
        <p:nvSpPr>
          <p:cNvPr id="2" name="직사각형 1"/>
          <p:cNvSpPr/>
          <p:nvPr userDrawn="1"/>
        </p:nvSpPr>
        <p:spPr>
          <a:xfrm>
            <a:off x="0" y="0"/>
            <a:ext cx="12192000" cy="6858000"/>
          </a:xfrm>
          <a:prstGeom prst="rect">
            <a:avLst/>
          </a:prstGeom>
          <a:gradFill flip="none" rotWithShape="1">
            <a:gsLst>
              <a:gs pos="62000">
                <a:srgbClr val="EFF4F5"/>
              </a:gs>
              <a:gs pos="100000">
                <a:srgbClr val="DCE1E4"/>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dirty="0">
              <a:ln>
                <a:noFill/>
              </a:ln>
              <a:solidFill>
                <a:prstClr val="black"/>
              </a:solidFill>
              <a:effectLst/>
              <a:uLnTx/>
              <a:uFillTx/>
              <a:latin typeface="Arial"/>
              <a:ea typeface="맑은 고딕"/>
              <a:cs typeface="+mn-cs"/>
            </a:endParaRPr>
          </a:p>
        </p:txBody>
      </p:sp>
    </p:spTree>
    <p:extLst>
      <p:ext uri="{BB962C8B-B14F-4D97-AF65-F5344CB8AC3E}">
        <p14:creationId xmlns:p14="http://schemas.microsoft.com/office/powerpoint/2010/main" val="126463530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Gray Gradient">
    <p:spTree>
      <p:nvGrpSpPr>
        <p:cNvPr id="1" name=""/>
        <p:cNvGrpSpPr/>
        <p:nvPr/>
      </p:nvGrpSpPr>
      <p:grpSpPr>
        <a:xfrm>
          <a:off x="0" y="0"/>
          <a:ext cx="0" cy="0"/>
          <a:chOff x="0" y="0"/>
          <a:chExt cx="0" cy="0"/>
        </a:xfrm>
      </p:grpSpPr>
      <p:sp>
        <p:nvSpPr>
          <p:cNvPr id="2" name="직사각형 1"/>
          <p:cNvSpPr/>
          <p:nvPr userDrawn="1"/>
        </p:nvSpPr>
        <p:spPr>
          <a:xfrm>
            <a:off x="0" y="0"/>
            <a:ext cx="12188835" cy="6858000"/>
          </a:xfrm>
          <a:prstGeom prst="rect">
            <a:avLst/>
          </a:prstGeom>
          <a:gradFill flip="none" rotWithShape="1">
            <a:gsLst>
              <a:gs pos="0">
                <a:schemeClr val="accent5">
                  <a:lumMod val="0"/>
                  <a:lumOff val="100000"/>
                </a:schemeClr>
              </a:gs>
              <a:gs pos="53000">
                <a:schemeClr val="accent5">
                  <a:lumMod val="0"/>
                  <a:lumOff val="100000"/>
                </a:schemeClr>
              </a:gs>
              <a:gs pos="100000">
                <a:schemeClr val="bg1">
                  <a:lumMod val="85000"/>
                </a:schemeClr>
              </a:gs>
            </a:gsLst>
            <a:path path="circle">
              <a:fillToRect l="50000" t="-80000" r="50000" b="18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white"/>
              </a:solidFill>
              <a:effectLst/>
              <a:uLnTx/>
              <a:uFillTx/>
              <a:latin typeface="Arial"/>
              <a:ea typeface="맑은 고딕"/>
              <a:cs typeface="+mn-cs"/>
            </a:endParaRPr>
          </a:p>
        </p:txBody>
      </p:sp>
    </p:spTree>
    <p:extLst>
      <p:ext uri="{BB962C8B-B14F-4D97-AF65-F5344CB8AC3E}">
        <p14:creationId xmlns:p14="http://schemas.microsoft.com/office/powerpoint/2010/main" val="380792541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ool Gray">
    <p:spTree>
      <p:nvGrpSpPr>
        <p:cNvPr id="1" name=""/>
        <p:cNvGrpSpPr/>
        <p:nvPr/>
      </p:nvGrpSpPr>
      <p:grpSpPr>
        <a:xfrm>
          <a:off x="0" y="0"/>
          <a:ext cx="0" cy="0"/>
          <a:chOff x="0" y="0"/>
          <a:chExt cx="0" cy="0"/>
        </a:xfrm>
      </p:grpSpPr>
      <p:sp>
        <p:nvSpPr>
          <p:cNvPr id="2" name="직사각형 1"/>
          <p:cNvSpPr/>
          <p:nvPr userDrawn="1"/>
        </p:nvSpPr>
        <p:spPr>
          <a:xfrm>
            <a:off x="0" y="0"/>
            <a:ext cx="12192000" cy="6858000"/>
          </a:xfrm>
          <a:prstGeom prst="rect">
            <a:avLst/>
          </a:prstGeom>
          <a:solidFill>
            <a:srgbClr val="EEF0F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dirty="0">
              <a:ln>
                <a:noFill/>
              </a:ln>
              <a:solidFill>
                <a:prstClr val="black"/>
              </a:solidFill>
              <a:effectLst/>
              <a:uLnTx/>
              <a:uFillTx/>
              <a:latin typeface="Arial"/>
              <a:ea typeface="맑은 고딕"/>
              <a:cs typeface="+mn-cs"/>
            </a:endParaRPr>
          </a:p>
        </p:txBody>
      </p:sp>
    </p:spTree>
    <p:extLst>
      <p:ext uri="{BB962C8B-B14F-4D97-AF65-F5344CB8AC3E}">
        <p14:creationId xmlns:p14="http://schemas.microsoft.com/office/powerpoint/2010/main" val="202986075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White &amp; Gray">
    <p:spTree>
      <p:nvGrpSpPr>
        <p:cNvPr id="1" name=""/>
        <p:cNvGrpSpPr/>
        <p:nvPr/>
      </p:nvGrpSpPr>
      <p:grpSpPr>
        <a:xfrm>
          <a:off x="0" y="0"/>
          <a:ext cx="0" cy="0"/>
          <a:chOff x="0" y="0"/>
          <a:chExt cx="0" cy="0"/>
        </a:xfrm>
      </p:grpSpPr>
      <p:sp>
        <p:nvSpPr>
          <p:cNvPr id="2" name="직사각형 1"/>
          <p:cNvSpPr/>
          <p:nvPr userDrawn="1"/>
        </p:nvSpPr>
        <p:spPr>
          <a:xfrm>
            <a:off x="0" y="0"/>
            <a:ext cx="12192000" cy="6858000"/>
          </a:xfrm>
          <a:prstGeom prst="rect">
            <a:avLst/>
          </a:prstGeom>
          <a:gradFill flip="none" rotWithShape="1">
            <a:gsLst>
              <a:gs pos="62000">
                <a:srgbClr val="EFF4F5"/>
              </a:gs>
              <a:gs pos="100000">
                <a:srgbClr val="DCE1E4"/>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dirty="0">
              <a:ln>
                <a:noFill/>
              </a:ln>
              <a:solidFill>
                <a:prstClr val="black"/>
              </a:solidFill>
              <a:effectLst/>
              <a:uLnTx/>
              <a:uFillTx/>
              <a:latin typeface="Arial"/>
              <a:ea typeface="맑은 고딕"/>
              <a:cs typeface="+mn-cs"/>
            </a:endParaRPr>
          </a:p>
        </p:txBody>
      </p:sp>
      <p:sp>
        <p:nvSpPr>
          <p:cNvPr id="3" name="직사각형 2">
            <a:extLst>
              <a:ext uri="{FF2B5EF4-FFF2-40B4-BE49-F238E27FC236}">
                <a16:creationId xmlns:a16="http://schemas.microsoft.com/office/drawing/2014/main" id="{0C365D61-25B7-4D09-B83D-76A28CDEDBF0}"/>
              </a:ext>
            </a:extLst>
          </p:cNvPr>
          <p:cNvSpPr/>
          <p:nvPr userDrawn="1"/>
        </p:nvSpPr>
        <p:spPr>
          <a:xfrm>
            <a:off x="0" y="0"/>
            <a:ext cx="6096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dirty="0">
              <a:ln>
                <a:noFill/>
              </a:ln>
              <a:solidFill>
                <a:prstClr val="black"/>
              </a:solidFill>
              <a:effectLst/>
              <a:uLnTx/>
              <a:uFillTx/>
              <a:latin typeface="Arial"/>
              <a:ea typeface="맑은 고딕"/>
              <a:cs typeface="+mn-cs"/>
            </a:endParaRPr>
          </a:p>
        </p:txBody>
      </p:sp>
    </p:spTree>
    <p:extLst>
      <p:ext uri="{BB962C8B-B14F-4D97-AF65-F5344CB8AC3E}">
        <p14:creationId xmlns:p14="http://schemas.microsoft.com/office/powerpoint/2010/main" val="3135023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p>
        </p:txBody>
      </p:sp>
      <p:sp>
        <p:nvSpPr>
          <p:cNvPr id="3" name="İçerik Yer Tutucusu 2"/>
          <p:cNvSpPr>
            <a:spLocks noGrp="1"/>
          </p:cNvSpPr>
          <p:nvPr>
            <p:ph idx="1"/>
          </p:nvPr>
        </p:nvSpPr>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10"/>
          </p:nvPr>
        </p:nvSpPr>
        <p:spPr/>
        <p:txBody>
          <a:bodyPr/>
          <a:lstStyle/>
          <a:p>
            <a:fld id="{A2950FCE-6745-420C-B76D-CABDFAFB3913}" type="datetimeFigureOut">
              <a:rPr lang="tr-TR" smtClean="0"/>
              <a:t>30.12.2024</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FF377E7F-6FC3-467C-8341-D7E409D40CFC}" type="slidenum">
              <a:rPr lang="tr-TR" smtClean="0"/>
              <a:t>‹#›</a:t>
            </a:fld>
            <a:endParaRPr lang="tr-TR"/>
          </a:p>
        </p:txBody>
      </p:sp>
    </p:spTree>
    <p:extLst>
      <p:ext uri="{BB962C8B-B14F-4D97-AF65-F5344CB8AC3E}">
        <p14:creationId xmlns:p14="http://schemas.microsoft.com/office/powerpoint/2010/main" val="302137275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Dark Navy">
    <p:spTree>
      <p:nvGrpSpPr>
        <p:cNvPr id="1" name=""/>
        <p:cNvGrpSpPr/>
        <p:nvPr/>
      </p:nvGrpSpPr>
      <p:grpSpPr>
        <a:xfrm>
          <a:off x="0" y="0"/>
          <a:ext cx="0" cy="0"/>
          <a:chOff x="0" y="0"/>
          <a:chExt cx="0" cy="0"/>
        </a:xfrm>
      </p:grpSpPr>
      <p:sp>
        <p:nvSpPr>
          <p:cNvPr id="5" name="직사각형 1">
            <a:extLst>
              <a:ext uri="{FF2B5EF4-FFF2-40B4-BE49-F238E27FC236}">
                <a16:creationId xmlns:a16="http://schemas.microsoft.com/office/drawing/2014/main" id="{3C46467A-A779-40FF-BA29-A1414C15C34A}"/>
              </a:ext>
            </a:extLst>
          </p:cNvPr>
          <p:cNvSpPr/>
          <p:nvPr userDrawn="1"/>
        </p:nvSpPr>
        <p:spPr>
          <a:xfrm>
            <a:off x="0" y="0"/>
            <a:ext cx="12192000" cy="6858000"/>
          </a:xfrm>
          <a:prstGeom prst="rect">
            <a:avLst/>
          </a:prstGeom>
          <a:gradFill flip="none" rotWithShape="1">
            <a:gsLst>
              <a:gs pos="0">
                <a:srgbClr val="4F5461"/>
              </a:gs>
              <a:gs pos="46000">
                <a:srgbClr val="636875"/>
              </a:gs>
              <a:gs pos="100000">
                <a:srgbClr val="454C59"/>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dirty="0">
              <a:ln>
                <a:noFill/>
              </a:ln>
              <a:solidFill>
                <a:prstClr val="black"/>
              </a:solidFill>
              <a:effectLst/>
              <a:uLnTx/>
              <a:uFillTx/>
              <a:latin typeface="Arial"/>
              <a:ea typeface="맑은 고딕"/>
              <a:cs typeface="+mn-cs"/>
            </a:endParaRPr>
          </a:p>
        </p:txBody>
      </p:sp>
    </p:spTree>
    <p:extLst>
      <p:ext uri="{BB962C8B-B14F-4D97-AF65-F5344CB8AC3E}">
        <p14:creationId xmlns:p14="http://schemas.microsoft.com/office/powerpoint/2010/main" val="20843175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Dark">
    <p:spTree>
      <p:nvGrpSpPr>
        <p:cNvPr id="1" name=""/>
        <p:cNvGrpSpPr/>
        <p:nvPr/>
      </p:nvGrpSpPr>
      <p:grpSpPr>
        <a:xfrm>
          <a:off x="0" y="0"/>
          <a:ext cx="0" cy="0"/>
          <a:chOff x="0" y="0"/>
          <a:chExt cx="0" cy="0"/>
        </a:xfrm>
      </p:grpSpPr>
      <p:sp>
        <p:nvSpPr>
          <p:cNvPr id="2" name="직사각형 1">
            <a:extLst>
              <a:ext uri="{FF2B5EF4-FFF2-40B4-BE49-F238E27FC236}">
                <a16:creationId xmlns:a16="http://schemas.microsoft.com/office/drawing/2014/main" id="{FD6CF763-E0B7-4C0C-9678-0D8B227B0E37}"/>
              </a:ext>
            </a:extLst>
          </p:cNvPr>
          <p:cNvSpPr/>
          <p:nvPr userDrawn="1"/>
        </p:nvSpPr>
        <p:spPr>
          <a:xfrm>
            <a:off x="0" y="0"/>
            <a:ext cx="12192000" cy="6858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dirty="0">
              <a:ln>
                <a:noFill/>
              </a:ln>
              <a:solidFill>
                <a:prstClr val="black"/>
              </a:solidFill>
              <a:effectLst/>
              <a:uLnTx/>
              <a:uFillTx/>
              <a:latin typeface="Arial"/>
              <a:ea typeface="맑은 고딕"/>
              <a:cs typeface="+mn-cs"/>
            </a:endParaRPr>
          </a:p>
        </p:txBody>
      </p:sp>
      <p:sp>
        <p:nvSpPr>
          <p:cNvPr id="3" name="직사각형 2">
            <a:extLst>
              <a:ext uri="{FF2B5EF4-FFF2-40B4-BE49-F238E27FC236}">
                <a16:creationId xmlns:a16="http://schemas.microsoft.com/office/drawing/2014/main" id="{06EC9FFA-8FDA-455B-9E79-756E631FBA33}"/>
              </a:ext>
            </a:extLst>
          </p:cNvPr>
          <p:cNvSpPr/>
          <p:nvPr userDrawn="1"/>
        </p:nvSpPr>
        <p:spPr>
          <a:xfrm>
            <a:off x="6096000" y="0"/>
            <a:ext cx="6096000" cy="6858000"/>
          </a:xfrm>
          <a:prstGeom prst="rect">
            <a:avLst/>
          </a:prstGeom>
          <a:solidFill>
            <a:schemeClr val="tx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100" b="0" i="0" u="none" strike="noStrike" kern="1200" cap="none" spc="0" normalizeH="0" baseline="0" noProof="0" dirty="0">
              <a:ln>
                <a:noFill/>
              </a:ln>
              <a:solidFill>
                <a:prstClr val="white"/>
              </a:solidFill>
              <a:effectLst/>
              <a:uLnTx/>
              <a:uFillTx/>
              <a:latin typeface="Arial"/>
              <a:ea typeface="맑은 고딕"/>
              <a:cs typeface="+mn-cs"/>
            </a:endParaRPr>
          </a:p>
        </p:txBody>
      </p:sp>
    </p:spTree>
    <p:extLst>
      <p:ext uri="{BB962C8B-B14F-4D97-AF65-F5344CB8AC3E}">
        <p14:creationId xmlns:p14="http://schemas.microsoft.com/office/powerpoint/2010/main" val="103305122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License">
    <p:spTree>
      <p:nvGrpSpPr>
        <p:cNvPr id="1" name=""/>
        <p:cNvGrpSpPr/>
        <p:nvPr/>
      </p:nvGrpSpPr>
      <p:grpSpPr>
        <a:xfrm>
          <a:off x="0" y="0"/>
          <a:ext cx="0" cy="0"/>
          <a:chOff x="0" y="0"/>
          <a:chExt cx="0" cy="0"/>
        </a:xfrm>
      </p:grpSpPr>
      <p:sp>
        <p:nvSpPr>
          <p:cNvPr id="19" name="직사각형 18"/>
          <p:cNvSpPr/>
          <p:nvPr userDrawn="1"/>
        </p:nvSpPr>
        <p:spPr>
          <a:xfrm>
            <a:off x="0" y="4362450"/>
            <a:ext cx="6085840" cy="2495550"/>
          </a:xfrm>
          <a:prstGeom prst="rect">
            <a:avLst/>
          </a:prstGeom>
          <a:solidFill>
            <a:srgbClr val="6A8094">
              <a:alpha val="3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648000" rIns="0" bIns="0" numCol="1" spcCol="0" rtlCol="0" fromWordArt="0" anchor="t" anchorCtr="0" forceAA="0" compatLnSpc="1">
            <a:prstTxWarp prst="textNoShape">
              <a:avLst/>
            </a:prstTxWarp>
            <a:noAutofit/>
          </a:bodyPr>
          <a:lstStyle/>
          <a:p>
            <a:pPr marL="285750" marR="0" lvl="0" indent="-285750" algn="l" defTabSz="457200" rtl="0" eaLnBrk="1" fontAlgn="auto" latinLnBrk="0" hangingPunct="1">
              <a:lnSpc>
                <a:spcPct val="150000"/>
              </a:lnSpc>
              <a:spcBef>
                <a:spcPts val="0"/>
              </a:spcBef>
              <a:spcAft>
                <a:spcPts val="1200"/>
              </a:spcAft>
              <a:buClrTx/>
              <a:buSzTx/>
              <a:buFont typeface="Wingdings" panose="05000000000000000000" pitchFamily="2" charset="2"/>
              <a:buChar char="l"/>
              <a:tabLst/>
              <a:defRPr/>
            </a:pPr>
            <a:r>
              <a:rPr kumimoji="0" lang="en-US" altLang="ko-KR" sz="1600" b="0" i="0" u="none" strike="noStrike" kern="1200" cap="none" spc="0" normalizeH="0" baseline="0" noProof="0" dirty="0">
                <a:ln>
                  <a:noFill/>
                </a:ln>
                <a:solidFill>
                  <a:prstClr val="black"/>
                </a:solidFill>
                <a:effectLst/>
                <a:uLnTx/>
                <a:uFillTx/>
                <a:latin typeface="맑은 고딕"/>
                <a:ea typeface="맑은 고딕"/>
                <a:cs typeface="+mn-cs"/>
              </a:rPr>
              <a:t>Personal &amp; Non-Commercial works</a:t>
            </a:r>
            <a:endParaRPr kumimoji="0" lang="ko-KR" altLang="en-US" sz="1600" b="0" i="0" u="none" strike="noStrike" kern="1200" cap="none" spc="0" normalizeH="0" baseline="0" noProof="0" dirty="0">
              <a:ln>
                <a:noFill/>
              </a:ln>
              <a:solidFill>
                <a:prstClr val="black"/>
              </a:solidFill>
              <a:effectLst/>
              <a:uLnTx/>
              <a:uFillTx/>
              <a:latin typeface="맑은 고딕"/>
              <a:ea typeface="맑은 고딕"/>
              <a:cs typeface="+mn-cs"/>
            </a:endParaRPr>
          </a:p>
        </p:txBody>
      </p:sp>
      <p:sp>
        <p:nvSpPr>
          <p:cNvPr id="37" name="직사각형 36"/>
          <p:cNvSpPr/>
          <p:nvPr userDrawn="1"/>
        </p:nvSpPr>
        <p:spPr>
          <a:xfrm>
            <a:off x="6085840" y="4362450"/>
            <a:ext cx="6106160" cy="2495550"/>
          </a:xfrm>
          <a:prstGeom prst="rect">
            <a:avLst/>
          </a:prstGeom>
          <a:solidFill>
            <a:srgbClr val="6A809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648000" rIns="0" bIns="0" numCol="1" spcCol="0" rtlCol="0" fromWordArt="0" anchor="t" anchorCtr="0" forceAA="0" compatLnSpc="1">
            <a:prstTxWarp prst="textNoShape">
              <a:avLst/>
            </a:prstTxWarp>
            <a:noAutofit/>
          </a:bodyPr>
          <a:lstStyle/>
          <a:p>
            <a:pPr marL="285750" marR="0" lvl="0" indent="-285750" algn="l" defTabSz="457200" rtl="0" eaLnBrk="1" fontAlgn="auto" latinLnBrk="0" hangingPunct="1">
              <a:lnSpc>
                <a:spcPct val="150000"/>
              </a:lnSpc>
              <a:spcBef>
                <a:spcPts val="0"/>
              </a:spcBef>
              <a:spcAft>
                <a:spcPts val="1200"/>
              </a:spcAft>
              <a:buClrTx/>
              <a:buSzTx/>
              <a:buFont typeface="Wingdings" panose="05000000000000000000" pitchFamily="2" charset="2"/>
              <a:buChar char="l"/>
              <a:tabLst/>
              <a:defRPr/>
            </a:pPr>
            <a:r>
              <a:rPr kumimoji="0" lang="en-US" altLang="ko-KR" sz="1600" b="0" i="0" u="none" strike="noStrike" kern="1200" cap="none" spc="0" normalizeH="0" baseline="0" noProof="0" dirty="0">
                <a:ln>
                  <a:noFill/>
                </a:ln>
                <a:solidFill>
                  <a:prstClr val="white"/>
                </a:solidFill>
                <a:effectLst/>
                <a:uLnTx/>
                <a:uFillTx/>
                <a:latin typeface="맑은 고딕"/>
                <a:ea typeface="맑은 고딕"/>
                <a:cs typeface="+mn-cs"/>
              </a:rPr>
              <a:t>Redistribution &amp; Resale</a:t>
            </a:r>
          </a:p>
          <a:p>
            <a:pPr marL="285750" marR="0" lvl="0" indent="-285750" algn="l" defTabSz="457200" rtl="0" eaLnBrk="1" fontAlgn="auto" latinLnBrk="0" hangingPunct="1">
              <a:lnSpc>
                <a:spcPct val="150000"/>
              </a:lnSpc>
              <a:spcBef>
                <a:spcPts val="0"/>
              </a:spcBef>
              <a:spcAft>
                <a:spcPts val="1200"/>
              </a:spcAft>
              <a:buClrTx/>
              <a:buSzTx/>
              <a:buFont typeface="Wingdings" panose="05000000000000000000" pitchFamily="2" charset="2"/>
              <a:buChar char="l"/>
              <a:tabLst/>
              <a:defRPr/>
            </a:pPr>
            <a:r>
              <a:rPr kumimoji="0" lang="en-US" altLang="ko-KR" sz="1600" b="0" i="0" u="none" strike="noStrike" kern="1200" cap="none" spc="0" normalizeH="0" baseline="0" noProof="0" dirty="0">
                <a:ln>
                  <a:noFill/>
                </a:ln>
                <a:solidFill>
                  <a:prstClr val="white"/>
                </a:solidFill>
                <a:effectLst/>
                <a:uLnTx/>
                <a:uFillTx/>
                <a:latin typeface="맑은 고딕"/>
                <a:ea typeface="맑은 고딕"/>
                <a:cs typeface="+mn-cs"/>
              </a:rPr>
              <a:t>For Commercial works, You must be </a:t>
            </a:r>
            <a:br>
              <a:rPr kumimoji="0" lang="en-US" altLang="ko-KR" sz="1600" b="0" i="0" u="none" strike="noStrike" kern="1200" cap="none" spc="0" normalizeH="0" baseline="0" noProof="0" dirty="0">
                <a:ln>
                  <a:noFill/>
                </a:ln>
                <a:solidFill>
                  <a:prstClr val="white"/>
                </a:solidFill>
                <a:effectLst/>
                <a:uLnTx/>
                <a:uFillTx/>
                <a:latin typeface="맑은 고딕"/>
                <a:ea typeface="맑은 고딕"/>
                <a:cs typeface="+mn-cs"/>
              </a:rPr>
            </a:br>
            <a:r>
              <a:rPr kumimoji="0" lang="en-US" altLang="ko-KR" sz="1600" b="0" i="0" u="none" strike="noStrike" kern="1200" cap="none" spc="0" normalizeH="0" baseline="0" noProof="0" dirty="0">
                <a:ln>
                  <a:noFill/>
                </a:ln>
                <a:solidFill>
                  <a:prstClr val="white"/>
                </a:solidFill>
                <a:effectLst/>
                <a:uLnTx/>
                <a:uFillTx/>
                <a:latin typeface="맑은 고딕"/>
                <a:ea typeface="맑은 고딕"/>
                <a:cs typeface="+mn-cs"/>
              </a:rPr>
              <a:t>allowed. E-mail to jaywon1116@gmail.com or Comment on the Post.</a:t>
            </a:r>
            <a:endParaRPr kumimoji="0" lang="ko-KR" altLang="en-US" sz="1600" b="0" i="0" u="none" strike="noStrike" kern="1200" cap="none" spc="0" normalizeH="0" baseline="0" noProof="0" dirty="0">
              <a:ln>
                <a:noFill/>
              </a:ln>
              <a:solidFill>
                <a:prstClr val="white"/>
              </a:solidFill>
              <a:effectLst/>
              <a:uLnTx/>
              <a:uFillTx/>
              <a:latin typeface="맑은 고딕"/>
              <a:ea typeface="맑은 고딕"/>
              <a:cs typeface="+mn-cs"/>
            </a:endParaRPr>
          </a:p>
        </p:txBody>
      </p:sp>
      <p:grpSp>
        <p:nvGrpSpPr>
          <p:cNvPr id="38" name="그룹 37"/>
          <p:cNvGrpSpPr/>
          <p:nvPr userDrawn="1"/>
        </p:nvGrpSpPr>
        <p:grpSpPr>
          <a:xfrm>
            <a:off x="2479040" y="3960495"/>
            <a:ext cx="1127760" cy="845820"/>
            <a:chOff x="1584960" y="2659380"/>
            <a:chExt cx="891540" cy="891540"/>
          </a:xfrm>
        </p:grpSpPr>
        <p:sp>
          <p:nvSpPr>
            <p:cNvPr id="39" name="타원 38"/>
            <p:cNvSpPr/>
            <p:nvPr/>
          </p:nvSpPr>
          <p:spPr>
            <a:xfrm>
              <a:off x="1584960" y="2659380"/>
              <a:ext cx="891540" cy="891540"/>
            </a:xfrm>
            <a:prstGeom prst="ellipse">
              <a:avLst/>
            </a:prstGeom>
            <a:solidFill>
              <a:srgbClr val="6A809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dirty="0">
                <a:ln>
                  <a:noFill/>
                </a:ln>
                <a:solidFill>
                  <a:prstClr val="black"/>
                </a:solidFill>
                <a:effectLst/>
                <a:uLnTx/>
                <a:uFillTx/>
                <a:latin typeface="Arial"/>
                <a:ea typeface="맑은 고딕"/>
                <a:cs typeface="+mn-cs"/>
              </a:endParaRPr>
            </a:p>
          </p:txBody>
        </p:sp>
        <p:sp>
          <p:nvSpPr>
            <p:cNvPr id="40" name="타원 39"/>
            <p:cNvSpPr/>
            <p:nvPr/>
          </p:nvSpPr>
          <p:spPr>
            <a:xfrm>
              <a:off x="1845528" y="2919948"/>
              <a:ext cx="370404" cy="370404"/>
            </a:xfrm>
            <a:prstGeom prst="ellipse">
              <a:avLst/>
            </a:prstGeom>
            <a:noFill/>
            <a:ln w="952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dirty="0">
                <a:ln>
                  <a:noFill/>
                </a:ln>
                <a:solidFill>
                  <a:prstClr val="black"/>
                </a:solidFill>
                <a:effectLst/>
                <a:uLnTx/>
                <a:uFillTx/>
                <a:latin typeface="Arial"/>
                <a:ea typeface="맑은 고딕"/>
                <a:cs typeface="+mn-cs"/>
              </a:endParaRPr>
            </a:p>
          </p:txBody>
        </p:sp>
      </p:grpSp>
      <p:sp>
        <p:nvSpPr>
          <p:cNvPr id="41" name="타원 40"/>
          <p:cNvSpPr/>
          <p:nvPr userDrawn="1"/>
        </p:nvSpPr>
        <p:spPr>
          <a:xfrm>
            <a:off x="8575040" y="3960495"/>
            <a:ext cx="1127760" cy="845820"/>
          </a:xfrm>
          <a:prstGeom prst="ellipse">
            <a:avLst/>
          </a:prstGeom>
          <a:solidFill>
            <a:srgbClr val="D1D8D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dirty="0">
              <a:ln>
                <a:noFill/>
              </a:ln>
              <a:solidFill>
                <a:prstClr val="black"/>
              </a:solidFill>
              <a:effectLst/>
              <a:uLnTx/>
              <a:uFillTx/>
              <a:latin typeface="Arial"/>
              <a:ea typeface="맑은 고딕"/>
              <a:cs typeface="+mn-cs"/>
            </a:endParaRPr>
          </a:p>
        </p:txBody>
      </p:sp>
      <p:sp>
        <p:nvSpPr>
          <p:cNvPr id="42" name="십자형 41"/>
          <p:cNvSpPr/>
          <p:nvPr userDrawn="1"/>
        </p:nvSpPr>
        <p:spPr>
          <a:xfrm rot="2700000">
            <a:off x="8919211" y="4090461"/>
            <a:ext cx="439420" cy="585891"/>
          </a:xfrm>
          <a:prstGeom prst="plus">
            <a:avLst>
              <a:gd name="adj" fmla="val 39456"/>
            </a:avLst>
          </a:prstGeom>
          <a:solidFill>
            <a:srgbClr val="6A8094"/>
          </a:solidFill>
          <a:ln w="952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dirty="0">
              <a:ln>
                <a:noFill/>
              </a:ln>
              <a:solidFill>
                <a:prstClr val="black"/>
              </a:solidFill>
              <a:effectLst/>
              <a:uLnTx/>
              <a:uFillTx/>
              <a:latin typeface="Arial"/>
              <a:ea typeface="맑은 고딕"/>
              <a:cs typeface="+mn-cs"/>
            </a:endParaRPr>
          </a:p>
        </p:txBody>
      </p:sp>
      <p:sp>
        <p:nvSpPr>
          <p:cNvPr id="43" name="TextBox 42"/>
          <p:cNvSpPr txBox="1"/>
          <p:nvPr userDrawn="1"/>
        </p:nvSpPr>
        <p:spPr>
          <a:xfrm>
            <a:off x="158728" y="254840"/>
            <a:ext cx="7377433" cy="830997"/>
          </a:xfrm>
          <a:prstGeom prst="rect">
            <a:avLst/>
          </a:prstGeom>
          <a:noFill/>
        </p:spPr>
        <p:txBody>
          <a:bodyPr wrap="square" lIns="0" tIns="0" rIns="0" bIns="0" rtlCol="0">
            <a:spAutoFit/>
          </a:bodyPr>
          <a:lstStyle/>
          <a:p>
            <a:pPr marL="266700" marR="0" lvl="0" indent="-266700" algn="l" defTabSz="457200" rtl="0" eaLnBrk="1" fontAlgn="auto" latinLnBrk="0" hangingPunct="1">
              <a:lnSpc>
                <a:spcPct val="100000"/>
              </a:lnSpc>
              <a:spcBef>
                <a:spcPts val="0"/>
              </a:spcBef>
              <a:spcAft>
                <a:spcPts val="0"/>
              </a:spcAft>
              <a:buClrTx/>
              <a:buSzTx/>
              <a:buFontTx/>
              <a:buNone/>
              <a:tabLst/>
              <a:defRPr/>
            </a:pPr>
            <a:r>
              <a:rPr kumimoji="0" lang="en-US" altLang="ko-KR" sz="5400" b="0" i="0" u="none" strike="noStrike" kern="1200" cap="none" spc="0" normalizeH="0" baseline="0" noProof="0" dirty="0">
                <a:ln>
                  <a:noFill/>
                </a:ln>
                <a:solidFill>
                  <a:prstClr val="black"/>
                </a:solidFill>
                <a:effectLst/>
                <a:uLnTx/>
                <a:uFillTx/>
                <a:latin typeface="Arial" panose="020B0604020202020204" pitchFamily="34" charset="0"/>
                <a:ea typeface="맑은 고딕"/>
                <a:cs typeface="+mn-cs"/>
              </a:rPr>
              <a:t>How you can use</a:t>
            </a:r>
          </a:p>
        </p:txBody>
      </p:sp>
      <p:sp>
        <p:nvSpPr>
          <p:cNvPr id="44" name="직사각형 43">
            <a:hlinkClick r:id="rId2"/>
          </p:cNvPr>
          <p:cNvSpPr/>
          <p:nvPr userDrawn="1"/>
        </p:nvSpPr>
        <p:spPr>
          <a:xfrm>
            <a:off x="165785" y="1248404"/>
            <a:ext cx="3111408" cy="169277"/>
          </a:xfrm>
          <a:prstGeom prst="rect">
            <a:avLst/>
          </a:prstGeom>
        </p:spPr>
        <p:txBody>
          <a:bodyPr wrap="square" lIns="0" tIns="0" rIns="0" bIns="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1100" b="0" i="0" u="none" strike="noStrike" kern="1200" cap="none" spc="0" normalizeH="0" baseline="0" noProof="0" dirty="0">
                <a:ln>
                  <a:noFill/>
                </a:ln>
                <a:solidFill>
                  <a:prstClr val="black"/>
                </a:solidFill>
                <a:effectLst/>
                <a:uLnTx/>
                <a:uFillTx/>
                <a:latin typeface="Arial"/>
                <a:ea typeface="맑은 고딕"/>
                <a:cs typeface="+mn-cs"/>
                <a:hlinkClick r:id="rId3"/>
              </a:rPr>
              <a:t>https://powerpoint-free.blogspot.com/</a:t>
            </a:r>
            <a:endParaRPr kumimoji="0" lang="ko-KR" altLang="en-US" sz="1100" b="0" i="0" u="none" strike="noStrike" kern="1200" cap="none" spc="0" normalizeH="0" baseline="0" noProof="0" dirty="0">
              <a:ln>
                <a:noFill/>
              </a:ln>
              <a:solidFill>
                <a:prstClr val="black"/>
              </a:solidFill>
              <a:effectLst/>
              <a:uLnTx/>
              <a:uFillTx/>
              <a:latin typeface="Arial"/>
              <a:ea typeface="맑은 고딕"/>
              <a:cs typeface="+mn-cs"/>
            </a:endParaRPr>
          </a:p>
        </p:txBody>
      </p:sp>
      <p:sp>
        <p:nvSpPr>
          <p:cNvPr id="45" name="직사각형 44"/>
          <p:cNvSpPr/>
          <p:nvPr userDrawn="1"/>
        </p:nvSpPr>
        <p:spPr>
          <a:xfrm>
            <a:off x="0" y="0"/>
            <a:ext cx="12192000" cy="72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dirty="0">
              <a:ln>
                <a:noFill/>
              </a:ln>
              <a:solidFill>
                <a:prstClr val="black"/>
              </a:solidFill>
              <a:effectLst/>
              <a:uLnTx/>
              <a:uFillTx/>
              <a:latin typeface="Arial"/>
              <a:ea typeface="맑은 고딕"/>
              <a:cs typeface="+mn-cs"/>
            </a:endParaRPr>
          </a:p>
        </p:txBody>
      </p:sp>
    </p:spTree>
    <p:extLst>
      <p:ext uri="{BB962C8B-B14F-4D97-AF65-F5344CB8AC3E}">
        <p14:creationId xmlns:p14="http://schemas.microsoft.com/office/powerpoint/2010/main" val="321215409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OPEN TITLE" type="title">
  <p:cSld name="OPEN TITLE">
    <p:spTree>
      <p:nvGrpSpPr>
        <p:cNvPr id="1" name="Shape 8"/>
        <p:cNvGrpSpPr/>
        <p:nvPr/>
      </p:nvGrpSpPr>
      <p:grpSpPr>
        <a:xfrm>
          <a:off x="0" y="0"/>
          <a:ext cx="0" cy="0"/>
          <a:chOff x="0" y="0"/>
          <a:chExt cx="0" cy="0"/>
        </a:xfrm>
      </p:grpSpPr>
      <p:grpSp>
        <p:nvGrpSpPr>
          <p:cNvPr id="9" name="Google Shape;9;p2"/>
          <p:cNvGrpSpPr/>
          <p:nvPr/>
        </p:nvGrpSpPr>
        <p:grpSpPr>
          <a:xfrm>
            <a:off x="-16603" y="413700"/>
            <a:ext cx="12241067" cy="6051067"/>
            <a:chOff x="-12452" y="310275"/>
            <a:chExt cx="9180800" cy="4538300"/>
          </a:xfrm>
        </p:grpSpPr>
        <p:cxnSp>
          <p:nvCxnSpPr>
            <p:cNvPr id="10" name="Google Shape;10;p2"/>
            <p:cNvCxnSpPr/>
            <p:nvPr/>
          </p:nvCxnSpPr>
          <p:spPr>
            <a:xfrm>
              <a:off x="-552" y="402343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1" name="Google Shape;11;p2"/>
            <p:cNvCxnSpPr/>
            <p:nvPr/>
          </p:nvCxnSpPr>
          <p:spPr>
            <a:xfrm>
              <a:off x="-12452" y="310275"/>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2" name="Google Shape;12;p2"/>
            <p:cNvCxnSpPr/>
            <p:nvPr/>
          </p:nvCxnSpPr>
          <p:spPr>
            <a:xfrm>
              <a:off x="-552" y="722848"/>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3" name="Google Shape;13;p2"/>
            <p:cNvCxnSpPr/>
            <p:nvPr/>
          </p:nvCxnSpPr>
          <p:spPr>
            <a:xfrm>
              <a:off x="-552" y="113542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4" name="Google Shape;14;p2"/>
            <p:cNvCxnSpPr/>
            <p:nvPr/>
          </p:nvCxnSpPr>
          <p:spPr>
            <a:xfrm>
              <a:off x="-552" y="1547993"/>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5" name="Google Shape;15;p2"/>
            <p:cNvCxnSpPr/>
            <p:nvPr/>
          </p:nvCxnSpPr>
          <p:spPr>
            <a:xfrm>
              <a:off x="-552" y="1960566"/>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6" name="Google Shape;16;p2"/>
            <p:cNvCxnSpPr/>
            <p:nvPr/>
          </p:nvCxnSpPr>
          <p:spPr>
            <a:xfrm>
              <a:off x="-552" y="2373139"/>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7" name="Google Shape;17;p2"/>
            <p:cNvCxnSpPr/>
            <p:nvPr/>
          </p:nvCxnSpPr>
          <p:spPr>
            <a:xfrm>
              <a:off x="-552" y="2785711"/>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8" name="Google Shape;18;p2"/>
            <p:cNvCxnSpPr/>
            <p:nvPr/>
          </p:nvCxnSpPr>
          <p:spPr>
            <a:xfrm>
              <a:off x="-552" y="3198284"/>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9" name="Google Shape;19;p2"/>
            <p:cNvCxnSpPr/>
            <p:nvPr/>
          </p:nvCxnSpPr>
          <p:spPr>
            <a:xfrm>
              <a:off x="-552" y="3610857"/>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0" name="Google Shape;20;p2"/>
            <p:cNvCxnSpPr/>
            <p:nvPr/>
          </p:nvCxnSpPr>
          <p:spPr>
            <a:xfrm>
              <a:off x="-552" y="4436002"/>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1" name="Google Shape;21;p2"/>
            <p:cNvCxnSpPr/>
            <p:nvPr/>
          </p:nvCxnSpPr>
          <p:spPr>
            <a:xfrm>
              <a:off x="-552" y="4848575"/>
              <a:ext cx="9168900" cy="0"/>
            </a:xfrm>
            <a:prstGeom prst="straightConnector1">
              <a:avLst/>
            </a:prstGeom>
            <a:noFill/>
            <a:ln w="9525" cap="flat" cmpd="sng">
              <a:solidFill>
                <a:srgbClr val="F3F3F3"/>
              </a:solidFill>
              <a:prstDash val="solid"/>
              <a:round/>
              <a:headEnd type="none" w="med" len="med"/>
              <a:tailEnd type="none" w="med" len="med"/>
            </a:ln>
          </p:spPr>
        </p:cxnSp>
      </p:grpSp>
      <p:sp>
        <p:nvSpPr>
          <p:cNvPr id="22" name="Google Shape;22;p2"/>
          <p:cNvSpPr txBox="1">
            <a:spLocks noGrp="1"/>
          </p:cNvSpPr>
          <p:nvPr>
            <p:ph type="ctrTitle"/>
          </p:nvPr>
        </p:nvSpPr>
        <p:spPr>
          <a:xfrm>
            <a:off x="415600" y="1930400"/>
            <a:ext cx="11360800" cy="1942000"/>
          </a:xfrm>
          <a:prstGeom prst="rect">
            <a:avLst/>
          </a:prstGeom>
        </p:spPr>
        <p:txBody>
          <a:bodyPr spcFirstLastPara="1" wrap="square" lIns="91425" tIns="91425" rIns="91425" bIns="91425" anchor="b" anchorCtr="0">
            <a:noAutofit/>
          </a:bodyPr>
          <a:lstStyle>
            <a:lvl1pPr lvl="0" algn="ctr">
              <a:spcBef>
                <a:spcPts val="0"/>
              </a:spcBef>
              <a:spcAft>
                <a:spcPts val="0"/>
              </a:spcAft>
              <a:buSzPts val="3600"/>
              <a:buFont typeface="Permanent Marker"/>
              <a:buNone/>
              <a:defRPr sz="4800">
                <a:latin typeface="Permanent Marker"/>
                <a:ea typeface="Permanent Marker"/>
                <a:cs typeface="Permanent Marker"/>
                <a:sym typeface="Permanent Marker"/>
              </a:defRPr>
            </a:lvl1pPr>
            <a:lvl2pPr lvl="1" algn="ctr">
              <a:spcBef>
                <a:spcPts val="0"/>
              </a:spcBef>
              <a:spcAft>
                <a:spcPts val="0"/>
              </a:spcAft>
              <a:buSzPts val="5200"/>
              <a:buFont typeface="Permanent Marker"/>
              <a:buNone/>
              <a:defRPr sz="6933">
                <a:latin typeface="Permanent Marker"/>
                <a:ea typeface="Permanent Marker"/>
                <a:cs typeface="Permanent Marker"/>
                <a:sym typeface="Permanent Marker"/>
              </a:defRPr>
            </a:lvl2pPr>
            <a:lvl3pPr lvl="2" algn="ctr">
              <a:spcBef>
                <a:spcPts val="0"/>
              </a:spcBef>
              <a:spcAft>
                <a:spcPts val="0"/>
              </a:spcAft>
              <a:buSzPts val="5200"/>
              <a:buFont typeface="Permanent Marker"/>
              <a:buNone/>
              <a:defRPr sz="6933">
                <a:latin typeface="Permanent Marker"/>
                <a:ea typeface="Permanent Marker"/>
                <a:cs typeface="Permanent Marker"/>
                <a:sym typeface="Permanent Marker"/>
              </a:defRPr>
            </a:lvl3pPr>
            <a:lvl4pPr lvl="3" algn="ctr">
              <a:spcBef>
                <a:spcPts val="0"/>
              </a:spcBef>
              <a:spcAft>
                <a:spcPts val="0"/>
              </a:spcAft>
              <a:buSzPts val="5200"/>
              <a:buFont typeface="Permanent Marker"/>
              <a:buNone/>
              <a:defRPr sz="6933">
                <a:latin typeface="Permanent Marker"/>
                <a:ea typeface="Permanent Marker"/>
                <a:cs typeface="Permanent Marker"/>
                <a:sym typeface="Permanent Marker"/>
              </a:defRPr>
            </a:lvl4pPr>
            <a:lvl5pPr lvl="4" algn="ctr">
              <a:spcBef>
                <a:spcPts val="0"/>
              </a:spcBef>
              <a:spcAft>
                <a:spcPts val="0"/>
              </a:spcAft>
              <a:buSzPts val="5200"/>
              <a:buFont typeface="Permanent Marker"/>
              <a:buNone/>
              <a:defRPr sz="6933">
                <a:latin typeface="Permanent Marker"/>
                <a:ea typeface="Permanent Marker"/>
                <a:cs typeface="Permanent Marker"/>
                <a:sym typeface="Permanent Marker"/>
              </a:defRPr>
            </a:lvl5pPr>
            <a:lvl6pPr lvl="5" algn="ctr">
              <a:spcBef>
                <a:spcPts val="0"/>
              </a:spcBef>
              <a:spcAft>
                <a:spcPts val="0"/>
              </a:spcAft>
              <a:buSzPts val="5200"/>
              <a:buFont typeface="Permanent Marker"/>
              <a:buNone/>
              <a:defRPr sz="6933">
                <a:latin typeface="Permanent Marker"/>
                <a:ea typeface="Permanent Marker"/>
                <a:cs typeface="Permanent Marker"/>
                <a:sym typeface="Permanent Marker"/>
              </a:defRPr>
            </a:lvl6pPr>
            <a:lvl7pPr lvl="6" algn="ctr">
              <a:spcBef>
                <a:spcPts val="0"/>
              </a:spcBef>
              <a:spcAft>
                <a:spcPts val="0"/>
              </a:spcAft>
              <a:buSzPts val="5200"/>
              <a:buFont typeface="Permanent Marker"/>
              <a:buNone/>
              <a:defRPr sz="6933">
                <a:latin typeface="Permanent Marker"/>
                <a:ea typeface="Permanent Marker"/>
                <a:cs typeface="Permanent Marker"/>
                <a:sym typeface="Permanent Marker"/>
              </a:defRPr>
            </a:lvl7pPr>
            <a:lvl8pPr lvl="7" algn="ctr">
              <a:spcBef>
                <a:spcPts val="0"/>
              </a:spcBef>
              <a:spcAft>
                <a:spcPts val="0"/>
              </a:spcAft>
              <a:buSzPts val="5200"/>
              <a:buFont typeface="Permanent Marker"/>
              <a:buNone/>
              <a:defRPr sz="6933">
                <a:latin typeface="Permanent Marker"/>
                <a:ea typeface="Permanent Marker"/>
                <a:cs typeface="Permanent Marker"/>
                <a:sym typeface="Permanent Marker"/>
              </a:defRPr>
            </a:lvl8pPr>
            <a:lvl9pPr lvl="8" algn="ctr">
              <a:spcBef>
                <a:spcPts val="0"/>
              </a:spcBef>
              <a:spcAft>
                <a:spcPts val="0"/>
              </a:spcAft>
              <a:buSzPts val="5200"/>
              <a:buFont typeface="Permanent Marker"/>
              <a:buNone/>
              <a:defRPr sz="6933">
                <a:latin typeface="Permanent Marker"/>
                <a:ea typeface="Permanent Marker"/>
                <a:cs typeface="Permanent Marker"/>
                <a:sym typeface="Permanent Marker"/>
              </a:defRPr>
            </a:lvl9pPr>
          </a:lstStyle>
          <a:p>
            <a:endParaRPr/>
          </a:p>
        </p:txBody>
      </p:sp>
      <p:sp>
        <p:nvSpPr>
          <p:cNvPr id="23" name="Google Shape;23;p2"/>
          <p:cNvSpPr txBox="1">
            <a:spLocks noGrp="1"/>
          </p:cNvSpPr>
          <p:nvPr>
            <p:ph type="subTitle" idx="1"/>
          </p:nvPr>
        </p:nvSpPr>
        <p:spPr>
          <a:xfrm>
            <a:off x="415600" y="3849867"/>
            <a:ext cx="11360800" cy="10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1100"/>
              <a:buNone/>
              <a:defRPr/>
            </a:lvl1pPr>
            <a:lvl2pPr lvl="1" algn="ctr">
              <a:lnSpc>
                <a:spcPct val="100000"/>
              </a:lnSpc>
              <a:spcBef>
                <a:spcPts val="0"/>
              </a:spcBef>
              <a:spcAft>
                <a:spcPts val="0"/>
              </a:spcAft>
              <a:buSzPts val="1100"/>
              <a:buNone/>
              <a:defRPr/>
            </a:lvl2pPr>
            <a:lvl3pPr lvl="2" algn="ctr">
              <a:lnSpc>
                <a:spcPct val="100000"/>
              </a:lnSpc>
              <a:spcBef>
                <a:spcPts val="0"/>
              </a:spcBef>
              <a:spcAft>
                <a:spcPts val="0"/>
              </a:spcAft>
              <a:buSzPts val="1100"/>
              <a:buNone/>
              <a:defRPr/>
            </a:lvl3pPr>
            <a:lvl4pPr lvl="3" algn="ctr">
              <a:lnSpc>
                <a:spcPct val="100000"/>
              </a:lnSpc>
              <a:spcBef>
                <a:spcPts val="0"/>
              </a:spcBef>
              <a:spcAft>
                <a:spcPts val="0"/>
              </a:spcAft>
              <a:buSzPts val="1100"/>
              <a:buNone/>
              <a:defRPr/>
            </a:lvl4pPr>
            <a:lvl5pPr lvl="4" algn="ctr">
              <a:lnSpc>
                <a:spcPct val="100000"/>
              </a:lnSpc>
              <a:spcBef>
                <a:spcPts val="0"/>
              </a:spcBef>
              <a:spcAft>
                <a:spcPts val="0"/>
              </a:spcAft>
              <a:buSzPts val="1100"/>
              <a:buNone/>
              <a:defRPr/>
            </a:lvl5pPr>
            <a:lvl6pPr lvl="5" algn="ctr">
              <a:lnSpc>
                <a:spcPct val="100000"/>
              </a:lnSpc>
              <a:spcBef>
                <a:spcPts val="0"/>
              </a:spcBef>
              <a:spcAft>
                <a:spcPts val="0"/>
              </a:spcAft>
              <a:buSzPts val="1100"/>
              <a:buNone/>
              <a:defRPr/>
            </a:lvl6pPr>
            <a:lvl7pPr lvl="6" algn="ctr">
              <a:lnSpc>
                <a:spcPct val="100000"/>
              </a:lnSpc>
              <a:spcBef>
                <a:spcPts val="0"/>
              </a:spcBef>
              <a:spcAft>
                <a:spcPts val="0"/>
              </a:spcAft>
              <a:buSzPts val="1100"/>
              <a:buNone/>
              <a:defRPr/>
            </a:lvl7pPr>
            <a:lvl8pPr lvl="7" algn="ctr">
              <a:lnSpc>
                <a:spcPct val="100000"/>
              </a:lnSpc>
              <a:spcBef>
                <a:spcPts val="0"/>
              </a:spcBef>
              <a:spcAft>
                <a:spcPts val="0"/>
              </a:spcAft>
              <a:buSzPts val="1100"/>
              <a:buNone/>
              <a:defRPr/>
            </a:lvl8pPr>
            <a:lvl9pPr lvl="8" algn="ctr">
              <a:lnSpc>
                <a:spcPct val="100000"/>
              </a:lnSpc>
              <a:spcBef>
                <a:spcPts val="0"/>
              </a:spcBef>
              <a:spcAft>
                <a:spcPts val="0"/>
              </a:spcAft>
              <a:buSzPts val="1100"/>
              <a:buNone/>
              <a:defRPr/>
            </a:lvl9pPr>
          </a:lstStyle>
          <a:p>
            <a:endParaRPr/>
          </a:p>
        </p:txBody>
      </p:sp>
    </p:spTree>
    <p:extLst>
      <p:ext uri="{BB962C8B-B14F-4D97-AF65-F5344CB8AC3E}">
        <p14:creationId xmlns:p14="http://schemas.microsoft.com/office/powerpoint/2010/main" val="95223788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 BULLET POINTS">
  <p:cSld name="TITLE + BULLET POINTS">
    <p:spTree>
      <p:nvGrpSpPr>
        <p:cNvPr id="1" name="Shape 24"/>
        <p:cNvGrpSpPr/>
        <p:nvPr/>
      </p:nvGrpSpPr>
      <p:grpSpPr>
        <a:xfrm>
          <a:off x="0" y="0"/>
          <a:ext cx="0" cy="0"/>
          <a:chOff x="0" y="0"/>
          <a:chExt cx="0" cy="0"/>
        </a:xfrm>
      </p:grpSpPr>
      <p:grpSp>
        <p:nvGrpSpPr>
          <p:cNvPr id="25" name="Google Shape;25;p3"/>
          <p:cNvGrpSpPr/>
          <p:nvPr/>
        </p:nvGrpSpPr>
        <p:grpSpPr>
          <a:xfrm>
            <a:off x="-16603" y="413700"/>
            <a:ext cx="12241067" cy="6051067"/>
            <a:chOff x="-12452" y="310275"/>
            <a:chExt cx="9180800" cy="4538300"/>
          </a:xfrm>
        </p:grpSpPr>
        <p:cxnSp>
          <p:nvCxnSpPr>
            <p:cNvPr id="26" name="Google Shape;26;p3"/>
            <p:cNvCxnSpPr/>
            <p:nvPr/>
          </p:nvCxnSpPr>
          <p:spPr>
            <a:xfrm>
              <a:off x="-552" y="402343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7" name="Google Shape;27;p3"/>
            <p:cNvCxnSpPr/>
            <p:nvPr/>
          </p:nvCxnSpPr>
          <p:spPr>
            <a:xfrm>
              <a:off x="-12452" y="310275"/>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8" name="Google Shape;28;p3"/>
            <p:cNvCxnSpPr/>
            <p:nvPr/>
          </p:nvCxnSpPr>
          <p:spPr>
            <a:xfrm>
              <a:off x="-552" y="722848"/>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9" name="Google Shape;29;p3"/>
            <p:cNvCxnSpPr/>
            <p:nvPr/>
          </p:nvCxnSpPr>
          <p:spPr>
            <a:xfrm>
              <a:off x="-552" y="113542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30" name="Google Shape;30;p3"/>
            <p:cNvCxnSpPr/>
            <p:nvPr/>
          </p:nvCxnSpPr>
          <p:spPr>
            <a:xfrm>
              <a:off x="-552" y="1547993"/>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31" name="Google Shape;31;p3"/>
            <p:cNvCxnSpPr/>
            <p:nvPr/>
          </p:nvCxnSpPr>
          <p:spPr>
            <a:xfrm>
              <a:off x="-552" y="1960566"/>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32" name="Google Shape;32;p3"/>
            <p:cNvCxnSpPr/>
            <p:nvPr/>
          </p:nvCxnSpPr>
          <p:spPr>
            <a:xfrm>
              <a:off x="-552" y="2373139"/>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33" name="Google Shape;33;p3"/>
            <p:cNvCxnSpPr/>
            <p:nvPr/>
          </p:nvCxnSpPr>
          <p:spPr>
            <a:xfrm>
              <a:off x="-552" y="2785711"/>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34" name="Google Shape;34;p3"/>
            <p:cNvCxnSpPr/>
            <p:nvPr/>
          </p:nvCxnSpPr>
          <p:spPr>
            <a:xfrm>
              <a:off x="-552" y="3198284"/>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35" name="Google Shape;35;p3"/>
            <p:cNvCxnSpPr/>
            <p:nvPr/>
          </p:nvCxnSpPr>
          <p:spPr>
            <a:xfrm>
              <a:off x="-552" y="3610857"/>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36" name="Google Shape;36;p3"/>
            <p:cNvCxnSpPr/>
            <p:nvPr/>
          </p:nvCxnSpPr>
          <p:spPr>
            <a:xfrm>
              <a:off x="-552" y="4436002"/>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37" name="Google Shape;37;p3"/>
            <p:cNvCxnSpPr/>
            <p:nvPr/>
          </p:nvCxnSpPr>
          <p:spPr>
            <a:xfrm>
              <a:off x="-552" y="4848575"/>
              <a:ext cx="9168900" cy="0"/>
            </a:xfrm>
            <a:prstGeom prst="straightConnector1">
              <a:avLst/>
            </a:prstGeom>
            <a:noFill/>
            <a:ln w="9525" cap="flat" cmpd="sng">
              <a:solidFill>
                <a:srgbClr val="F3F3F3"/>
              </a:solidFill>
              <a:prstDash val="solid"/>
              <a:round/>
              <a:headEnd type="none" w="med" len="med"/>
              <a:tailEnd type="none" w="med" len="med"/>
            </a:ln>
          </p:spPr>
        </p:cxnSp>
      </p:grpSp>
      <p:sp>
        <p:nvSpPr>
          <p:cNvPr id="38" name="Google Shape;38;p3"/>
          <p:cNvSpPr txBox="1">
            <a:spLocks noGrp="1"/>
          </p:cNvSpPr>
          <p:nvPr>
            <p:ph type="ctrTitle"/>
          </p:nvPr>
        </p:nvSpPr>
        <p:spPr>
          <a:xfrm>
            <a:off x="1252700" y="689133"/>
            <a:ext cx="9720400" cy="9772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Permanent Marker"/>
              <a:buNone/>
              <a:defRPr sz="3200">
                <a:latin typeface="Permanent Marker"/>
                <a:ea typeface="Permanent Marker"/>
                <a:cs typeface="Permanent Marker"/>
                <a:sym typeface="Permanent Marker"/>
              </a:defRPr>
            </a:lvl1pPr>
            <a:lvl2pPr lvl="1" rtl="0">
              <a:spcBef>
                <a:spcPts val="0"/>
              </a:spcBef>
              <a:spcAft>
                <a:spcPts val="0"/>
              </a:spcAft>
              <a:buSzPts val="3000"/>
              <a:buFont typeface="Permanent Marker"/>
              <a:buNone/>
              <a:defRPr sz="4000">
                <a:latin typeface="Permanent Marker"/>
                <a:ea typeface="Permanent Marker"/>
                <a:cs typeface="Permanent Marker"/>
                <a:sym typeface="Permanent Marker"/>
              </a:defRPr>
            </a:lvl2pPr>
            <a:lvl3pPr lvl="2" rtl="0">
              <a:spcBef>
                <a:spcPts val="0"/>
              </a:spcBef>
              <a:spcAft>
                <a:spcPts val="0"/>
              </a:spcAft>
              <a:buSzPts val="3000"/>
              <a:buFont typeface="Permanent Marker"/>
              <a:buNone/>
              <a:defRPr sz="4000">
                <a:latin typeface="Permanent Marker"/>
                <a:ea typeface="Permanent Marker"/>
                <a:cs typeface="Permanent Marker"/>
                <a:sym typeface="Permanent Marker"/>
              </a:defRPr>
            </a:lvl3pPr>
            <a:lvl4pPr lvl="3" rtl="0">
              <a:spcBef>
                <a:spcPts val="0"/>
              </a:spcBef>
              <a:spcAft>
                <a:spcPts val="0"/>
              </a:spcAft>
              <a:buSzPts val="3000"/>
              <a:buFont typeface="Permanent Marker"/>
              <a:buNone/>
              <a:defRPr sz="4000">
                <a:latin typeface="Permanent Marker"/>
                <a:ea typeface="Permanent Marker"/>
                <a:cs typeface="Permanent Marker"/>
                <a:sym typeface="Permanent Marker"/>
              </a:defRPr>
            </a:lvl4pPr>
            <a:lvl5pPr lvl="4" rtl="0">
              <a:spcBef>
                <a:spcPts val="0"/>
              </a:spcBef>
              <a:spcAft>
                <a:spcPts val="0"/>
              </a:spcAft>
              <a:buSzPts val="3000"/>
              <a:buFont typeface="Permanent Marker"/>
              <a:buNone/>
              <a:defRPr sz="4000">
                <a:latin typeface="Permanent Marker"/>
                <a:ea typeface="Permanent Marker"/>
                <a:cs typeface="Permanent Marker"/>
                <a:sym typeface="Permanent Marker"/>
              </a:defRPr>
            </a:lvl5pPr>
            <a:lvl6pPr lvl="5" rtl="0">
              <a:spcBef>
                <a:spcPts val="0"/>
              </a:spcBef>
              <a:spcAft>
                <a:spcPts val="0"/>
              </a:spcAft>
              <a:buSzPts val="3000"/>
              <a:buFont typeface="Permanent Marker"/>
              <a:buNone/>
              <a:defRPr sz="4000">
                <a:latin typeface="Permanent Marker"/>
                <a:ea typeface="Permanent Marker"/>
                <a:cs typeface="Permanent Marker"/>
                <a:sym typeface="Permanent Marker"/>
              </a:defRPr>
            </a:lvl6pPr>
            <a:lvl7pPr lvl="6" rtl="0">
              <a:spcBef>
                <a:spcPts val="0"/>
              </a:spcBef>
              <a:spcAft>
                <a:spcPts val="0"/>
              </a:spcAft>
              <a:buSzPts val="3000"/>
              <a:buFont typeface="Permanent Marker"/>
              <a:buNone/>
              <a:defRPr sz="4000">
                <a:latin typeface="Permanent Marker"/>
                <a:ea typeface="Permanent Marker"/>
                <a:cs typeface="Permanent Marker"/>
                <a:sym typeface="Permanent Marker"/>
              </a:defRPr>
            </a:lvl7pPr>
            <a:lvl8pPr lvl="7" rtl="0">
              <a:spcBef>
                <a:spcPts val="0"/>
              </a:spcBef>
              <a:spcAft>
                <a:spcPts val="0"/>
              </a:spcAft>
              <a:buSzPts val="3000"/>
              <a:buFont typeface="Permanent Marker"/>
              <a:buNone/>
              <a:defRPr sz="4000">
                <a:latin typeface="Permanent Marker"/>
                <a:ea typeface="Permanent Marker"/>
                <a:cs typeface="Permanent Marker"/>
                <a:sym typeface="Permanent Marker"/>
              </a:defRPr>
            </a:lvl8pPr>
            <a:lvl9pPr lvl="8" rtl="0">
              <a:spcBef>
                <a:spcPts val="0"/>
              </a:spcBef>
              <a:spcAft>
                <a:spcPts val="0"/>
              </a:spcAft>
              <a:buSzPts val="3000"/>
              <a:buFont typeface="Permanent Marker"/>
              <a:buNone/>
              <a:defRPr sz="4000">
                <a:latin typeface="Permanent Marker"/>
                <a:ea typeface="Permanent Marker"/>
                <a:cs typeface="Permanent Marker"/>
                <a:sym typeface="Permanent Marker"/>
              </a:defRPr>
            </a:lvl9pPr>
          </a:lstStyle>
          <a:p>
            <a:endParaRPr/>
          </a:p>
        </p:txBody>
      </p:sp>
      <p:sp>
        <p:nvSpPr>
          <p:cNvPr id="39" name="Google Shape;39;p3"/>
          <p:cNvSpPr txBox="1">
            <a:spLocks noGrp="1"/>
          </p:cNvSpPr>
          <p:nvPr>
            <p:ph type="body" idx="1"/>
          </p:nvPr>
        </p:nvSpPr>
        <p:spPr>
          <a:xfrm>
            <a:off x="1252700" y="1968500"/>
            <a:ext cx="8085200" cy="4064000"/>
          </a:xfrm>
          <a:prstGeom prst="rect">
            <a:avLst/>
          </a:prstGeom>
        </p:spPr>
        <p:txBody>
          <a:bodyPr spcFirstLastPara="1" wrap="square" lIns="91425" tIns="91425" rIns="91425" bIns="91425" anchor="t" anchorCtr="0">
            <a:noAutofit/>
          </a:bodyPr>
          <a:lstStyle>
            <a:lvl1pPr marL="609585" lvl="0" indent="-389457" rtl="0">
              <a:lnSpc>
                <a:spcPct val="115000"/>
              </a:lnSpc>
              <a:spcBef>
                <a:spcPts val="0"/>
              </a:spcBef>
              <a:spcAft>
                <a:spcPts val="0"/>
              </a:spcAft>
              <a:buSzPts val="1000"/>
              <a:buFont typeface="Comfortaa"/>
              <a:buChar char="●"/>
              <a:defRPr sz="1333">
                <a:latin typeface="Comfortaa"/>
                <a:ea typeface="Comfortaa"/>
                <a:cs typeface="Comfortaa"/>
                <a:sym typeface="Comfortaa"/>
              </a:defRPr>
            </a:lvl1pPr>
            <a:lvl2pPr marL="1219170" lvl="1" indent="-389457" rtl="0">
              <a:lnSpc>
                <a:spcPct val="115000"/>
              </a:lnSpc>
              <a:spcBef>
                <a:spcPts val="2133"/>
              </a:spcBef>
              <a:spcAft>
                <a:spcPts val="0"/>
              </a:spcAft>
              <a:buSzPts val="1000"/>
              <a:buFont typeface="Comfortaa"/>
              <a:buChar char="○"/>
              <a:defRPr sz="1333">
                <a:latin typeface="Comfortaa"/>
                <a:ea typeface="Comfortaa"/>
                <a:cs typeface="Comfortaa"/>
                <a:sym typeface="Comfortaa"/>
              </a:defRPr>
            </a:lvl2pPr>
            <a:lvl3pPr marL="1828754" lvl="2" indent="-389457" rtl="0">
              <a:lnSpc>
                <a:spcPct val="115000"/>
              </a:lnSpc>
              <a:spcBef>
                <a:spcPts val="2133"/>
              </a:spcBef>
              <a:spcAft>
                <a:spcPts val="0"/>
              </a:spcAft>
              <a:buSzPts val="1000"/>
              <a:buFont typeface="Comfortaa"/>
              <a:buChar char="■"/>
              <a:defRPr sz="1333">
                <a:latin typeface="Comfortaa"/>
                <a:ea typeface="Comfortaa"/>
                <a:cs typeface="Comfortaa"/>
                <a:sym typeface="Comfortaa"/>
              </a:defRPr>
            </a:lvl3pPr>
            <a:lvl4pPr marL="2438339" lvl="3" indent="-389457" rtl="0">
              <a:lnSpc>
                <a:spcPct val="115000"/>
              </a:lnSpc>
              <a:spcBef>
                <a:spcPts val="2133"/>
              </a:spcBef>
              <a:spcAft>
                <a:spcPts val="0"/>
              </a:spcAft>
              <a:buSzPts val="1000"/>
              <a:buFont typeface="Comfortaa"/>
              <a:buChar char="●"/>
              <a:defRPr sz="1333">
                <a:latin typeface="Comfortaa"/>
                <a:ea typeface="Comfortaa"/>
                <a:cs typeface="Comfortaa"/>
                <a:sym typeface="Comfortaa"/>
              </a:defRPr>
            </a:lvl4pPr>
            <a:lvl5pPr marL="3047924" lvl="4" indent="-389457" rtl="0">
              <a:lnSpc>
                <a:spcPct val="115000"/>
              </a:lnSpc>
              <a:spcBef>
                <a:spcPts val="2133"/>
              </a:spcBef>
              <a:spcAft>
                <a:spcPts val="0"/>
              </a:spcAft>
              <a:buSzPts val="1000"/>
              <a:buFont typeface="Comfortaa"/>
              <a:buChar char="○"/>
              <a:defRPr sz="1333">
                <a:latin typeface="Comfortaa"/>
                <a:ea typeface="Comfortaa"/>
                <a:cs typeface="Comfortaa"/>
                <a:sym typeface="Comfortaa"/>
              </a:defRPr>
            </a:lvl5pPr>
            <a:lvl6pPr marL="3657509" lvl="5" indent="-389457" rtl="0">
              <a:lnSpc>
                <a:spcPct val="115000"/>
              </a:lnSpc>
              <a:spcBef>
                <a:spcPts val="2133"/>
              </a:spcBef>
              <a:spcAft>
                <a:spcPts val="0"/>
              </a:spcAft>
              <a:buSzPts val="1000"/>
              <a:buFont typeface="Comfortaa"/>
              <a:buChar char="■"/>
              <a:defRPr sz="1333">
                <a:latin typeface="Comfortaa"/>
                <a:ea typeface="Comfortaa"/>
                <a:cs typeface="Comfortaa"/>
                <a:sym typeface="Comfortaa"/>
              </a:defRPr>
            </a:lvl6pPr>
            <a:lvl7pPr marL="4267093" lvl="6" indent="-389457" rtl="0">
              <a:lnSpc>
                <a:spcPct val="115000"/>
              </a:lnSpc>
              <a:spcBef>
                <a:spcPts val="2133"/>
              </a:spcBef>
              <a:spcAft>
                <a:spcPts val="0"/>
              </a:spcAft>
              <a:buSzPts val="1000"/>
              <a:buFont typeface="Comfortaa"/>
              <a:buChar char="●"/>
              <a:defRPr sz="1333">
                <a:latin typeface="Comfortaa"/>
                <a:ea typeface="Comfortaa"/>
                <a:cs typeface="Comfortaa"/>
                <a:sym typeface="Comfortaa"/>
              </a:defRPr>
            </a:lvl7pPr>
            <a:lvl8pPr marL="4876678" lvl="7" indent="-389457" rtl="0">
              <a:lnSpc>
                <a:spcPct val="115000"/>
              </a:lnSpc>
              <a:spcBef>
                <a:spcPts val="2133"/>
              </a:spcBef>
              <a:spcAft>
                <a:spcPts val="0"/>
              </a:spcAft>
              <a:buSzPts val="1000"/>
              <a:buFont typeface="Comfortaa"/>
              <a:buChar char="○"/>
              <a:defRPr sz="1333">
                <a:latin typeface="Comfortaa"/>
                <a:ea typeface="Comfortaa"/>
                <a:cs typeface="Comfortaa"/>
                <a:sym typeface="Comfortaa"/>
              </a:defRPr>
            </a:lvl8pPr>
            <a:lvl9pPr marL="5486263" lvl="8" indent="-389457" rtl="0">
              <a:lnSpc>
                <a:spcPct val="115000"/>
              </a:lnSpc>
              <a:spcBef>
                <a:spcPts val="2133"/>
              </a:spcBef>
              <a:spcAft>
                <a:spcPts val="2133"/>
              </a:spcAft>
              <a:buSzPts val="1000"/>
              <a:buFont typeface="Comfortaa"/>
              <a:buChar char="■"/>
              <a:defRPr sz="1333">
                <a:latin typeface="Comfortaa"/>
                <a:ea typeface="Comfortaa"/>
                <a:cs typeface="Comfortaa"/>
                <a:sym typeface="Comfortaa"/>
              </a:defRPr>
            </a:lvl9pPr>
          </a:lstStyle>
          <a:p>
            <a:endParaRPr/>
          </a:p>
        </p:txBody>
      </p:sp>
    </p:spTree>
    <p:extLst>
      <p:ext uri="{BB962C8B-B14F-4D97-AF65-F5344CB8AC3E}">
        <p14:creationId xmlns:p14="http://schemas.microsoft.com/office/powerpoint/2010/main" val="47134621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40"/>
        <p:cNvGrpSpPr/>
        <p:nvPr/>
      </p:nvGrpSpPr>
      <p:grpSpPr>
        <a:xfrm>
          <a:off x="0" y="0"/>
          <a:ext cx="0" cy="0"/>
          <a:chOff x="0" y="0"/>
          <a:chExt cx="0" cy="0"/>
        </a:xfrm>
      </p:grpSpPr>
      <p:grpSp>
        <p:nvGrpSpPr>
          <p:cNvPr id="41" name="Google Shape;41;p4"/>
          <p:cNvGrpSpPr/>
          <p:nvPr/>
        </p:nvGrpSpPr>
        <p:grpSpPr>
          <a:xfrm>
            <a:off x="-16603" y="413700"/>
            <a:ext cx="12241067" cy="6051067"/>
            <a:chOff x="-12452" y="310275"/>
            <a:chExt cx="9180800" cy="4538300"/>
          </a:xfrm>
        </p:grpSpPr>
        <p:cxnSp>
          <p:nvCxnSpPr>
            <p:cNvPr id="42" name="Google Shape;42;p4"/>
            <p:cNvCxnSpPr/>
            <p:nvPr/>
          </p:nvCxnSpPr>
          <p:spPr>
            <a:xfrm>
              <a:off x="-552" y="402343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43" name="Google Shape;43;p4"/>
            <p:cNvCxnSpPr/>
            <p:nvPr/>
          </p:nvCxnSpPr>
          <p:spPr>
            <a:xfrm>
              <a:off x="-12452" y="310275"/>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44" name="Google Shape;44;p4"/>
            <p:cNvCxnSpPr/>
            <p:nvPr/>
          </p:nvCxnSpPr>
          <p:spPr>
            <a:xfrm>
              <a:off x="-552" y="722848"/>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45" name="Google Shape;45;p4"/>
            <p:cNvCxnSpPr/>
            <p:nvPr/>
          </p:nvCxnSpPr>
          <p:spPr>
            <a:xfrm>
              <a:off x="-552" y="113542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46" name="Google Shape;46;p4"/>
            <p:cNvCxnSpPr/>
            <p:nvPr/>
          </p:nvCxnSpPr>
          <p:spPr>
            <a:xfrm>
              <a:off x="-552" y="1547993"/>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47" name="Google Shape;47;p4"/>
            <p:cNvCxnSpPr/>
            <p:nvPr/>
          </p:nvCxnSpPr>
          <p:spPr>
            <a:xfrm>
              <a:off x="-552" y="1960566"/>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48" name="Google Shape;48;p4"/>
            <p:cNvCxnSpPr/>
            <p:nvPr/>
          </p:nvCxnSpPr>
          <p:spPr>
            <a:xfrm>
              <a:off x="-552" y="2373139"/>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49" name="Google Shape;49;p4"/>
            <p:cNvCxnSpPr/>
            <p:nvPr/>
          </p:nvCxnSpPr>
          <p:spPr>
            <a:xfrm>
              <a:off x="-552" y="2785711"/>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50" name="Google Shape;50;p4"/>
            <p:cNvCxnSpPr/>
            <p:nvPr/>
          </p:nvCxnSpPr>
          <p:spPr>
            <a:xfrm>
              <a:off x="-552" y="3198284"/>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51" name="Google Shape;51;p4"/>
            <p:cNvCxnSpPr/>
            <p:nvPr/>
          </p:nvCxnSpPr>
          <p:spPr>
            <a:xfrm>
              <a:off x="-552" y="3610857"/>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52" name="Google Shape;52;p4"/>
            <p:cNvCxnSpPr/>
            <p:nvPr/>
          </p:nvCxnSpPr>
          <p:spPr>
            <a:xfrm>
              <a:off x="-552" y="4436002"/>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53" name="Google Shape;53;p4"/>
            <p:cNvCxnSpPr/>
            <p:nvPr/>
          </p:nvCxnSpPr>
          <p:spPr>
            <a:xfrm>
              <a:off x="-552" y="4848575"/>
              <a:ext cx="9168900" cy="0"/>
            </a:xfrm>
            <a:prstGeom prst="straightConnector1">
              <a:avLst/>
            </a:prstGeom>
            <a:noFill/>
            <a:ln w="9525" cap="flat" cmpd="sng">
              <a:solidFill>
                <a:srgbClr val="F3F3F3"/>
              </a:solidFill>
              <a:prstDash val="solid"/>
              <a:round/>
              <a:headEnd type="none" w="med" len="med"/>
              <a:tailEnd type="none" w="med" len="med"/>
            </a:ln>
          </p:spPr>
        </p:cxnSp>
      </p:grpSp>
      <p:sp>
        <p:nvSpPr>
          <p:cNvPr id="54" name="Google Shape;54;p4"/>
          <p:cNvSpPr txBox="1">
            <a:spLocks noGrp="1"/>
          </p:cNvSpPr>
          <p:nvPr>
            <p:ph type="title" hasCustomPrompt="1"/>
          </p:nvPr>
        </p:nvSpPr>
        <p:spPr>
          <a:xfrm>
            <a:off x="1895117" y="3121800"/>
            <a:ext cx="1245600" cy="76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2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55" name="Google Shape;55;p4"/>
          <p:cNvSpPr txBox="1">
            <a:spLocks noGrp="1"/>
          </p:cNvSpPr>
          <p:nvPr>
            <p:ph type="title" idx="2" hasCustomPrompt="1"/>
          </p:nvPr>
        </p:nvSpPr>
        <p:spPr>
          <a:xfrm>
            <a:off x="4280505" y="3121800"/>
            <a:ext cx="1245600" cy="76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2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56" name="Google Shape;56;p4"/>
          <p:cNvSpPr txBox="1">
            <a:spLocks noGrp="1"/>
          </p:cNvSpPr>
          <p:nvPr>
            <p:ph type="title" idx="3" hasCustomPrompt="1"/>
          </p:nvPr>
        </p:nvSpPr>
        <p:spPr>
          <a:xfrm>
            <a:off x="6665895" y="3121800"/>
            <a:ext cx="1245600" cy="76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2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57" name="Google Shape;57;p4"/>
          <p:cNvSpPr txBox="1">
            <a:spLocks noGrp="1"/>
          </p:cNvSpPr>
          <p:nvPr>
            <p:ph type="title" idx="4" hasCustomPrompt="1"/>
          </p:nvPr>
        </p:nvSpPr>
        <p:spPr>
          <a:xfrm>
            <a:off x="9051284" y="3121800"/>
            <a:ext cx="1245600" cy="76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2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58" name="Google Shape;58;p4"/>
          <p:cNvSpPr txBox="1">
            <a:spLocks noGrp="1"/>
          </p:cNvSpPr>
          <p:nvPr>
            <p:ph type="ctrTitle" idx="5"/>
          </p:nvPr>
        </p:nvSpPr>
        <p:spPr>
          <a:xfrm>
            <a:off x="415600" y="824767"/>
            <a:ext cx="11360800" cy="97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800"/>
              <a:buFont typeface="Permanent Marker"/>
              <a:buNone/>
              <a:defRPr sz="2400">
                <a:latin typeface="Permanent Marker"/>
                <a:ea typeface="Permanent Marker"/>
                <a:cs typeface="Permanent Marker"/>
                <a:sym typeface="Permanent Marker"/>
              </a:defRPr>
            </a:lvl1pPr>
            <a:lvl2pPr lvl="1" algn="ctr" rtl="0">
              <a:spcBef>
                <a:spcPts val="0"/>
              </a:spcBef>
              <a:spcAft>
                <a:spcPts val="0"/>
              </a:spcAft>
              <a:buSzPts val="2400"/>
              <a:buFont typeface="Permanent Marker"/>
              <a:buNone/>
              <a:defRPr sz="3200">
                <a:latin typeface="Permanent Marker"/>
                <a:ea typeface="Permanent Marker"/>
                <a:cs typeface="Permanent Marker"/>
                <a:sym typeface="Permanent Marker"/>
              </a:defRPr>
            </a:lvl2pPr>
            <a:lvl3pPr lvl="2" algn="ctr" rtl="0">
              <a:spcBef>
                <a:spcPts val="0"/>
              </a:spcBef>
              <a:spcAft>
                <a:spcPts val="0"/>
              </a:spcAft>
              <a:buSzPts val="2400"/>
              <a:buFont typeface="Permanent Marker"/>
              <a:buNone/>
              <a:defRPr sz="3200">
                <a:latin typeface="Permanent Marker"/>
                <a:ea typeface="Permanent Marker"/>
                <a:cs typeface="Permanent Marker"/>
                <a:sym typeface="Permanent Marker"/>
              </a:defRPr>
            </a:lvl3pPr>
            <a:lvl4pPr lvl="3" algn="ctr" rtl="0">
              <a:spcBef>
                <a:spcPts val="0"/>
              </a:spcBef>
              <a:spcAft>
                <a:spcPts val="0"/>
              </a:spcAft>
              <a:buSzPts val="2400"/>
              <a:buFont typeface="Permanent Marker"/>
              <a:buNone/>
              <a:defRPr sz="3200">
                <a:latin typeface="Permanent Marker"/>
                <a:ea typeface="Permanent Marker"/>
                <a:cs typeface="Permanent Marker"/>
                <a:sym typeface="Permanent Marker"/>
              </a:defRPr>
            </a:lvl4pPr>
            <a:lvl5pPr lvl="4" algn="ctr" rtl="0">
              <a:spcBef>
                <a:spcPts val="0"/>
              </a:spcBef>
              <a:spcAft>
                <a:spcPts val="0"/>
              </a:spcAft>
              <a:buSzPts val="2400"/>
              <a:buFont typeface="Permanent Marker"/>
              <a:buNone/>
              <a:defRPr sz="3200">
                <a:latin typeface="Permanent Marker"/>
                <a:ea typeface="Permanent Marker"/>
                <a:cs typeface="Permanent Marker"/>
                <a:sym typeface="Permanent Marker"/>
              </a:defRPr>
            </a:lvl5pPr>
            <a:lvl6pPr lvl="5" algn="ctr" rtl="0">
              <a:spcBef>
                <a:spcPts val="0"/>
              </a:spcBef>
              <a:spcAft>
                <a:spcPts val="0"/>
              </a:spcAft>
              <a:buSzPts val="2400"/>
              <a:buFont typeface="Permanent Marker"/>
              <a:buNone/>
              <a:defRPr sz="3200">
                <a:latin typeface="Permanent Marker"/>
                <a:ea typeface="Permanent Marker"/>
                <a:cs typeface="Permanent Marker"/>
                <a:sym typeface="Permanent Marker"/>
              </a:defRPr>
            </a:lvl6pPr>
            <a:lvl7pPr lvl="6" algn="ctr" rtl="0">
              <a:spcBef>
                <a:spcPts val="0"/>
              </a:spcBef>
              <a:spcAft>
                <a:spcPts val="0"/>
              </a:spcAft>
              <a:buSzPts val="2400"/>
              <a:buFont typeface="Permanent Marker"/>
              <a:buNone/>
              <a:defRPr sz="3200">
                <a:latin typeface="Permanent Marker"/>
                <a:ea typeface="Permanent Marker"/>
                <a:cs typeface="Permanent Marker"/>
                <a:sym typeface="Permanent Marker"/>
              </a:defRPr>
            </a:lvl7pPr>
            <a:lvl8pPr lvl="7" algn="ctr" rtl="0">
              <a:spcBef>
                <a:spcPts val="0"/>
              </a:spcBef>
              <a:spcAft>
                <a:spcPts val="0"/>
              </a:spcAft>
              <a:buSzPts val="2400"/>
              <a:buFont typeface="Permanent Marker"/>
              <a:buNone/>
              <a:defRPr sz="3200">
                <a:latin typeface="Permanent Marker"/>
                <a:ea typeface="Permanent Marker"/>
                <a:cs typeface="Permanent Marker"/>
                <a:sym typeface="Permanent Marker"/>
              </a:defRPr>
            </a:lvl8pPr>
            <a:lvl9pPr lvl="8" algn="ctr" rtl="0">
              <a:spcBef>
                <a:spcPts val="0"/>
              </a:spcBef>
              <a:spcAft>
                <a:spcPts val="0"/>
              </a:spcAft>
              <a:buSzPts val="2400"/>
              <a:buFont typeface="Permanent Marker"/>
              <a:buNone/>
              <a:defRPr sz="3200">
                <a:latin typeface="Permanent Marker"/>
                <a:ea typeface="Permanent Marker"/>
                <a:cs typeface="Permanent Marker"/>
                <a:sym typeface="Permanent Marker"/>
              </a:defRPr>
            </a:lvl9pPr>
          </a:lstStyle>
          <a:p>
            <a:endParaRPr/>
          </a:p>
        </p:txBody>
      </p:sp>
      <p:sp>
        <p:nvSpPr>
          <p:cNvPr id="59" name="Google Shape;59;p4"/>
          <p:cNvSpPr txBox="1">
            <a:spLocks noGrp="1"/>
          </p:cNvSpPr>
          <p:nvPr>
            <p:ph type="subTitle" idx="1"/>
          </p:nvPr>
        </p:nvSpPr>
        <p:spPr>
          <a:xfrm>
            <a:off x="1521933" y="4952733"/>
            <a:ext cx="1992000" cy="105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sz="1867"/>
            </a:lvl2pPr>
            <a:lvl3pPr lvl="2" algn="ctr" rtl="0">
              <a:lnSpc>
                <a:spcPct val="100000"/>
              </a:lnSpc>
              <a:spcBef>
                <a:spcPts val="0"/>
              </a:spcBef>
              <a:spcAft>
                <a:spcPts val="0"/>
              </a:spcAft>
              <a:buSzPts val="1400"/>
              <a:buNone/>
              <a:defRPr sz="1867"/>
            </a:lvl3pPr>
            <a:lvl4pPr lvl="3" algn="ctr" rtl="0">
              <a:lnSpc>
                <a:spcPct val="100000"/>
              </a:lnSpc>
              <a:spcBef>
                <a:spcPts val="0"/>
              </a:spcBef>
              <a:spcAft>
                <a:spcPts val="0"/>
              </a:spcAft>
              <a:buSzPts val="1400"/>
              <a:buNone/>
              <a:defRPr sz="1867"/>
            </a:lvl4pPr>
            <a:lvl5pPr lvl="4" algn="ctr" rtl="0">
              <a:lnSpc>
                <a:spcPct val="100000"/>
              </a:lnSpc>
              <a:spcBef>
                <a:spcPts val="0"/>
              </a:spcBef>
              <a:spcAft>
                <a:spcPts val="0"/>
              </a:spcAft>
              <a:buSzPts val="1400"/>
              <a:buNone/>
              <a:defRPr sz="1867"/>
            </a:lvl5pPr>
            <a:lvl6pPr lvl="5" algn="ctr" rtl="0">
              <a:lnSpc>
                <a:spcPct val="100000"/>
              </a:lnSpc>
              <a:spcBef>
                <a:spcPts val="0"/>
              </a:spcBef>
              <a:spcAft>
                <a:spcPts val="0"/>
              </a:spcAft>
              <a:buSzPts val="1400"/>
              <a:buNone/>
              <a:defRPr sz="1867"/>
            </a:lvl6pPr>
            <a:lvl7pPr lvl="6" algn="ctr" rtl="0">
              <a:lnSpc>
                <a:spcPct val="100000"/>
              </a:lnSpc>
              <a:spcBef>
                <a:spcPts val="0"/>
              </a:spcBef>
              <a:spcAft>
                <a:spcPts val="0"/>
              </a:spcAft>
              <a:buSzPts val="1400"/>
              <a:buNone/>
              <a:defRPr sz="1867"/>
            </a:lvl7pPr>
            <a:lvl8pPr lvl="7" algn="ctr" rtl="0">
              <a:lnSpc>
                <a:spcPct val="100000"/>
              </a:lnSpc>
              <a:spcBef>
                <a:spcPts val="0"/>
              </a:spcBef>
              <a:spcAft>
                <a:spcPts val="0"/>
              </a:spcAft>
              <a:buSzPts val="1400"/>
              <a:buNone/>
              <a:defRPr sz="1867"/>
            </a:lvl8pPr>
            <a:lvl9pPr lvl="8" algn="ctr" rtl="0">
              <a:lnSpc>
                <a:spcPct val="100000"/>
              </a:lnSpc>
              <a:spcBef>
                <a:spcPts val="0"/>
              </a:spcBef>
              <a:spcAft>
                <a:spcPts val="0"/>
              </a:spcAft>
              <a:buSzPts val="1400"/>
              <a:buNone/>
              <a:defRPr sz="1867"/>
            </a:lvl9pPr>
          </a:lstStyle>
          <a:p>
            <a:endParaRPr/>
          </a:p>
        </p:txBody>
      </p:sp>
      <p:sp>
        <p:nvSpPr>
          <p:cNvPr id="60" name="Google Shape;60;p4"/>
          <p:cNvSpPr txBox="1">
            <a:spLocks noGrp="1"/>
          </p:cNvSpPr>
          <p:nvPr>
            <p:ph type="subTitle" idx="6"/>
          </p:nvPr>
        </p:nvSpPr>
        <p:spPr>
          <a:xfrm>
            <a:off x="3907300" y="4952733"/>
            <a:ext cx="1992000" cy="105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sz="1867"/>
            </a:lvl2pPr>
            <a:lvl3pPr lvl="2" algn="ctr" rtl="0">
              <a:lnSpc>
                <a:spcPct val="100000"/>
              </a:lnSpc>
              <a:spcBef>
                <a:spcPts val="0"/>
              </a:spcBef>
              <a:spcAft>
                <a:spcPts val="0"/>
              </a:spcAft>
              <a:buSzPts val="1400"/>
              <a:buNone/>
              <a:defRPr sz="1867"/>
            </a:lvl3pPr>
            <a:lvl4pPr lvl="3" algn="ctr" rtl="0">
              <a:lnSpc>
                <a:spcPct val="100000"/>
              </a:lnSpc>
              <a:spcBef>
                <a:spcPts val="0"/>
              </a:spcBef>
              <a:spcAft>
                <a:spcPts val="0"/>
              </a:spcAft>
              <a:buSzPts val="1400"/>
              <a:buNone/>
              <a:defRPr sz="1867"/>
            </a:lvl4pPr>
            <a:lvl5pPr lvl="4" algn="ctr" rtl="0">
              <a:lnSpc>
                <a:spcPct val="100000"/>
              </a:lnSpc>
              <a:spcBef>
                <a:spcPts val="0"/>
              </a:spcBef>
              <a:spcAft>
                <a:spcPts val="0"/>
              </a:spcAft>
              <a:buSzPts val="1400"/>
              <a:buNone/>
              <a:defRPr sz="1867"/>
            </a:lvl5pPr>
            <a:lvl6pPr lvl="5" algn="ctr" rtl="0">
              <a:lnSpc>
                <a:spcPct val="100000"/>
              </a:lnSpc>
              <a:spcBef>
                <a:spcPts val="0"/>
              </a:spcBef>
              <a:spcAft>
                <a:spcPts val="0"/>
              </a:spcAft>
              <a:buSzPts val="1400"/>
              <a:buNone/>
              <a:defRPr sz="1867"/>
            </a:lvl6pPr>
            <a:lvl7pPr lvl="6" algn="ctr" rtl="0">
              <a:lnSpc>
                <a:spcPct val="100000"/>
              </a:lnSpc>
              <a:spcBef>
                <a:spcPts val="0"/>
              </a:spcBef>
              <a:spcAft>
                <a:spcPts val="0"/>
              </a:spcAft>
              <a:buSzPts val="1400"/>
              <a:buNone/>
              <a:defRPr sz="1867"/>
            </a:lvl7pPr>
            <a:lvl8pPr lvl="7" algn="ctr" rtl="0">
              <a:lnSpc>
                <a:spcPct val="100000"/>
              </a:lnSpc>
              <a:spcBef>
                <a:spcPts val="0"/>
              </a:spcBef>
              <a:spcAft>
                <a:spcPts val="0"/>
              </a:spcAft>
              <a:buSzPts val="1400"/>
              <a:buNone/>
              <a:defRPr sz="1867"/>
            </a:lvl8pPr>
            <a:lvl9pPr lvl="8" algn="ctr" rtl="0">
              <a:lnSpc>
                <a:spcPct val="100000"/>
              </a:lnSpc>
              <a:spcBef>
                <a:spcPts val="0"/>
              </a:spcBef>
              <a:spcAft>
                <a:spcPts val="0"/>
              </a:spcAft>
              <a:buSzPts val="1400"/>
              <a:buNone/>
              <a:defRPr sz="1867"/>
            </a:lvl9pPr>
          </a:lstStyle>
          <a:p>
            <a:endParaRPr/>
          </a:p>
        </p:txBody>
      </p:sp>
      <p:sp>
        <p:nvSpPr>
          <p:cNvPr id="61" name="Google Shape;61;p4"/>
          <p:cNvSpPr txBox="1">
            <a:spLocks noGrp="1"/>
          </p:cNvSpPr>
          <p:nvPr>
            <p:ph type="subTitle" idx="7"/>
          </p:nvPr>
        </p:nvSpPr>
        <p:spPr>
          <a:xfrm>
            <a:off x="6292667" y="4952733"/>
            <a:ext cx="1992000" cy="105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sz="1867"/>
            </a:lvl2pPr>
            <a:lvl3pPr lvl="2" algn="ctr" rtl="0">
              <a:lnSpc>
                <a:spcPct val="100000"/>
              </a:lnSpc>
              <a:spcBef>
                <a:spcPts val="0"/>
              </a:spcBef>
              <a:spcAft>
                <a:spcPts val="0"/>
              </a:spcAft>
              <a:buSzPts val="1400"/>
              <a:buNone/>
              <a:defRPr sz="1867"/>
            </a:lvl3pPr>
            <a:lvl4pPr lvl="3" algn="ctr" rtl="0">
              <a:lnSpc>
                <a:spcPct val="100000"/>
              </a:lnSpc>
              <a:spcBef>
                <a:spcPts val="0"/>
              </a:spcBef>
              <a:spcAft>
                <a:spcPts val="0"/>
              </a:spcAft>
              <a:buSzPts val="1400"/>
              <a:buNone/>
              <a:defRPr sz="1867"/>
            </a:lvl4pPr>
            <a:lvl5pPr lvl="4" algn="ctr" rtl="0">
              <a:lnSpc>
                <a:spcPct val="100000"/>
              </a:lnSpc>
              <a:spcBef>
                <a:spcPts val="0"/>
              </a:spcBef>
              <a:spcAft>
                <a:spcPts val="0"/>
              </a:spcAft>
              <a:buSzPts val="1400"/>
              <a:buNone/>
              <a:defRPr sz="1867"/>
            </a:lvl5pPr>
            <a:lvl6pPr lvl="5" algn="ctr" rtl="0">
              <a:lnSpc>
                <a:spcPct val="100000"/>
              </a:lnSpc>
              <a:spcBef>
                <a:spcPts val="0"/>
              </a:spcBef>
              <a:spcAft>
                <a:spcPts val="0"/>
              </a:spcAft>
              <a:buSzPts val="1400"/>
              <a:buNone/>
              <a:defRPr sz="1867"/>
            </a:lvl6pPr>
            <a:lvl7pPr lvl="6" algn="ctr" rtl="0">
              <a:lnSpc>
                <a:spcPct val="100000"/>
              </a:lnSpc>
              <a:spcBef>
                <a:spcPts val="0"/>
              </a:spcBef>
              <a:spcAft>
                <a:spcPts val="0"/>
              </a:spcAft>
              <a:buSzPts val="1400"/>
              <a:buNone/>
              <a:defRPr sz="1867"/>
            </a:lvl7pPr>
            <a:lvl8pPr lvl="7" algn="ctr" rtl="0">
              <a:lnSpc>
                <a:spcPct val="100000"/>
              </a:lnSpc>
              <a:spcBef>
                <a:spcPts val="0"/>
              </a:spcBef>
              <a:spcAft>
                <a:spcPts val="0"/>
              </a:spcAft>
              <a:buSzPts val="1400"/>
              <a:buNone/>
              <a:defRPr sz="1867"/>
            </a:lvl8pPr>
            <a:lvl9pPr lvl="8" algn="ctr" rtl="0">
              <a:lnSpc>
                <a:spcPct val="100000"/>
              </a:lnSpc>
              <a:spcBef>
                <a:spcPts val="0"/>
              </a:spcBef>
              <a:spcAft>
                <a:spcPts val="0"/>
              </a:spcAft>
              <a:buSzPts val="1400"/>
              <a:buNone/>
              <a:defRPr sz="1867"/>
            </a:lvl9pPr>
          </a:lstStyle>
          <a:p>
            <a:endParaRPr/>
          </a:p>
        </p:txBody>
      </p:sp>
      <p:sp>
        <p:nvSpPr>
          <p:cNvPr id="62" name="Google Shape;62;p4"/>
          <p:cNvSpPr txBox="1">
            <a:spLocks noGrp="1"/>
          </p:cNvSpPr>
          <p:nvPr>
            <p:ph type="subTitle" idx="8"/>
          </p:nvPr>
        </p:nvSpPr>
        <p:spPr>
          <a:xfrm>
            <a:off x="8678100" y="4910133"/>
            <a:ext cx="1992000" cy="105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sz="1867"/>
            </a:lvl2pPr>
            <a:lvl3pPr lvl="2" algn="ctr" rtl="0">
              <a:lnSpc>
                <a:spcPct val="100000"/>
              </a:lnSpc>
              <a:spcBef>
                <a:spcPts val="0"/>
              </a:spcBef>
              <a:spcAft>
                <a:spcPts val="0"/>
              </a:spcAft>
              <a:buSzPts val="1400"/>
              <a:buNone/>
              <a:defRPr sz="1867"/>
            </a:lvl3pPr>
            <a:lvl4pPr lvl="3" algn="ctr" rtl="0">
              <a:lnSpc>
                <a:spcPct val="100000"/>
              </a:lnSpc>
              <a:spcBef>
                <a:spcPts val="0"/>
              </a:spcBef>
              <a:spcAft>
                <a:spcPts val="0"/>
              </a:spcAft>
              <a:buSzPts val="1400"/>
              <a:buNone/>
              <a:defRPr sz="1867"/>
            </a:lvl4pPr>
            <a:lvl5pPr lvl="4" algn="ctr" rtl="0">
              <a:lnSpc>
                <a:spcPct val="100000"/>
              </a:lnSpc>
              <a:spcBef>
                <a:spcPts val="0"/>
              </a:spcBef>
              <a:spcAft>
                <a:spcPts val="0"/>
              </a:spcAft>
              <a:buSzPts val="1400"/>
              <a:buNone/>
              <a:defRPr sz="1867"/>
            </a:lvl5pPr>
            <a:lvl6pPr lvl="5" algn="ctr" rtl="0">
              <a:lnSpc>
                <a:spcPct val="100000"/>
              </a:lnSpc>
              <a:spcBef>
                <a:spcPts val="0"/>
              </a:spcBef>
              <a:spcAft>
                <a:spcPts val="0"/>
              </a:spcAft>
              <a:buSzPts val="1400"/>
              <a:buNone/>
              <a:defRPr sz="1867"/>
            </a:lvl6pPr>
            <a:lvl7pPr lvl="6" algn="ctr" rtl="0">
              <a:lnSpc>
                <a:spcPct val="100000"/>
              </a:lnSpc>
              <a:spcBef>
                <a:spcPts val="0"/>
              </a:spcBef>
              <a:spcAft>
                <a:spcPts val="0"/>
              </a:spcAft>
              <a:buSzPts val="1400"/>
              <a:buNone/>
              <a:defRPr sz="1867"/>
            </a:lvl7pPr>
            <a:lvl8pPr lvl="7" algn="ctr" rtl="0">
              <a:lnSpc>
                <a:spcPct val="100000"/>
              </a:lnSpc>
              <a:spcBef>
                <a:spcPts val="0"/>
              </a:spcBef>
              <a:spcAft>
                <a:spcPts val="0"/>
              </a:spcAft>
              <a:buSzPts val="1400"/>
              <a:buNone/>
              <a:defRPr sz="1867"/>
            </a:lvl8pPr>
            <a:lvl9pPr lvl="8" algn="ctr" rtl="0">
              <a:lnSpc>
                <a:spcPct val="100000"/>
              </a:lnSpc>
              <a:spcBef>
                <a:spcPts val="0"/>
              </a:spcBef>
              <a:spcAft>
                <a:spcPts val="0"/>
              </a:spcAft>
              <a:buSzPts val="1400"/>
              <a:buNone/>
              <a:defRPr sz="1867"/>
            </a:lvl9pPr>
          </a:lstStyle>
          <a:p>
            <a:endParaRPr/>
          </a:p>
        </p:txBody>
      </p:sp>
      <p:sp>
        <p:nvSpPr>
          <p:cNvPr id="63" name="Google Shape;63;p4"/>
          <p:cNvSpPr txBox="1">
            <a:spLocks noGrp="1"/>
          </p:cNvSpPr>
          <p:nvPr>
            <p:ph type="subTitle" idx="9"/>
          </p:nvPr>
        </p:nvSpPr>
        <p:spPr>
          <a:xfrm>
            <a:off x="6292700" y="4952733"/>
            <a:ext cx="1992000" cy="105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sz="1867"/>
            </a:lvl2pPr>
            <a:lvl3pPr lvl="2" algn="ctr" rtl="0">
              <a:lnSpc>
                <a:spcPct val="100000"/>
              </a:lnSpc>
              <a:spcBef>
                <a:spcPts val="0"/>
              </a:spcBef>
              <a:spcAft>
                <a:spcPts val="0"/>
              </a:spcAft>
              <a:buSzPts val="1400"/>
              <a:buNone/>
              <a:defRPr sz="1867"/>
            </a:lvl3pPr>
            <a:lvl4pPr lvl="3" algn="ctr" rtl="0">
              <a:lnSpc>
                <a:spcPct val="100000"/>
              </a:lnSpc>
              <a:spcBef>
                <a:spcPts val="0"/>
              </a:spcBef>
              <a:spcAft>
                <a:spcPts val="0"/>
              </a:spcAft>
              <a:buSzPts val="1400"/>
              <a:buNone/>
              <a:defRPr sz="1867"/>
            </a:lvl4pPr>
            <a:lvl5pPr lvl="4" algn="ctr" rtl="0">
              <a:lnSpc>
                <a:spcPct val="100000"/>
              </a:lnSpc>
              <a:spcBef>
                <a:spcPts val="0"/>
              </a:spcBef>
              <a:spcAft>
                <a:spcPts val="0"/>
              </a:spcAft>
              <a:buSzPts val="1400"/>
              <a:buNone/>
              <a:defRPr sz="1867"/>
            </a:lvl5pPr>
            <a:lvl6pPr lvl="5" algn="ctr" rtl="0">
              <a:lnSpc>
                <a:spcPct val="100000"/>
              </a:lnSpc>
              <a:spcBef>
                <a:spcPts val="0"/>
              </a:spcBef>
              <a:spcAft>
                <a:spcPts val="0"/>
              </a:spcAft>
              <a:buSzPts val="1400"/>
              <a:buNone/>
              <a:defRPr sz="1867"/>
            </a:lvl6pPr>
            <a:lvl7pPr lvl="6" algn="ctr" rtl="0">
              <a:lnSpc>
                <a:spcPct val="100000"/>
              </a:lnSpc>
              <a:spcBef>
                <a:spcPts val="0"/>
              </a:spcBef>
              <a:spcAft>
                <a:spcPts val="0"/>
              </a:spcAft>
              <a:buSzPts val="1400"/>
              <a:buNone/>
              <a:defRPr sz="1867"/>
            </a:lvl7pPr>
            <a:lvl8pPr lvl="7" algn="ctr" rtl="0">
              <a:lnSpc>
                <a:spcPct val="100000"/>
              </a:lnSpc>
              <a:spcBef>
                <a:spcPts val="0"/>
              </a:spcBef>
              <a:spcAft>
                <a:spcPts val="0"/>
              </a:spcAft>
              <a:buSzPts val="1400"/>
              <a:buNone/>
              <a:defRPr sz="1867"/>
            </a:lvl8pPr>
            <a:lvl9pPr lvl="8" algn="ctr" rtl="0">
              <a:lnSpc>
                <a:spcPct val="100000"/>
              </a:lnSpc>
              <a:spcBef>
                <a:spcPts val="0"/>
              </a:spcBef>
              <a:spcAft>
                <a:spcPts val="0"/>
              </a:spcAft>
              <a:buSzPts val="1400"/>
              <a:buNone/>
              <a:defRPr sz="1867"/>
            </a:lvl9pPr>
          </a:lstStyle>
          <a:p>
            <a:endParaRPr/>
          </a:p>
        </p:txBody>
      </p:sp>
    </p:spTree>
    <p:extLst>
      <p:ext uri="{BB962C8B-B14F-4D97-AF65-F5344CB8AC3E}">
        <p14:creationId xmlns:p14="http://schemas.microsoft.com/office/powerpoint/2010/main" val="385216718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 TEXT">
  <p:cSld name="TITLE + TEXT">
    <p:spTree>
      <p:nvGrpSpPr>
        <p:cNvPr id="1" name="Shape 64"/>
        <p:cNvGrpSpPr/>
        <p:nvPr/>
      </p:nvGrpSpPr>
      <p:grpSpPr>
        <a:xfrm>
          <a:off x="0" y="0"/>
          <a:ext cx="0" cy="0"/>
          <a:chOff x="0" y="0"/>
          <a:chExt cx="0" cy="0"/>
        </a:xfrm>
      </p:grpSpPr>
      <p:grpSp>
        <p:nvGrpSpPr>
          <p:cNvPr id="65" name="Google Shape;65;p5"/>
          <p:cNvGrpSpPr/>
          <p:nvPr/>
        </p:nvGrpSpPr>
        <p:grpSpPr>
          <a:xfrm>
            <a:off x="-16603" y="413700"/>
            <a:ext cx="12241067" cy="6051067"/>
            <a:chOff x="-12452" y="310275"/>
            <a:chExt cx="9180800" cy="4538300"/>
          </a:xfrm>
        </p:grpSpPr>
        <p:cxnSp>
          <p:nvCxnSpPr>
            <p:cNvPr id="66" name="Google Shape;66;p5"/>
            <p:cNvCxnSpPr/>
            <p:nvPr/>
          </p:nvCxnSpPr>
          <p:spPr>
            <a:xfrm>
              <a:off x="-552" y="402343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67" name="Google Shape;67;p5"/>
            <p:cNvCxnSpPr/>
            <p:nvPr/>
          </p:nvCxnSpPr>
          <p:spPr>
            <a:xfrm>
              <a:off x="-12452" y="310275"/>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68" name="Google Shape;68;p5"/>
            <p:cNvCxnSpPr/>
            <p:nvPr/>
          </p:nvCxnSpPr>
          <p:spPr>
            <a:xfrm>
              <a:off x="-552" y="722848"/>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69" name="Google Shape;69;p5"/>
            <p:cNvCxnSpPr/>
            <p:nvPr/>
          </p:nvCxnSpPr>
          <p:spPr>
            <a:xfrm>
              <a:off x="-552" y="113542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70" name="Google Shape;70;p5"/>
            <p:cNvCxnSpPr/>
            <p:nvPr/>
          </p:nvCxnSpPr>
          <p:spPr>
            <a:xfrm>
              <a:off x="-552" y="1547993"/>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71" name="Google Shape;71;p5"/>
            <p:cNvCxnSpPr/>
            <p:nvPr/>
          </p:nvCxnSpPr>
          <p:spPr>
            <a:xfrm>
              <a:off x="-552" y="1960566"/>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72" name="Google Shape;72;p5"/>
            <p:cNvCxnSpPr/>
            <p:nvPr/>
          </p:nvCxnSpPr>
          <p:spPr>
            <a:xfrm>
              <a:off x="-552" y="2373139"/>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73" name="Google Shape;73;p5"/>
            <p:cNvCxnSpPr/>
            <p:nvPr/>
          </p:nvCxnSpPr>
          <p:spPr>
            <a:xfrm>
              <a:off x="-552" y="2785711"/>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74" name="Google Shape;74;p5"/>
            <p:cNvCxnSpPr/>
            <p:nvPr/>
          </p:nvCxnSpPr>
          <p:spPr>
            <a:xfrm>
              <a:off x="-552" y="3198284"/>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75" name="Google Shape;75;p5"/>
            <p:cNvCxnSpPr/>
            <p:nvPr/>
          </p:nvCxnSpPr>
          <p:spPr>
            <a:xfrm>
              <a:off x="-552" y="3610857"/>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76" name="Google Shape;76;p5"/>
            <p:cNvCxnSpPr/>
            <p:nvPr/>
          </p:nvCxnSpPr>
          <p:spPr>
            <a:xfrm>
              <a:off x="-552" y="4436002"/>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77" name="Google Shape;77;p5"/>
            <p:cNvCxnSpPr/>
            <p:nvPr/>
          </p:nvCxnSpPr>
          <p:spPr>
            <a:xfrm>
              <a:off x="-552" y="4848575"/>
              <a:ext cx="9168900" cy="0"/>
            </a:xfrm>
            <a:prstGeom prst="straightConnector1">
              <a:avLst/>
            </a:prstGeom>
            <a:noFill/>
            <a:ln w="9525" cap="flat" cmpd="sng">
              <a:solidFill>
                <a:srgbClr val="F3F3F3"/>
              </a:solidFill>
              <a:prstDash val="solid"/>
              <a:round/>
              <a:headEnd type="none" w="med" len="med"/>
              <a:tailEnd type="none" w="med" len="med"/>
            </a:ln>
          </p:spPr>
        </p:cxnSp>
      </p:grpSp>
      <p:sp>
        <p:nvSpPr>
          <p:cNvPr id="78" name="Google Shape;78;p5"/>
          <p:cNvSpPr txBox="1">
            <a:spLocks noGrp="1"/>
          </p:cNvSpPr>
          <p:nvPr>
            <p:ph type="subTitle" idx="1"/>
          </p:nvPr>
        </p:nvSpPr>
        <p:spPr>
          <a:xfrm>
            <a:off x="1252700" y="2739400"/>
            <a:ext cx="3888000" cy="1056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100"/>
              <a:buNone/>
              <a:defRPr/>
            </a:lvl1pPr>
            <a:lvl2pPr lvl="1" rtl="0">
              <a:lnSpc>
                <a:spcPct val="100000"/>
              </a:lnSpc>
              <a:spcBef>
                <a:spcPts val="0"/>
              </a:spcBef>
              <a:spcAft>
                <a:spcPts val="0"/>
              </a:spcAft>
              <a:buSzPts val="1100"/>
              <a:buNone/>
              <a:defRPr/>
            </a:lvl2pPr>
            <a:lvl3pPr lvl="2" rtl="0">
              <a:lnSpc>
                <a:spcPct val="100000"/>
              </a:lnSpc>
              <a:spcBef>
                <a:spcPts val="0"/>
              </a:spcBef>
              <a:spcAft>
                <a:spcPts val="0"/>
              </a:spcAft>
              <a:buSzPts val="1100"/>
              <a:buNone/>
              <a:defRPr/>
            </a:lvl3pPr>
            <a:lvl4pPr lvl="3" rtl="0">
              <a:lnSpc>
                <a:spcPct val="100000"/>
              </a:lnSpc>
              <a:spcBef>
                <a:spcPts val="0"/>
              </a:spcBef>
              <a:spcAft>
                <a:spcPts val="0"/>
              </a:spcAft>
              <a:buSzPts val="1100"/>
              <a:buNone/>
              <a:defRPr/>
            </a:lvl4pPr>
            <a:lvl5pPr lvl="4" rtl="0">
              <a:lnSpc>
                <a:spcPct val="100000"/>
              </a:lnSpc>
              <a:spcBef>
                <a:spcPts val="0"/>
              </a:spcBef>
              <a:spcAft>
                <a:spcPts val="0"/>
              </a:spcAft>
              <a:buSzPts val="1100"/>
              <a:buNone/>
              <a:defRPr/>
            </a:lvl5pPr>
            <a:lvl6pPr lvl="5" rtl="0">
              <a:lnSpc>
                <a:spcPct val="100000"/>
              </a:lnSpc>
              <a:spcBef>
                <a:spcPts val="0"/>
              </a:spcBef>
              <a:spcAft>
                <a:spcPts val="0"/>
              </a:spcAft>
              <a:buSzPts val="1100"/>
              <a:buNone/>
              <a:defRPr/>
            </a:lvl6pPr>
            <a:lvl7pPr lvl="6" rtl="0">
              <a:lnSpc>
                <a:spcPct val="100000"/>
              </a:lnSpc>
              <a:spcBef>
                <a:spcPts val="0"/>
              </a:spcBef>
              <a:spcAft>
                <a:spcPts val="0"/>
              </a:spcAft>
              <a:buSzPts val="1100"/>
              <a:buNone/>
              <a:defRPr/>
            </a:lvl7pPr>
            <a:lvl8pPr lvl="7" rtl="0">
              <a:lnSpc>
                <a:spcPct val="100000"/>
              </a:lnSpc>
              <a:spcBef>
                <a:spcPts val="0"/>
              </a:spcBef>
              <a:spcAft>
                <a:spcPts val="0"/>
              </a:spcAft>
              <a:buSzPts val="1100"/>
              <a:buNone/>
              <a:defRPr/>
            </a:lvl8pPr>
            <a:lvl9pPr lvl="8" rtl="0">
              <a:lnSpc>
                <a:spcPct val="100000"/>
              </a:lnSpc>
              <a:spcBef>
                <a:spcPts val="0"/>
              </a:spcBef>
              <a:spcAft>
                <a:spcPts val="0"/>
              </a:spcAft>
              <a:buSzPts val="1100"/>
              <a:buNone/>
              <a:defRPr/>
            </a:lvl9pPr>
          </a:lstStyle>
          <a:p>
            <a:endParaRPr/>
          </a:p>
        </p:txBody>
      </p:sp>
      <p:sp>
        <p:nvSpPr>
          <p:cNvPr id="79" name="Google Shape;79;p5"/>
          <p:cNvSpPr txBox="1">
            <a:spLocks noGrp="1"/>
          </p:cNvSpPr>
          <p:nvPr>
            <p:ph type="ctrTitle"/>
          </p:nvPr>
        </p:nvSpPr>
        <p:spPr>
          <a:xfrm>
            <a:off x="1252700" y="689133"/>
            <a:ext cx="9720400" cy="9772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Permanent Marker"/>
              <a:buNone/>
              <a:defRPr sz="3200">
                <a:latin typeface="Permanent Marker"/>
                <a:ea typeface="Permanent Marker"/>
                <a:cs typeface="Permanent Marker"/>
                <a:sym typeface="Permanent Marker"/>
              </a:defRPr>
            </a:lvl1pPr>
            <a:lvl2pPr lvl="1" rtl="0">
              <a:spcBef>
                <a:spcPts val="0"/>
              </a:spcBef>
              <a:spcAft>
                <a:spcPts val="0"/>
              </a:spcAft>
              <a:buSzPts val="3000"/>
              <a:buFont typeface="Permanent Marker"/>
              <a:buNone/>
              <a:defRPr sz="4000">
                <a:latin typeface="Permanent Marker"/>
                <a:ea typeface="Permanent Marker"/>
                <a:cs typeface="Permanent Marker"/>
                <a:sym typeface="Permanent Marker"/>
              </a:defRPr>
            </a:lvl2pPr>
            <a:lvl3pPr lvl="2" rtl="0">
              <a:spcBef>
                <a:spcPts val="0"/>
              </a:spcBef>
              <a:spcAft>
                <a:spcPts val="0"/>
              </a:spcAft>
              <a:buSzPts val="3000"/>
              <a:buFont typeface="Permanent Marker"/>
              <a:buNone/>
              <a:defRPr sz="4000">
                <a:latin typeface="Permanent Marker"/>
                <a:ea typeface="Permanent Marker"/>
                <a:cs typeface="Permanent Marker"/>
                <a:sym typeface="Permanent Marker"/>
              </a:defRPr>
            </a:lvl3pPr>
            <a:lvl4pPr lvl="3" rtl="0">
              <a:spcBef>
                <a:spcPts val="0"/>
              </a:spcBef>
              <a:spcAft>
                <a:spcPts val="0"/>
              </a:spcAft>
              <a:buSzPts val="3000"/>
              <a:buFont typeface="Permanent Marker"/>
              <a:buNone/>
              <a:defRPr sz="4000">
                <a:latin typeface="Permanent Marker"/>
                <a:ea typeface="Permanent Marker"/>
                <a:cs typeface="Permanent Marker"/>
                <a:sym typeface="Permanent Marker"/>
              </a:defRPr>
            </a:lvl4pPr>
            <a:lvl5pPr lvl="4" rtl="0">
              <a:spcBef>
                <a:spcPts val="0"/>
              </a:spcBef>
              <a:spcAft>
                <a:spcPts val="0"/>
              </a:spcAft>
              <a:buSzPts val="3000"/>
              <a:buFont typeface="Permanent Marker"/>
              <a:buNone/>
              <a:defRPr sz="4000">
                <a:latin typeface="Permanent Marker"/>
                <a:ea typeface="Permanent Marker"/>
                <a:cs typeface="Permanent Marker"/>
                <a:sym typeface="Permanent Marker"/>
              </a:defRPr>
            </a:lvl5pPr>
            <a:lvl6pPr lvl="5" rtl="0">
              <a:spcBef>
                <a:spcPts val="0"/>
              </a:spcBef>
              <a:spcAft>
                <a:spcPts val="0"/>
              </a:spcAft>
              <a:buSzPts val="3000"/>
              <a:buFont typeface="Permanent Marker"/>
              <a:buNone/>
              <a:defRPr sz="4000">
                <a:latin typeface="Permanent Marker"/>
                <a:ea typeface="Permanent Marker"/>
                <a:cs typeface="Permanent Marker"/>
                <a:sym typeface="Permanent Marker"/>
              </a:defRPr>
            </a:lvl6pPr>
            <a:lvl7pPr lvl="6" rtl="0">
              <a:spcBef>
                <a:spcPts val="0"/>
              </a:spcBef>
              <a:spcAft>
                <a:spcPts val="0"/>
              </a:spcAft>
              <a:buSzPts val="3000"/>
              <a:buFont typeface="Permanent Marker"/>
              <a:buNone/>
              <a:defRPr sz="4000">
                <a:latin typeface="Permanent Marker"/>
                <a:ea typeface="Permanent Marker"/>
                <a:cs typeface="Permanent Marker"/>
                <a:sym typeface="Permanent Marker"/>
              </a:defRPr>
            </a:lvl7pPr>
            <a:lvl8pPr lvl="7" rtl="0">
              <a:spcBef>
                <a:spcPts val="0"/>
              </a:spcBef>
              <a:spcAft>
                <a:spcPts val="0"/>
              </a:spcAft>
              <a:buSzPts val="3000"/>
              <a:buFont typeface="Permanent Marker"/>
              <a:buNone/>
              <a:defRPr sz="4000">
                <a:latin typeface="Permanent Marker"/>
                <a:ea typeface="Permanent Marker"/>
                <a:cs typeface="Permanent Marker"/>
                <a:sym typeface="Permanent Marker"/>
              </a:defRPr>
            </a:lvl8pPr>
            <a:lvl9pPr lvl="8" rtl="0">
              <a:spcBef>
                <a:spcPts val="0"/>
              </a:spcBef>
              <a:spcAft>
                <a:spcPts val="0"/>
              </a:spcAft>
              <a:buSzPts val="3000"/>
              <a:buFont typeface="Permanent Marker"/>
              <a:buNone/>
              <a:defRPr sz="4000">
                <a:latin typeface="Permanent Marker"/>
                <a:ea typeface="Permanent Marker"/>
                <a:cs typeface="Permanent Marker"/>
                <a:sym typeface="Permanent Marker"/>
              </a:defRPr>
            </a:lvl9pPr>
          </a:lstStyle>
          <a:p>
            <a:endParaRPr/>
          </a:p>
        </p:txBody>
      </p:sp>
    </p:spTree>
    <p:extLst>
      <p:ext uri="{BB962C8B-B14F-4D97-AF65-F5344CB8AC3E}">
        <p14:creationId xmlns:p14="http://schemas.microsoft.com/office/powerpoint/2010/main" val="108853966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80"/>
        <p:cNvGrpSpPr/>
        <p:nvPr/>
      </p:nvGrpSpPr>
      <p:grpSpPr>
        <a:xfrm>
          <a:off x="0" y="0"/>
          <a:ext cx="0" cy="0"/>
          <a:chOff x="0" y="0"/>
          <a:chExt cx="0" cy="0"/>
        </a:xfrm>
      </p:grpSpPr>
      <p:grpSp>
        <p:nvGrpSpPr>
          <p:cNvPr id="81" name="Google Shape;81;p6"/>
          <p:cNvGrpSpPr/>
          <p:nvPr/>
        </p:nvGrpSpPr>
        <p:grpSpPr>
          <a:xfrm>
            <a:off x="-16603" y="413700"/>
            <a:ext cx="12241067" cy="6051067"/>
            <a:chOff x="-12452" y="310275"/>
            <a:chExt cx="9180800" cy="4538300"/>
          </a:xfrm>
        </p:grpSpPr>
        <p:cxnSp>
          <p:nvCxnSpPr>
            <p:cNvPr id="82" name="Google Shape;82;p6"/>
            <p:cNvCxnSpPr/>
            <p:nvPr/>
          </p:nvCxnSpPr>
          <p:spPr>
            <a:xfrm>
              <a:off x="-552" y="402343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83" name="Google Shape;83;p6"/>
            <p:cNvCxnSpPr/>
            <p:nvPr/>
          </p:nvCxnSpPr>
          <p:spPr>
            <a:xfrm>
              <a:off x="-12452" y="310275"/>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84" name="Google Shape;84;p6"/>
            <p:cNvCxnSpPr/>
            <p:nvPr/>
          </p:nvCxnSpPr>
          <p:spPr>
            <a:xfrm>
              <a:off x="-552" y="722848"/>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85" name="Google Shape;85;p6"/>
            <p:cNvCxnSpPr/>
            <p:nvPr/>
          </p:nvCxnSpPr>
          <p:spPr>
            <a:xfrm>
              <a:off x="-552" y="113542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86" name="Google Shape;86;p6"/>
            <p:cNvCxnSpPr/>
            <p:nvPr/>
          </p:nvCxnSpPr>
          <p:spPr>
            <a:xfrm>
              <a:off x="-552" y="1547993"/>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87" name="Google Shape;87;p6"/>
            <p:cNvCxnSpPr/>
            <p:nvPr/>
          </p:nvCxnSpPr>
          <p:spPr>
            <a:xfrm>
              <a:off x="-552" y="1960566"/>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88" name="Google Shape;88;p6"/>
            <p:cNvCxnSpPr/>
            <p:nvPr/>
          </p:nvCxnSpPr>
          <p:spPr>
            <a:xfrm>
              <a:off x="-552" y="2373139"/>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89" name="Google Shape;89;p6"/>
            <p:cNvCxnSpPr/>
            <p:nvPr/>
          </p:nvCxnSpPr>
          <p:spPr>
            <a:xfrm>
              <a:off x="-552" y="2785711"/>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90" name="Google Shape;90;p6"/>
            <p:cNvCxnSpPr/>
            <p:nvPr/>
          </p:nvCxnSpPr>
          <p:spPr>
            <a:xfrm>
              <a:off x="-552" y="3198284"/>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91" name="Google Shape;91;p6"/>
            <p:cNvCxnSpPr/>
            <p:nvPr/>
          </p:nvCxnSpPr>
          <p:spPr>
            <a:xfrm>
              <a:off x="-552" y="3610857"/>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92" name="Google Shape;92;p6"/>
            <p:cNvCxnSpPr/>
            <p:nvPr/>
          </p:nvCxnSpPr>
          <p:spPr>
            <a:xfrm>
              <a:off x="-552" y="4436002"/>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93" name="Google Shape;93;p6"/>
            <p:cNvCxnSpPr/>
            <p:nvPr/>
          </p:nvCxnSpPr>
          <p:spPr>
            <a:xfrm>
              <a:off x="-552" y="4848575"/>
              <a:ext cx="9168900" cy="0"/>
            </a:xfrm>
            <a:prstGeom prst="straightConnector1">
              <a:avLst/>
            </a:prstGeom>
            <a:noFill/>
            <a:ln w="9525" cap="flat" cmpd="sng">
              <a:solidFill>
                <a:srgbClr val="F3F3F3"/>
              </a:solidFill>
              <a:prstDash val="solid"/>
              <a:round/>
              <a:headEnd type="none" w="med" len="med"/>
              <a:tailEnd type="none" w="med" len="med"/>
            </a:ln>
          </p:spPr>
        </p:cxnSp>
      </p:grpSp>
      <p:sp>
        <p:nvSpPr>
          <p:cNvPr id="94" name="Google Shape;94;p6"/>
          <p:cNvSpPr txBox="1">
            <a:spLocks noGrp="1"/>
          </p:cNvSpPr>
          <p:nvPr>
            <p:ph type="ctrTitle"/>
          </p:nvPr>
        </p:nvSpPr>
        <p:spPr>
          <a:xfrm>
            <a:off x="2678400" y="5196051"/>
            <a:ext cx="6835200" cy="510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100"/>
              <a:buFont typeface="Comfortaa"/>
              <a:buNone/>
              <a:defRPr sz="1467">
                <a:latin typeface="Comfortaa"/>
                <a:ea typeface="Comfortaa"/>
                <a:cs typeface="Comfortaa"/>
                <a:sym typeface="Comfortaa"/>
              </a:defRPr>
            </a:lvl1pPr>
            <a:lvl2pPr lvl="1" rtl="0">
              <a:spcBef>
                <a:spcPts val="0"/>
              </a:spcBef>
              <a:spcAft>
                <a:spcPts val="0"/>
              </a:spcAft>
              <a:buSzPts val="3000"/>
              <a:buFont typeface="Comfortaa"/>
              <a:buNone/>
              <a:defRPr sz="4000">
                <a:latin typeface="Comfortaa"/>
                <a:ea typeface="Comfortaa"/>
                <a:cs typeface="Comfortaa"/>
                <a:sym typeface="Comfortaa"/>
              </a:defRPr>
            </a:lvl2pPr>
            <a:lvl3pPr lvl="2" rtl="0">
              <a:spcBef>
                <a:spcPts val="0"/>
              </a:spcBef>
              <a:spcAft>
                <a:spcPts val="0"/>
              </a:spcAft>
              <a:buSzPts val="3000"/>
              <a:buFont typeface="Comfortaa"/>
              <a:buNone/>
              <a:defRPr sz="4000">
                <a:latin typeface="Comfortaa"/>
                <a:ea typeface="Comfortaa"/>
                <a:cs typeface="Comfortaa"/>
                <a:sym typeface="Comfortaa"/>
              </a:defRPr>
            </a:lvl3pPr>
            <a:lvl4pPr lvl="3" rtl="0">
              <a:spcBef>
                <a:spcPts val="0"/>
              </a:spcBef>
              <a:spcAft>
                <a:spcPts val="0"/>
              </a:spcAft>
              <a:buSzPts val="3000"/>
              <a:buFont typeface="Comfortaa"/>
              <a:buNone/>
              <a:defRPr sz="4000">
                <a:latin typeface="Comfortaa"/>
                <a:ea typeface="Comfortaa"/>
                <a:cs typeface="Comfortaa"/>
                <a:sym typeface="Comfortaa"/>
              </a:defRPr>
            </a:lvl4pPr>
            <a:lvl5pPr lvl="4" rtl="0">
              <a:spcBef>
                <a:spcPts val="0"/>
              </a:spcBef>
              <a:spcAft>
                <a:spcPts val="0"/>
              </a:spcAft>
              <a:buSzPts val="3000"/>
              <a:buFont typeface="Comfortaa"/>
              <a:buNone/>
              <a:defRPr sz="4000">
                <a:latin typeface="Comfortaa"/>
                <a:ea typeface="Comfortaa"/>
                <a:cs typeface="Comfortaa"/>
                <a:sym typeface="Comfortaa"/>
              </a:defRPr>
            </a:lvl5pPr>
            <a:lvl6pPr lvl="5" rtl="0">
              <a:spcBef>
                <a:spcPts val="0"/>
              </a:spcBef>
              <a:spcAft>
                <a:spcPts val="0"/>
              </a:spcAft>
              <a:buSzPts val="3000"/>
              <a:buFont typeface="Comfortaa"/>
              <a:buNone/>
              <a:defRPr sz="4000">
                <a:latin typeface="Comfortaa"/>
                <a:ea typeface="Comfortaa"/>
                <a:cs typeface="Comfortaa"/>
                <a:sym typeface="Comfortaa"/>
              </a:defRPr>
            </a:lvl6pPr>
            <a:lvl7pPr lvl="6" rtl="0">
              <a:spcBef>
                <a:spcPts val="0"/>
              </a:spcBef>
              <a:spcAft>
                <a:spcPts val="0"/>
              </a:spcAft>
              <a:buSzPts val="3000"/>
              <a:buFont typeface="Comfortaa"/>
              <a:buNone/>
              <a:defRPr sz="4000">
                <a:latin typeface="Comfortaa"/>
                <a:ea typeface="Comfortaa"/>
                <a:cs typeface="Comfortaa"/>
                <a:sym typeface="Comfortaa"/>
              </a:defRPr>
            </a:lvl7pPr>
            <a:lvl8pPr lvl="7" rtl="0">
              <a:spcBef>
                <a:spcPts val="0"/>
              </a:spcBef>
              <a:spcAft>
                <a:spcPts val="0"/>
              </a:spcAft>
              <a:buSzPts val="3000"/>
              <a:buFont typeface="Comfortaa"/>
              <a:buNone/>
              <a:defRPr sz="4000">
                <a:latin typeface="Comfortaa"/>
                <a:ea typeface="Comfortaa"/>
                <a:cs typeface="Comfortaa"/>
                <a:sym typeface="Comfortaa"/>
              </a:defRPr>
            </a:lvl8pPr>
            <a:lvl9pPr lvl="8" rtl="0">
              <a:spcBef>
                <a:spcPts val="0"/>
              </a:spcBef>
              <a:spcAft>
                <a:spcPts val="0"/>
              </a:spcAft>
              <a:buSzPts val="3000"/>
              <a:buFont typeface="Comfortaa"/>
              <a:buNone/>
              <a:defRPr sz="4000">
                <a:latin typeface="Comfortaa"/>
                <a:ea typeface="Comfortaa"/>
                <a:cs typeface="Comfortaa"/>
                <a:sym typeface="Comfortaa"/>
              </a:defRPr>
            </a:lvl9pPr>
          </a:lstStyle>
          <a:p>
            <a:endParaRPr/>
          </a:p>
        </p:txBody>
      </p:sp>
      <p:sp>
        <p:nvSpPr>
          <p:cNvPr id="95" name="Google Shape;95;p6"/>
          <p:cNvSpPr txBox="1">
            <a:spLocks noGrp="1"/>
          </p:cNvSpPr>
          <p:nvPr>
            <p:ph type="subTitle" idx="1"/>
          </p:nvPr>
        </p:nvSpPr>
        <p:spPr>
          <a:xfrm>
            <a:off x="2553000" y="1869300"/>
            <a:ext cx="7086000" cy="105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400"/>
              <a:buFont typeface="Permanent Marker"/>
              <a:buNone/>
              <a:defRPr sz="3200">
                <a:latin typeface="Permanent Marker"/>
                <a:ea typeface="Permanent Marker"/>
                <a:cs typeface="Permanent Marker"/>
                <a:sym typeface="Permanent Marker"/>
              </a:defRPr>
            </a:lvl1pPr>
            <a:lvl2pPr lvl="1" rtl="0">
              <a:lnSpc>
                <a:spcPct val="100000"/>
              </a:lnSpc>
              <a:spcBef>
                <a:spcPts val="0"/>
              </a:spcBef>
              <a:spcAft>
                <a:spcPts val="0"/>
              </a:spcAft>
              <a:buSzPts val="2400"/>
              <a:buNone/>
              <a:defRPr sz="3200"/>
            </a:lvl2pPr>
            <a:lvl3pPr lvl="2" rtl="0">
              <a:lnSpc>
                <a:spcPct val="100000"/>
              </a:lnSpc>
              <a:spcBef>
                <a:spcPts val="0"/>
              </a:spcBef>
              <a:spcAft>
                <a:spcPts val="0"/>
              </a:spcAft>
              <a:buSzPts val="2400"/>
              <a:buNone/>
              <a:defRPr sz="3200"/>
            </a:lvl3pPr>
            <a:lvl4pPr lvl="3" rtl="0">
              <a:lnSpc>
                <a:spcPct val="100000"/>
              </a:lnSpc>
              <a:spcBef>
                <a:spcPts val="0"/>
              </a:spcBef>
              <a:spcAft>
                <a:spcPts val="0"/>
              </a:spcAft>
              <a:buSzPts val="2400"/>
              <a:buNone/>
              <a:defRPr sz="3200"/>
            </a:lvl4pPr>
            <a:lvl5pPr lvl="4" rtl="0">
              <a:lnSpc>
                <a:spcPct val="100000"/>
              </a:lnSpc>
              <a:spcBef>
                <a:spcPts val="0"/>
              </a:spcBef>
              <a:spcAft>
                <a:spcPts val="0"/>
              </a:spcAft>
              <a:buSzPts val="2400"/>
              <a:buNone/>
              <a:defRPr sz="3200"/>
            </a:lvl5pPr>
            <a:lvl6pPr lvl="5" rtl="0">
              <a:lnSpc>
                <a:spcPct val="100000"/>
              </a:lnSpc>
              <a:spcBef>
                <a:spcPts val="0"/>
              </a:spcBef>
              <a:spcAft>
                <a:spcPts val="0"/>
              </a:spcAft>
              <a:buSzPts val="2400"/>
              <a:buNone/>
              <a:defRPr sz="3200"/>
            </a:lvl6pPr>
            <a:lvl7pPr lvl="6" rtl="0">
              <a:lnSpc>
                <a:spcPct val="100000"/>
              </a:lnSpc>
              <a:spcBef>
                <a:spcPts val="0"/>
              </a:spcBef>
              <a:spcAft>
                <a:spcPts val="0"/>
              </a:spcAft>
              <a:buSzPts val="2400"/>
              <a:buNone/>
              <a:defRPr sz="3200"/>
            </a:lvl7pPr>
            <a:lvl8pPr lvl="7" rtl="0">
              <a:lnSpc>
                <a:spcPct val="100000"/>
              </a:lnSpc>
              <a:spcBef>
                <a:spcPts val="0"/>
              </a:spcBef>
              <a:spcAft>
                <a:spcPts val="0"/>
              </a:spcAft>
              <a:buSzPts val="2400"/>
              <a:buNone/>
              <a:defRPr sz="3200"/>
            </a:lvl8pPr>
            <a:lvl9pPr lvl="8" rtl="0">
              <a:lnSpc>
                <a:spcPct val="100000"/>
              </a:lnSpc>
              <a:spcBef>
                <a:spcPts val="0"/>
              </a:spcBef>
              <a:spcAft>
                <a:spcPts val="0"/>
              </a:spcAft>
              <a:buSzPts val="2400"/>
              <a:buNone/>
              <a:defRPr sz="3200"/>
            </a:lvl9pPr>
          </a:lstStyle>
          <a:p>
            <a:endParaRPr/>
          </a:p>
        </p:txBody>
      </p:sp>
    </p:spTree>
    <p:extLst>
      <p:ext uri="{BB962C8B-B14F-4D97-AF65-F5344CB8AC3E}">
        <p14:creationId xmlns:p14="http://schemas.microsoft.com/office/powerpoint/2010/main" val="63266410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 TEXT 2">
  <p:cSld name="TITLE + TEXT 2">
    <p:spTree>
      <p:nvGrpSpPr>
        <p:cNvPr id="1" name="Shape 96"/>
        <p:cNvGrpSpPr/>
        <p:nvPr/>
      </p:nvGrpSpPr>
      <p:grpSpPr>
        <a:xfrm>
          <a:off x="0" y="0"/>
          <a:ext cx="0" cy="0"/>
          <a:chOff x="0" y="0"/>
          <a:chExt cx="0" cy="0"/>
        </a:xfrm>
      </p:grpSpPr>
      <p:grpSp>
        <p:nvGrpSpPr>
          <p:cNvPr id="97" name="Google Shape;97;p7"/>
          <p:cNvGrpSpPr/>
          <p:nvPr/>
        </p:nvGrpSpPr>
        <p:grpSpPr>
          <a:xfrm>
            <a:off x="-16603" y="413700"/>
            <a:ext cx="12241067" cy="6051067"/>
            <a:chOff x="-12452" y="310275"/>
            <a:chExt cx="9180800" cy="4538300"/>
          </a:xfrm>
        </p:grpSpPr>
        <p:cxnSp>
          <p:nvCxnSpPr>
            <p:cNvPr id="98" name="Google Shape;98;p7"/>
            <p:cNvCxnSpPr/>
            <p:nvPr/>
          </p:nvCxnSpPr>
          <p:spPr>
            <a:xfrm>
              <a:off x="-552" y="402343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99" name="Google Shape;99;p7"/>
            <p:cNvCxnSpPr/>
            <p:nvPr/>
          </p:nvCxnSpPr>
          <p:spPr>
            <a:xfrm>
              <a:off x="-12452" y="310275"/>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00" name="Google Shape;100;p7"/>
            <p:cNvCxnSpPr/>
            <p:nvPr/>
          </p:nvCxnSpPr>
          <p:spPr>
            <a:xfrm>
              <a:off x="-552" y="722848"/>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01" name="Google Shape;101;p7"/>
            <p:cNvCxnSpPr/>
            <p:nvPr/>
          </p:nvCxnSpPr>
          <p:spPr>
            <a:xfrm>
              <a:off x="-552" y="113542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02" name="Google Shape;102;p7"/>
            <p:cNvCxnSpPr/>
            <p:nvPr/>
          </p:nvCxnSpPr>
          <p:spPr>
            <a:xfrm>
              <a:off x="-552" y="1547993"/>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03" name="Google Shape;103;p7"/>
            <p:cNvCxnSpPr/>
            <p:nvPr/>
          </p:nvCxnSpPr>
          <p:spPr>
            <a:xfrm>
              <a:off x="-552" y="1960566"/>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04" name="Google Shape;104;p7"/>
            <p:cNvCxnSpPr/>
            <p:nvPr/>
          </p:nvCxnSpPr>
          <p:spPr>
            <a:xfrm>
              <a:off x="-552" y="2373139"/>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05" name="Google Shape;105;p7"/>
            <p:cNvCxnSpPr/>
            <p:nvPr/>
          </p:nvCxnSpPr>
          <p:spPr>
            <a:xfrm>
              <a:off x="-552" y="2785711"/>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06" name="Google Shape;106;p7"/>
            <p:cNvCxnSpPr/>
            <p:nvPr/>
          </p:nvCxnSpPr>
          <p:spPr>
            <a:xfrm>
              <a:off x="-552" y="3198284"/>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07" name="Google Shape;107;p7"/>
            <p:cNvCxnSpPr/>
            <p:nvPr/>
          </p:nvCxnSpPr>
          <p:spPr>
            <a:xfrm>
              <a:off x="-552" y="3610857"/>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08" name="Google Shape;108;p7"/>
            <p:cNvCxnSpPr/>
            <p:nvPr/>
          </p:nvCxnSpPr>
          <p:spPr>
            <a:xfrm>
              <a:off x="-552" y="4436002"/>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09" name="Google Shape;109;p7"/>
            <p:cNvCxnSpPr/>
            <p:nvPr/>
          </p:nvCxnSpPr>
          <p:spPr>
            <a:xfrm>
              <a:off x="-552" y="4848575"/>
              <a:ext cx="9168900" cy="0"/>
            </a:xfrm>
            <a:prstGeom prst="straightConnector1">
              <a:avLst/>
            </a:prstGeom>
            <a:noFill/>
            <a:ln w="9525" cap="flat" cmpd="sng">
              <a:solidFill>
                <a:srgbClr val="F3F3F3"/>
              </a:solidFill>
              <a:prstDash val="solid"/>
              <a:round/>
              <a:headEnd type="none" w="med" len="med"/>
              <a:tailEnd type="none" w="med" len="med"/>
            </a:ln>
          </p:spPr>
        </p:cxnSp>
      </p:grpSp>
      <p:sp>
        <p:nvSpPr>
          <p:cNvPr id="110" name="Google Shape;110;p7"/>
          <p:cNvSpPr txBox="1">
            <a:spLocks noGrp="1"/>
          </p:cNvSpPr>
          <p:nvPr>
            <p:ph type="ctrTitle"/>
          </p:nvPr>
        </p:nvSpPr>
        <p:spPr>
          <a:xfrm>
            <a:off x="2678400" y="689133"/>
            <a:ext cx="6835200" cy="97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Permanent Marker"/>
              <a:buNone/>
              <a:defRPr sz="3200">
                <a:latin typeface="Permanent Marker"/>
                <a:ea typeface="Permanent Marker"/>
                <a:cs typeface="Permanent Marker"/>
                <a:sym typeface="Permanent Marker"/>
              </a:defRPr>
            </a:lvl1pPr>
            <a:lvl2pPr lvl="1" algn="ctr" rtl="0">
              <a:spcBef>
                <a:spcPts val="0"/>
              </a:spcBef>
              <a:spcAft>
                <a:spcPts val="0"/>
              </a:spcAft>
              <a:buSzPts val="3000"/>
              <a:buFont typeface="Permanent Marker"/>
              <a:buNone/>
              <a:defRPr sz="4000">
                <a:latin typeface="Permanent Marker"/>
                <a:ea typeface="Permanent Marker"/>
                <a:cs typeface="Permanent Marker"/>
                <a:sym typeface="Permanent Marker"/>
              </a:defRPr>
            </a:lvl2pPr>
            <a:lvl3pPr lvl="2" algn="ctr" rtl="0">
              <a:spcBef>
                <a:spcPts val="0"/>
              </a:spcBef>
              <a:spcAft>
                <a:spcPts val="0"/>
              </a:spcAft>
              <a:buSzPts val="3000"/>
              <a:buFont typeface="Permanent Marker"/>
              <a:buNone/>
              <a:defRPr sz="4000">
                <a:latin typeface="Permanent Marker"/>
                <a:ea typeface="Permanent Marker"/>
                <a:cs typeface="Permanent Marker"/>
                <a:sym typeface="Permanent Marker"/>
              </a:defRPr>
            </a:lvl3pPr>
            <a:lvl4pPr lvl="3" algn="ctr" rtl="0">
              <a:spcBef>
                <a:spcPts val="0"/>
              </a:spcBef>
              <a:spcAft>
                <a:spcPts val="0"/>
              </a:spcAft>
              <a:buSzPts val="3000"/>
              <a:buFont typeface="Permanent Marker"/>
              <a:buNone/>
              <a:defRPr sz="4000">
                <a:latin typeface="Permanent Marker"/>
                <a:ea typeface="Permanent Marker"/>
                <a:cs typeface="Permanent Marker"/>
                <a:sym typeface="Permanent Marker"/>
              </a:defRPr>
            </a:lvl4pPr>
            <a:lvl5pPr lvl="4" algn="ctr" rtl="0">
              <a:spcBef>
                <a:spcPts val="0"/>
              </a:spcBef>
              <a:spcAft>
                <a:spcPts val="0"/>
              </a:spcAft>
              <a:buSzPts val="3000"/>
              <a:buFont typeface="Permanent Marker"/>
              <a:buNone/>
              <a:defRPr sz="4000">
                <a:latin typeface="Permanent Marker"/>
                <a:ea typeface="Permanent Marker"/>
                <a:cs typeface="Permanent Marker"/>
                <a:sym typeface="Permanent Marker"/>
              </a:defRPr>
            </a:lvl5pPr>
            <a:lvl6pPr lvl="5" algn="ctr" rtl="0">
              <a:spcBef>
                <a:spcPts val="0"/>
              </a:spcBef>
              <a:spcAft>
                <a:spcPts val="0"/>
              </a:spcAft>
              <a:buSzPts val="3000"/>
              <a:buFont typeface="Permanent Marker"/>
              <a:buNone/>
              <a:defRPr sz="4000">
                <a:latin typeface="Permanent Marker"/>
                <a:ea typeface="Permanent Marker"/>
                <a:cs typeface="Permanent Marker"/>
                <a:sym typeface="Permanent Marker"/>
              </a:defRPr>
            </a:lvl6pPr>
            <a:lvl7pPr lvl="6" algn="ctr" rtl="0">
              <a:spcBef>
                <a:spcPts val="0"/>
              </a:spcBef>
              <a:spcAft>
                <a:spcPts val="0"/>
              </a:spcAft>
              <a:buSzPts val="3000"/>
              <a:buFont typeface="Permanent Marker"/>
              <a:buNone/>
              <a:defRPr sz="4000">
                <a:latin typeface="Permanent Marker"/>
                <a:ea typeface="Permanent Marker"/>
                <a:cs typeface="Permanent Marker"/>
                <a:sym typeface="Permanent Marker"/>
              </a:defRPr>
            </a:lvl7pPr>
            <a:lvl8pPr lvl="7" algn="ctr" rtl="0">
              <a:spcBef>
                <a:spcPts val="0"/>
              </a:spcBef>
              <a:spcAft>
                <a:spcPts val="0"/>
              </a:spcAft>
              <a:buSzPts val="3000"/>
              <a:buFont typeface="Permanent Marker"/>
              <a:buNone/>
              <a:defRPr sz="4000">
                <a:latin typeface="Permanent Marker"/>
                <a:ea typeface="Permanent Marker"/>
                <a:cs typeface="Permanent Marker"/>
                <a:sym typeface="Permanent Marker"/>
              </a:defRPr>
            </a:lvl8pPr>
            <a:lvl9pPr lvl="8" algn="ctr" rtl="0">
              <a:spcBef>
                <a:spcPts val="0"/>
              </a:spcBef>
              <a:spcAft>
                <a:spcPts val="0"/>
              </a:spcAft>
              <a:buSzPts val="3000"/>
              <a:buFont typeface="Permanent Marker"/>
              <a:buNone/>
              <a:defRPr sz="4000">
                <a:latin typeface="Permanent Marker"/>
                <a:ea typeface="Permanent Marker"/>
                <a:cs typeface="Permanent Marker"/>
                <a:sym typeface="Permanent Marker"/>
              </a:defRPr>
            </a:lvl9pPr>
          </a:lstStyle>
          <a:p>
            <a:endParaRPr/>
          </a:p>
        </p:txBody>
      </p:sp>
      <p:sp>
        <p:nvSpPr>
          <p:cNvPr id="111" name="Google Shape;111;p7"/>
          <p:cNvSpPr txBox="1">
            <a:spLocks noGrp="1"/>
          </p:cNvSpPr>
          <p:nvPr>
            <p:ph type="subTitle" idx="1"/>
          </p:nvPr>
        </p:nvSpPr>
        <p:spPr>
          <a:xfrm>
            <a:off x="4152000" y="2739400"/>
            <a:ext cx="3888000" cy="105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a:lvl1pPr>
            <a:lvl2pPr lvl="1" algn="ctr" rtl="0">
              <a:lnSpc>
                <a:spcPct val="100000"/>
              </a:lnSpc>
              <a:spcBef>
                <a:spcPts val="0"/>
              </a:spcBef>
              <a:spcAft>
                <a:spcPts val="0"/>
              </a:spcAft>
              <a:buSzPts val="1100"/>
              <a:buNone/>
              <a:defRPr/>
            </a:lvl2pPr>
            <a:lvl3pPr lvl="2" algn="ctr" rtl="0">
              <a:lnSpc>
                <a:spcPct val="100000"/>
              </a:lnSpc>
              <a:spcBef>
                <a:spcPts val="0"/>
              </a:spcBef>
              <a:spcAft>
                <a:spcPts val="0"/>
              </a:spcAft>
              <a:buSzPts val="1100"/>
              <a:buNone/>
              <a:defRPr/>
            </a:lvl3pPr>
            <a:lvl4pPr lvl="3" algn="ctr" rtl="0">
              <a:lnSpc>
                <a:spcPct val="100000"/>
              </a:lnSpc>
              <a:spcBef>
                <a:spcPts val="0"/>
              </a:spcBef>
              <a:spcAft>
                <a:spcPts val="0"/>
              </a:spcAft>
              <a:buSzPts val="1100"/>
              <a:buNone/>
              <a:defRPr/>
            </a:lvl4pPr>
            <a:lvl5pPr lvl="4" algn="ctr" rtl="0">
              <a:lnSpc>
                <a:spcPct val="100000"/>
              </a:lnSpc>
              <a:spcBef>
                <a:spcPts val="0"/>
              </a:spcBef>
              <a:spcAft>
                <a:spcPts val="0"/>
              </a:spcAft>
              <a:buSzPts val="1100"/>
              <a:buNone/>
              <a:defRPr/>
            </a:lvl5pPr>
            <a:lvl6pPr lvl="5" algn="ctr" rtl="0">
              <a:lnSpc>
                <a:spcPct val="100000"/>
              </a:lnSpc>
              <a:spcBef>
                <a:spcPts val="0"/>
              </a:spcBef>
              <a:spcAft>
                <a:spcPts val="0"/>
              </a:spcAft>
              <a:buSzPts val="1100"/>
              <a:buNone/>
              <a:defRPr/>
            </a:lvl6pPr>
            <a:lvl7pPr lvl="6" algn="ctr" rtl="0">
              <a:lnSpc>
                <a:spcPct val="100000"/>
              </a:lnSpc>
              <a:spcBef>
                <a:spcPts val="0"/>
              </a:spcBef>
              <a:spcAft>
                <a:spcPts val="0"/>
              </a:spcAft>
              <a:buSzPts val="1100"/>
              <a:buNone/>
              <a:defRPr/>
            </a:lvl7pPr>
            <a:lvl8pPr lvl="7" algn="ctr" rtl="0">
              <a:lnSpc>
                <a:spcPct val="100000"/>
              </a:lnSpc>
              <a:spcBef>
                <a:spcPts val="0"/>
              </a:spcBef>
              <a:spcAft>
                <a:spcPts val="0"/>
              </a:spcAft>
              <a:buSzPts val="1100"/>
              <a:buNone/>
              <a:defRPr/>
            </a:lvl8pPr>
            <a:lvl9pPr lvl="8" algn="ctr" rtl="0">
              <a:lnSpc>
                <a:spcPct val="100000"/>
              </a:lnSpc>
              <a:spcBef>
                <a:spcPts val="0"/>
              </a:spcBef>
              <a:spcAft>
                <a:spcPts val="0"/>
              </a:spcAft>
              <a:buSzPts val="1100"/>
              <a:buNone/>
              <a:defRPr/>
            </a:lvl9pPr>
          </a:lstStyle>
          <a:p>
            <a:endParaRPr/>
          </a:p>
        </p:txBody>
      </p:sp>
    </p:spTree>
    <p:extLst>
      <p:ext uri="{BB962C8B-B14F-4D97-AF65-F5344CB8AC3E}">
        <p14:creationId xmlns:p14="http://schemas.microsoft.com/office/powerpoint/2010/main" val="78811122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BIG TITLE">
  <p:cSld name="BIG TITLE">
    <p:spTree>
      <p:nvGrpSpPr>
        <p:cNvPr id="1" name="Shape 112"/>
        <p:cNvGrpSpPr/>
        <p:nvPr/>
      </p:nvGrpSpPr>
      <p:grpSpPr>
        <a:xfrm>
          <a:off x="0" y="0"/>
          <a:ext cx="0" cy="0"/>
          <a:chOff x="0" y="0"/>
          <a:chExt cx="0" cy="0"/>
        </a:xfrm>
      </p:grpSpPr>
      <p:sp>
        <p:nvSpPr>
          <p:cNvPr id="113" name="Google Shape;113;p8"/>
          <p:cNvSpPr txBox="1">
            <a:spLocks noGrp="1"/>
          </p:cNvSpPr>
          <p:nvPr>
            <p:ph type="ctrTitle"/>
          </p:nvPr>
        </p:nvSpPr>
        <p:spPr>
          <a:xfrm>
            <a:off x="4145000" y="2940400"/>
            <a:ext cx="3902000" cy="97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Font typeface="Permanent Marker"/>
              <a:buNone/>
              <a:defRPr sz="3200">
                <a:latin typeface="Permanent Marker"/>
                <a:ea typeface="Permanent Marker"/>
                <a:cs typeface="Permanent Marker"/>
                <a:sym typeface="Permanent Marker"/>
              </a:defRPr>
            </a:lvl1pPr>
            <a:lvl2pPr lvl="1" algn="ctr" rtl="0">
              <a:spcBef>
                <a:spcPts val="0"/>
              </a:spcBef>
              <a:spcAft>
                <a:spcPts val="0"/>
              </a:spcAft>
              <a:buSzPts val="3000"/>
              <a:buFont typeface="Permanent Marker"/>
              <a:buNone/>
              <a:defRPr sz="4000">
                <a:latin typeface="Permanent Marker"/>
                <a:ea typeface="Permanent Marker"/>
                <a:cs typeface="Permanent Marker"/>
                <a:sym typeface="Permanent Marker"/>
              </a:defRPr>
            </a:lvl2pPr>
            <a:lvl3pPr lvl="2" algn="ctr" rtl="0">
              <a:spcBef>
                <a:spcPts val="0"/>
              </a:spcBef>
              <a:spcAft>
                <a:spcPts val="0"/>
              </a:spcAft>
              <a:buSzPts val="3000"/>
              <a:buFont typeface="Permanent Marker"/>
              <a:buNone/>
              <a:defRPr sz="4000">
                <a:latin typeface="Permanent Marker"/>
                <a:ea typeface="Permanent Marker"/>
                <a:cs typeface="Permanent Marker"/>
                <a:sym typeface="Permanent Marker"/>
              </a:defRPr>
            </a:lvl3pPr>
            <a:lvl4pPr lvl="3" algn="ctr" rtl="0">
              <a:spcBef>
                <a:spcPts val="0"/>
              </a:spcBef>
              <a:spcAft>
                <a:spcPts val="0"/>
              </a:spcAft>
              <a:buSzPts val="3000"/>
              <a:buFont typeface="Permanent Marker"/>
              <a:buNone/>
              <a:defRPr sz="4000">
                <a:latin typeface="Permanent Marker"/>
                <a:ea typeface="Permanent Marker"/>
                <a:cs typeface="Permanent Marker"/>
                <a:sym typeface="Permanent Marker"/>
              </a:defRPr>
            </a:lvl4pPr>
            <a:lvl5pPr lvl="4" algn="ctr" rtl="0">
              <a:spcBef>
                <a:spcPts val="0"/>
              </a:spcBef>
              <a:spcAft>
                <a:spcPts val="0"/>
              </a:spcAft>
              <a:buSzPts val="3000"/>
              <a:buFont typeface="Permanent Marker"/>
              <a:buNone/>
              <a:defRPr sz="4000">
                <a:latin typeface="Permanent Marker"/>
                <a:ea typeface="Permanent Marker"/>
                <a:cs typeface="Permanent Marker"/>
                <a:sym typeface="Permanent Marker"/>
              </a:defRPr>
            </a:lvl5pPr>
            <a:lvl6pPr lvl="5" algn="ctr" rtl="0">
              <a:spcBef>
                <a:spcPts val="0"/>
              </a:spcBef>
              <a:spcAft>
                <a:spcPts val="0"/>
              </a:spcAft>
              <a:buSzPts val="3000"/>
              <a:buFont typeface="Permanent Marker"/>
              <a:buNone/>
              <a:defRPr sz="4000">
                <a:latin typeface="Permanent Marker"/>
                <a:ea typeface="Permanent Marker"/>
                <a:cs typeface="Permanent Marker"/>
                <a:sym typeface="Permanent Marker"/>
              </a:defRPr>
            </a:lvl6pPr>
            <a:lvl7pPr lvl="6" algn="ctr" rtl="0">
              <a:spcBef>
                <a:spcPts val="0"/>
              </a:spcBef>
              <a:spcAft>
                <a:spcPts val="0"/>
              </a:spcAft>
              <a:buSzPts val="3000"/>
              <a:buFont typeface="Permanent Marker"/>
              <a:buNone/>
              <a:defRPr sz="4000">
                <a:latin typeface="Permanent Marker"/>
                <a:ea typeface="Permanent Marker"/>
                <a:cs typeface="Permanent Marker"/>
                <a:sym typeface="Permanent Marker"/>
              </a:defRPr>
            </a:lvl7pPr>
            <a:lvl8pPr lvl="7" algn="ctr" rtl="0">
              <a:spcBef>
                <a:spcPts val="0"/>
              </a:spcBef>
              <a:spcAft>
                <a:spcPts val="0"/>
              </a:spcAft>
              <a:buSzPts val="3000"/>
              <a:buFont typeface="Permanent Marker"/>
              <a:buNone/>
              <a:defRPr sz="4000">
                <a:latin typeface="Permanent Marker"/>
                <a:ea typeface="Permanent Marker"/>
                <a:cs typeface="Permanent Marker"/>
                <a:sym typeface="Permanent Marker"/>
              </a:defRPr>
            </a:lvl8pPr>
            <a:lvl9pPr lvl="8" algn="ctr" rtl="0">
              <a:spcBef>
                <a:spcPts val="0"/>
              </a:spcBef>
              <a:spcAft>
                <a:spcPts val="0"/>
              </a:spcAft>
              <a:buSzPts val="3000"/>
              <a:buFont typeface="Permanent Marker"/>
              <a:buNone/>
              <a:defRPr sz="4000">
                <a:latin typeface="Permanent Marker"/>
                <a:ea typeface="Permanent Marker"/>
                <a:cs typeface="Permanent Marker"/>
                <a:sym typeface="Permanent Marker"/>
              </a:defRPr>
            </a:lvl9pPr>
          </a:lstStyle>
          <a:p>
            <a:endParaRPr/>
          </a:p>
        </p:txBody>
      </p:sp>
    </p:spTree>
    <p:extLst>
      <p:ext uri="{BB962C8B-B14F-4D97-AF65-F5344CB8AC3E}">
        <p14:creationId xmlns:p14="http://schemas.microsoft.com/office/powerpoint/2010/main" val="39543733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Unvan 1"/>
          <p:cNvSpPr>
            <a:spLocks noGrp="1"/>
          </p:cNvSpPr>
          <p:nvPr>
            <p:ph type="title"/>
          </p:nvPr>
        </p:nvSpPr>
        <p:spPr>
          <a:xfrm>
            <a:off x="831850" y="1709738"/>
            <a:ext cx="10515600" cy="2852737"/>
          </a:xfrm>
        </p:spPr>
        <p:txBody>
          <a:bodyPr anchor="b"/>
          <a:lstStyle>
            <a:lvl1pPr>
              <a:defRPr sz="6000"/>
            </a:lvl1pPr>
          </a:lstStyle>
          <a:p>
            <a:r>
              <a:rPr lang="tr-TR"/>
              <a:t>Asıl başlık stili için tıklatın</a:t>
            </a:r>
          </a:p>
        </p:txBody>
      </p:sp>
      <p:sp>
        <p:nvSpPr>
          <p:cNvPr id="3" name="Metin Yer Tutucusu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tr-TR"/>
              <a:t>Asıl metin stillerini düzenle</a:t>
            </a:r>
          </a:p>
        </p:txBody>
      </p:sp>
      <p:sp>
        <p:nvSpPr>
          <p:cNvPr id="4" name="Veri Yer Tutucusu 3"/>
          <p:cNvSpPr>
            <a:spLocks noGrp="1"/>
          </p:cNvSpPr>
          <p:nvPr>
            <p:ph type="dt" sz="half" idx="10"/>
          </p:nvPr>
        </p:nvSpPr>
        <p:spPr/>
        <p:txBody>
          <a:bodyPr/>
          <a:lstStyle/>
          <a:p>
            <a:fld id="{A2950FCE-6745-420C-B76D-CABDFAFB3913}" type="datetimeFigureOut">
              <a:rPr lang="tr-TR" smtClean="0"/>
              <a:t>30.12.2024</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FF377E7F-6FC3-467C-8341-D7E409D40CFC}" type="slidenum">
              <a:rPr lang="tr-TR" smtClean="0"/>
              <a:t>‹#›</a:t>
            </a:fld>
            <a:endParaRPr lang="tr-TR"/>
          </a:p>
        </p:txBody>
      </p:sp>
    </p:spTree>
    <p:extLst>
      <p:ext uri="{BB962C8B-B14F-4D97-AF65-F5344CB8AC3E}">
        <p14:creationId xmlns:p14="http://schemas.microsoft.com/office/powerpoint/2010/main" val="57445177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 FOUR COLUMNS" type="blank">
  <p:cSld name="TITLE + FOUR COLUMNS">
    <p:spTree>
      <p:nvGrpSpPr>
        <p:cNvPr id="1" name="Shape 114"/>
        <p:cNvGrpSpPr/>
        <p:nvPr/>
      </p:nvGrpSpPr>
      <p:grpSpPr>
        <a:xfrm>
          <a:off x="0" y="0"/>
          <a:ext cx="0" cy="0"/>
          <a:chOff x="0" y="0"/>
          <a:chExt cx="0" cy="0"/>
        </a:xfrm>
      </p:grpSpPr>
      <p:grpSp>
        <p:nvGrpSpPr>
          <p:cNvPr id="115" name="Google Shape;115;p9"/>
          <p:cNvGrpSpPr/>
          <p:nvPr/>
        </p:nvGrpSpPr>
        <p:grpSpPr>
          <a:xfrm>
            <a:off x="-16603" y="413700"/>
            <a:ext cx="12241067" cy="6051067"/>
            <a:chOff x="-12452" y="310275"/>
            <a:chExt cx="9180800" cy="4538300"/>
          </a:xfrm>
        </p:grpSpPr>
        <p:cxnSp>
          <p:nvCxnSpPr>
            <p:cNvPr id="116" name="Google Shape;116;p9"/>
            <p:cNvCxnSpPr/>
            <p:nvPr/>
          </p:nvCxnSpPr>
          <p:spPr>
            <a:xfrm>
              <a:off x="-552" y="402343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17" name="Google Shape;117;p9"/>
            <p:cNvCxnSpPr/>
            <p:nvPr/>
          </p:nvCxnSpPr>
          <p:spPr>
            <a:xfrm>
              <a:off x="-12452" y="310275"/>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18" name="Google Shape;118;p9"/>
            <p:cNvCxnSpPr/>
            <p:nvPr/>
          </p:nvCxnSpPr>
          <p:spPr>
            <a:xfrm>
              <a:off x="-552" y="722848"/>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19" name="Google Shape;119;p9"/>
            <p:cNvCxnSpPr/>
            <p:nvPr/>
          </p:nvCxnSpPr>
          <p:spPr>
            <a:xfrm>
              <a:off x="-552" y="113542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20" name="Google Shape;120;p9"/>
            <p:cNvCxnSpPr/>
            <p:nvPr/>
          </p:nvCxnSpPr>
          <p:spPr>
            <a:xfrm>
              <a:off x="-552" y="1547993"/>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21" name="Google Shape;121;p9"/>
            <p:cNvCxnSpPr/>
            <p:nvPr/>
          </p:nvCxnSpPr>
          <p:spPr>
            <a:xfrm>
              <a:off x="-552" y="1960566"/>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22" name="Google Shape;122;p9"/>
            <p:cNvCxnSpPr/>
            <p:nvPr/>
          </p:nvCxnSpPr>
          <p:spPr>
            <a:xfrm>
              <a:off x="-552" y="2373139"/>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23" name="Google Shape;123;p9"/>
            <p:cNvCxnSpPr/>
            <p:nvPr/>
          </p:nvCxnSpPr>
          <p:spPr>
            <a:xfrm>
              <a:off x="-552" y="2785711"/>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24" name="Google Shape;124;p9"/>
            <p:cNvCxnSpPr/>
            <p:nvPr/>
          </p:nvCxnSpPr>
          <p:spPr>
            <a:xfrm>
              <a:off x="-552" y="3198284"/>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25" name="Google Shape;125;p9"/>
            <p:cNvCxnSpPr/>
            <p:nvPr/>
          </p:nvCxnSpPr>
          <p:spPr>
            <a:xfrm>
              <a:off x="-552" y="3610857"/>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26" name="Google Shape;126;p9"/>
            <p:cNvCxnSpPr/>
            <p:nvPr/>
          </p:nvCxnSpPr>
          <p:spPr>
            <a:xfrm>
              <a:off x="-552" y="4436002"/>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27" name="Google Shape;127;p9"/>
            <p:cNvCxnSpPr/>
            <p:nvPr/>
          </p:nvCxnSpPr>
          <p:spPr>
            <a:xfrm>
              <a:off x="-552" y="4848575"/>
              <a:ext cx="9168900" cy="0"/>
            </a:xfrm>
            <a:prstGeom prst="straightConnector1">
              <a:avLst/>
            </a:prstGeom>
            <a:noFill/>
            <a:ln w="9525" cap="flat" cmpd="sng">
              <a:solidFill>
                <a:srgbClr val="F3F3F3"/>
              </a:solidFill>
              <a:prstDash val="solid"/>
              <a:round/>
              <a:headEnd type="none" w="med" len="med"/>
              <a:tailEnd type="none" w="med" len="med"/>
            </a:ln>
          </p:spPr>
        </p:cxnSp>
      </p:grpSp>
      <p:sp>
        <p:nvSpPr>
          <p:cNvPr id="128" name="Google Shape;128;p9"/>
          <p:cNvSpPr txBox="1">
            <a:spLocks noGrp="1"/>
          </p:cNvSpPr>
          <p:nvPr>
            <p:ph type="subTitle" idx="1"/>
          </p:nvPr>
        </p:nvSpPr>
        <p:spPr>
          <a:xfrm>
            <a:off x="1521917" y="4351333"/>
            <a:ext cx="1992000" cy="105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a:lvl1pPr>
            <a:lvl2pPr lvl="1" algn="ctr" rtl="0">
              <a:lnSpc>
                <a:spcPct val="100000"/>
              </a:lnSpc>
              <a:spcBef>
                <a:spcPts val="0"/>
              </a:spcBef>
              <a:spcAft>
                <a:spcPts val="0"/>
              </a:spcAft>
              <a:buSzPts val="1100"/>
              <a:buNone/>
              <a:defRPr/>
            </a:lvl2pPr>
            <a:lvl3pPr lvl="2" algn="ctr" rtl="0">
              <a:lnSpc>
                <a:spcPct val="100000"/>
              </a:lnSpc>
              <a:spcBef>
                <a:spcPts val="0"/>
              </a:spcBef>
              <a:spcAft>
                <a:spcPts val="0"/>
              </a:spcAft>
              <a:buSzPts val="1100"/>
              <a:buNone/>
              <a:defRPr/>
            </a:lvl3pPr>
            <a:lvl4pPr lvl="3" algn="ctr" rtl="0">
              <a:lnSpc>
                <a:spcPct val="100000"/>
              </a:lnSpc>
              <a:spcBef>
                <a:spcPts val="0"/>
              </a:spcBef>
              <a:spcAft>
                <a:spcPts val="0"/>
              </a:spcAft>
              <a:buSzPts val="1100"/>
              <a:buNone/>
              <a:defRPr/>
            </a:lvl4pPr>
            <a:lvl5pPr lvl="4" algn="ctr" rtl="0">
              <a:lnSpc>
                <a:spcPct val="100000"/>
              </a:lnSpc>
              <a:spcBef>
                <a:spcPts val="0"/>
              </a:spcBef>
              <a:spcAft>
                <a:spcPts val="0"/>
              </a:spcAft>
              <a:buSzPts val="1100"/>
              <a:buNone/>
              <a:defRPr/>
            </a:lvl5pPr>
            <a:lvl6pPr lvl="5" algn="ctr" rtl="0">
              <a:lnSpc>
                <a:spcPct val="100000"/>
              </a:lnSpc>
              <a:spcBef>
                <a:spcPts val="0"/>
              </a:spcBef>
              <a:spcAft>
                <a:spcPts val="0"/>
              </a:spcAft>
              <a:buSzPts val="1100"/>
              <a:buNone/>
              <a:defRPr/>
            </a:lvl6pPr>
            <a:lvl7pPr lvl="6" algn="ctr" rtl="0">
              <a:lnSpc>
                <a:spcPct val="100000"/>
              </a:lnSpc>
              <a:spcBef>
                <a:spcPts val="0"/>
              </a:spcBef>
              <a:spcAft>
                <a:spcPts val="0"/>
              </a:spcAft>
              <a:buSzPts val="1100"/>
              <a:buNone/>
              <a:defRPr/>
            </a:lvl7pPr>
            <a:lvl8pPr lvl="7" algn="ctr" rtl="0">
              <a:lnSpc>
                <a:spcPct val="100000"/>
              </a:lnSpc>
              <a:spcBef>
                <a:spcPts val="0"/>
              </a:spcBef>
              <a:spcAft>
                <a:spcPts val="0"/>
              </a:spcAft>
              <a:buSzPts val="1100"/>
              <a:buNone/>
              <a:defRPr/>
            </a:lvl8pPr>
            <a:lvl9pPr lvl="8" algn="ctr" rtl="0">
              <a:lnSpc>
                <a:spcPct val="100000"/>
              </a:lnSpc>
              <a:spcBef>
                <a:spcPts val="0"/>
              </a:spcBef>
              <a:spcAft>
                <a:spcPts val="0"/>
              </a:spcAft>
              <a:buSzPts val="1100"/>
              <a:buNone/>
              <a:defRPr/>
            </a:lvl9pPr>
          </a:lstStyle>
          <a:p>
            <a:endParaRPr/>
          </a:p>
        </p:txBody>
      </p:sp>
      <p:sp>
        <p:nvSpPr>
          <p:cNvPr id="129" name="Google Shape;129;p9"/>
          <p:cNvSpPr txBox="1">
            <a:spLocks noGrp="1"/>
          </p:cNvSpPr>
          <p:nvPr>
            <p:ph type="subTitle" idx="2"/>
          </p:nvPr>
        </p:nvSpPr>
        <p:spPr>
          <a:xfrm>
            <a:off x="3907284" y="4351333"/>
            <a:ext cx="1992000" cy="105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a:lvl1pPr>
            <a:lvl2pPr lvl="1" algn="ctr" rtl="0">
              <a:lnSpc>
                <a:spcPct val="100000"/>
              </a:lnSpc>
              <a:spcBef>
                <a:spcPts val="0"/>
              </a:spcBef>
              <a:spcAft>
                <a:spcPts val="0"/>
              </a:spcAft>
              <a:buSzPts val="1100"/>
              <a:buNone/>
              <a:defRPr/>
            </a:lvl2pPr>
            <a:lvl3pPr lvl="2" algn="ctr" rtl="0">
              <a:lnSpc>
                <a:spcPct val="100000"/>
              </a:lnSpc>
              <a:spcBef>
                <a:spcPts val="0"/>
              </a:spcBef>
              <a:spcAft>
                <a:spcPts val="0"/>
              </a:spcAft>
              <a:buSzPts val="1100"/>
              <a:buNone/>
              <a:defRPr/>
            </a:lvl3pPr>
            <a:lvl4pPr lvl="3" algn="ctr" rtl="0">
              <a:lnSpc>
                <a:spcPct val="100000"/>
              </a:lnSpc>
              <a:spcBef>
                <a:spcPts val="0"/>
              </a:spcBef>
              <a:spcAft>
                <a:spcPts val="0"/>
              </a:spcAft>
              <a:buSzPts val="1100"/>
              <a:buNone/>
              <a:defRPr/>
            </a:lvl4pPr>
            <a:lvl5pPr lvl="4" algn="ctr" rtl="0">
              <a:lnSpc>
                <a:spcPct val="100000"/>
              </a:lnSpc>
              <a:spcBef>
                <a:spcPts val="0"/>
              </a:spcBef>
              <a:spcAft>
                <a:spcPts val="0"/>
              </a:spcAft>
              <a:buSzPts val="1100"/>
              <a:buNone/>
              <a:defRPr/>
            </a:lvl5pPr>
            <a:lvl6pPr lvl="5" algn="ctr" rtl="0">
              <a:lnSpc>
                <a:spcPct val="100000"/>
              </a:lnSpc>
              <a:spcBef>
                <a:spcPts val="0"/>
              </a:spcBef>
              <a:spcAft>
                <a:spcPts val="0"/>
              </a:spcAft>
              <a:buSzPts val="1100"/>
              <a:buNone/>
              <a:defRPr/>
            </a:lvl6pPr>
            <a:lvl7pPr lvl="6" algn="ctr" rtl="0">
              <a:lnSpc>
                <a:spcPct val="100000"/>
              </a:lnSpc>
              <a:spcBef>
                <a:spcPts val="0"/>
              </a:spcBef>
              <a:spcAft>
                <a:spcPts val="0"/>
              </a:spcAft>
              <a:buSzPts val="1100"/>
              <a:buNone/>
              <a:defRPr/>
            </a:lvl7pPr>
            <a:lvl8pPr lvl="7" algn="ctr" rtl="0">
              <a:lnSpc>
                <a:spcPct val="100000"/>
              </a:lnSpc>
              <a:spcBef>
                <a:spcPts val="0"/>
              </a:spcBef>
              <a:spcAft>
                <a:spcPts val="0"/>
              </a:spcAft>
              <a:buSzPts val="1100"/>
              <a:buNone/>
              <a:defRPr/>
            </a:lvl8pPr>
            <a:lvl9pPr lvl="8" algn="ctr" rtl="0">
              <a:lnSpc>
                <a:spcPct val="100000"/>
              </a:lnSpc>
              <a:spcBef>
                <a:spcPts val="0"/>
              </a:spcBef>
              <a:spcAft>
                <a:spcPts val="0"/>
              </a:spcAft>
              <a:buSzPts val="1100"/>
              <a:buNone/>
              <a:defRPr/>
            </a:lvl9pPr>
          </a:lstStyle>
          <a:p>
            <a:endParaRPr/>
          </a:p>
        </p:txBody>
      </p:sp>
      <p:sp>
        <p:nvSpPr>
          <p:cNvPr id="130" name="Google Shape;130;p9"/>
          <p:cNvSpPr txBox="1">
            <a:spLocks noGrp="1"/>
          </p:cNvSpPr>
          <p:nvPr>
            <p:ph type="subTitle" idx="3"/>
          </p:nvPr>
        </p:nvSpPr>
        <p:spPr>
          <a:xfrm>
            <a:off x="8678084" y="4351333"/>
            <a:ext cx="1992000" cy="105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a:lvl1pPr>
            <a:lvl2pPr lvl="1" algn="ctr" rtl="0">
              <a:lnSpc>
                <a:spcPct val="100000"/>
              </a:lnSpc>
              <a:spcBef>
                <a:spcPts val="0"/>
              </a:spcBef>
              <a:spcAft>
                <a:spcPts val="0"/>
              </a:spcAft>
              <a:buSzPts val="1100"/>
              <a:buNone/>
              <a:defRPr/>
            </a:lvl2pPr>
            <a:lvl3pPr lvl="2" algn="ctr" rtl="0">
              <a:lnSpc>
                <a:spcPct val="100000"/>
              </a:lnSpc>
              <a:spcBef>
                <a:spcPts val="0"/>
              </a:spcBef>
              <a:spcAft>
                <a:spcPts val="0"/>
              </a:spcAft>
              <a:buSzPts val="1100"/>
              <a:buNone/>
              <a:defRPr/>
            </a:lvl3pPr>
            <a:lvl4pPr lvl="3" algn="ctr" rtl="0">
              <a:lnSpc>
                <a:spcPct val="100000"/>
              </a:lnSpc>
              <a:spcBef>
                <a:spcPts val="0"/>
              </a:spcBef>
              <a:spcAft>
                <a:spcPts val="0"/>
              </a:spcAft>
              <a:buSzPts val="1100"/>
              <a:buNone/>
              <a:defRPr/>
            </a:lvl4pPr>
            <a:lvl5pPr lvl="4" algn="ctr" rtl="0">
              <a:lnSpc>
                <a:spcPct val="100000"/>
              </a:lnSpc>
              <a:spcBef>
                <a:spcPts val="0"/>
              </a:spcBef>
              <a:spcAft>
                <a:spcPts val="0"/>
              </a:spcAft>
              <a:buSzPts val="1100"/>
              <a:buNone/>
              <a:defRPr/>
            </a:lvl5pPr>
            <a:lvl6pPr lvl="5" algn="ctr" rtl="0">
              <a:lnSpc>
                <a:spcPct val="100000"/>
              </a:lnSpc>
              <a:spcBef>
                <a:spcPts val="0"/>
              </a:spcBef>
              <a:spcAft>
                <a:spcPts val="0"/>
              </a:spcAft>
              <a:buSzPts val="1100"/>
              <a:buNone/>
              <a:defRPr/>
            </a:lvl6pPr>
            <a:lvl7pPr lvl="6" algn="ctr" rtl="0">
              <a:lnSpc>
                <a:spcPct val="100000"/>
              </a:lnSpc>
              <a:spcBef>
                <a:spcPts val="0"/>
              </a:spcBef>
              <a:spcAft>
                <a:spcPts val="0"/>
              </a:spcAft>
              <a:buSzPts val="1100"/>
              <a:buNone/>
              <a:defRPr/>
            </a:lvl7pPr>
            <a:lvl8pPr lvl="7" algn="ctr" rtl="0">
              <a:lnSpc>
                <a:spcPct val="100000"/>
              </a:lnSpc>
              <a:spcBef>
                <a:spcPts val="0"/>
              </a:spcBef>
              <a:spcAft>
                <a:spcPts val="0"/>
              </a:spcAft>
              <a:buSzPts val="1100"/>
              <a:buNone/>
              <a:defRPr/>
            </a:lvl8pPr>
            <a:lvl9pPr lvl="8" algn="ctr" rtl="0">
              <a:lnSpc>
                <a:spcPct val="100000"/>
              </a:lnSpc>
              <a:spcBef>
                <a:spcPts val="0"/>
              </a:spcBef>
              <a:spcAft>
                <a:spcPts val="0"/>
              </a:spcAft>
              <a:buSzPts val="1100"/>
              <a:buNone/>
              <a:defRPr/>
            </a:lvl9pPr>
          </a:lstStyle>
          <a:p>
            <a:endParaRPr/>
          </a:p>
        </p:txBody>
      </p:sp>
      <p:sp>
        <p:nvSpPr>
          <p:cNvPr id="131" name="Google Shape;131;p9"/>
          <p:cNvSpPr txBox="1">
            <a:spLocks noGrp="1"/>
          </p:cNvSpPr>
          <p:nvPr>
            <p:ph type="subTitle" idx="4"/>
          </p:nvPr>
        </p:nvSpPr>
        <p:spPr>
          <a:xfrm>
            <a:off x="6292684" y="4351333"/>
            <a:ext cx="1992000" cy="105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a:lvl1pPr>
            <a:lvl2pPr lvl="1" algn="ctr" rtl="0">
              <a:lnSpc>
                <a:spcPct val="100000"/>
              </a:lnSpc>
              <a:spcBef>
                <a:spcPts val="0"/>
              </a:spcBef>
              <a:spcAft>
                <a:spcPts val="0"/>
              </a:spcAft>
              <a:buSzPts val="1100"/>
              <a:buNone/>
              <a:defRPr/>
            </a:lvl2pPr>
            <a:lvl3pPr lvl="2" algn="ctr" rtl="0">
              <a:lnSpc>
                <a:spcPct val="100000"/>
              </a:lnSpc>
              <a:spcBef>
                <a:spcPts val="0"/>
              </a:spcBef>
              <a:spcAft>
                <a:spcPts val="0"/>
              </a:spcAft>
              <a:buSzPts val="1100"/>
              <a:buNone/>
              <a:defRPr/>
            </a:lvl3pPr>
            <a:lvl4pPr lvl="3" algn="ctr" rtl="0">
              <a:lnSpc>
                <a:spcPct val="100000"/>
              </a:lnSpc>
              <a:spcBef>
                <a:spcPts val="0"/>
              </a:spcBef>
              <a:spcAft>
                <a:spcPts val="0"/>
              </a:spcAft>
              <a:buSzPts val="1100"/>
              <a:buNone/>
              <a:defRPr/>
            </a:lvl4pPr>
            <a:lvl5pPr lvl="4" algn="ctr" rtl="0">
              <a:lnSpc>
                <a:spcPct val="100000"/>
              </a:lnSpc>
              <a:spcBef>
                <a:spcPts val="0"/>
              </a:spcBef>
              <a:spcAft>
                <a:spcPts val="0"/>
              </a:spcAft>
              <a:buSzPts val="1100"/>
              <a:buNone/>
              <a:defRPr/>
            </a:lvl5pPr>
            <a:lvl6pPr lvl="5" algn="ctr" rtl="0">
              <a:lnSpc>
                <a:spcPct val="100000"/>
              </a:lnSpc>
              <a:spcBef>
                <a:spcPts val="0"/>
              </a:spcBef>
              <a:spcAft>
                <a:spcPts val="0"/>
              </a:spcAft>
              <a:buSzPts val="1100"/>
              <a:buNone/>
              <a:defRPr/>
            </a:lvl6pPr>
            <a:lvl7pPr lvl="6" algn="ctr" rtl="0">
              <a:lnSpc>
                <a:spcPct val="100000"/>
              </a:lnSpc>
              <a:spcBef>
                <a:spcPts val="0"/>
              </a:spcBef>
              <a:spcAft>
                <a:spcPts val="0"/>
              </a:spcAft>
              <a:buSzPts val="1100"/>
              <a:buNone/>
              <a:defRPr/>
            </a:lvl7pPr>
            <a:lvl8pPr lvl="7" algn="ctr" rtl="0">
              <a:lnSpc>
                <a:spcPct val="100000"/>
              </a:lnSpc>
              <a:spcBef>
                <a:spcPts val="0"/>
              </a:spcBef>
              <a:spcAft>
                <a:spcPts val="0"/>
              </a:spcAft>
              <a:buSzPts val="1100"/>
              <a:buNone/>
              <a:defRPr/>
            </a:lvl8pPr>
            <a:lvl9pPr lvl="8" algn="ctr" rtl="0">
              <a:lnSpc>
                <a:spcPct val="100000"/>
              </a:lnSpc>
              <a:spcBef>
                <a:spcPts val="0"/>
              </a:spcBef>
              <a:spcAft>
                <a:spcPts val="0"/>
              </a:spcAft>
              <a:buSzPts val="1100"/>
              <a:buNone/>
              <a:defRPr/>
            </a:lvl9pPr>
          </a:lstStyle>
          <a:p>
            <a:endParaRPr/>
          </a:p>
        </p:txBody>
      </p:sp>
      <p:sp>
        <p:nvSpPr>
          <p:cNvPr id="132" name="Google Shape;132;p9"/>
          <p:cNvSpPr txBox="1">
            <a:spLocks noGrp="1"/>
          </p:cNvSpPr>
          <p:nvPr>
            <p:ph type="ctrTitle"/>
          </p:nvPr>
        </p:nvSpPr>
        <p:spPr>
          <a:xfrm>
            <a:off x="1521933" y="3419633"/>
            <a:ext cx="1992000" cy="97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400"/>
              <a:buFont typeface="Permanent Marker"/>
              <a:buNone/>
              <a:defRPr sz="1867">
                <a:latin typeface="Permanent Marker"/>
                <a:ea typeface="Permanent Marker"/>
                <a:cs typeface="Permanent Marker"/>
                <a:sym typeface="Permanent Marker"/>
              </a:defRPr>
            </a:lvl1pPr>
            <a:lvl2pPr lvl="1" algn="ctr" rtl="0">
              <a:spcBef>
                <a:spcPts val="0"/>
              </a:spcBef>
              <a:spcAft>
                <a:spcPts val="0"/>
              </a:spcAft>
              <a:buSzPts val="1400"/>
              <a:buFont typeface="Permanent Marker"/>
              <a:buNone/>
              <a:defRPr sz="1867">
                <a:latin typeface="Permanent Marker"/>
                <a:ea typeface="Permanent Marker"/>
                <a:cs typeface="Permanent Marker"/>
                <a:sym typeface="Permanent Marker"/>
              </a:defRPr>
            </a:lvl2pPr>
            <a:lvl3pPr lvl="2" algn="ctr" rtl="0">
              <a:spcBef>
                <a:spcPts val="0"/>
              </a:spcBef>
              <a:spcAft>
                <a:spcPts val="0"/>
              </a:spcAft>
              <a:buSzPts val="1400"/>
              <a:buFont typeface="Permanent Marker"/>
              <a:buNone/>
              <a:defRPr sz="1867">
                <a:latin typeface="Permanent Marker"/>
                <a:ea typeface="Permanent Marker"/>
                <a:cs typeface="Permanent Marker"/>
                <a:sym typeface="Permanent Marker"/>
              </a:defRPr>
            </a:lvl3pPr>
            <a:lvl4pPr lvl="3" algn="ctr" rtl="0">
              <a:spcBef>
                <a:spcPts val="0"/>
              </a:spcBef>
              <a:spcAft>
                <a:spcPts val="0"/>
              </a:spcAft>
              <a:buSzPts val="1400"/>
              <a:buFont typeface="Permanent Marker"/>
              <a:buNone/>
              <a:defRPr sz="1867">
                <a:latin typeface="Permanent Marker"/>
                <a:ea typeface="Permanent Marker"/>
                <a:cs typeface="Permanent Marker"/>
                <a:sym typeface="Permanent Marker"/>
              </a:defRPr>
            </a:lvl4pPr>
            <a:lvl5pPr lvl="4" algn="ctr" rtl="0">
              <a:spcBef>
                <a:spcPts val="0"/>
              </a:spcBef>
              <a:spcAft>
                <a:spcPts val="0"/>
              </a:spcAft>
              <a:buSzPts val="1400"/>
              <a:buFont typeface="Permanent Marker"/>
              <a:buNone/>
              <a:defRPr sz="1867">
                <a:latin typeface="Permanent Marker"/>
                <a:ea typeface="Permanent Marker"/>
                <a:cs typeface="Permanent Marker"/>
                <a:sym typeface="Permanent Marker"/>
              </a:defRPr>
            </a:lvl5pPr>
            <a:lvl6pPr lvl="5" algn="ctr" rtl="0">
              <a:spcBef>
                <a:spcPts val="0"/>
              </a:spcBef>
              <a:spcAft>
                <a:spcPts val="0"/>
              </a:spcAft>
              <a:buSzPts val="1400"/>
              <a:buFont typeface="Permanent Marker"/>
              <a:buNone/>
              <a:defRPr sz="1867">
                <a:latin typeface="Permanent Marker"/>
                <a:ea typeface="Permanent Marker"/>
                <a:cs typeface="Permanent Marker"/>
                <a:sym typeface="Permanent Marker"/>
              </a:defRPr>
            </a:lvl6pPr>
            <a:lvl7pPr lvl="6" algn="ctr" rtl="0">
              <a:spcBef>
                <a:spcPts val="0"/>
              </a:spcBef>
              <a:spcAft>
                <a:spcPts val="0"/>
              </a:spcAft>
              <a:buSzPts val="1400"/>
              <a:buFont typeface="Permanent Marker"/>
              <a:buNone/>
              <a:defRPr sz="1867">
                <a:latin typeface="Permanent Marker"/>
                <a:ea typeface="Permanent Marker"/>
                <a:cs typeface="Permanent Marker"/>
                <a:sym typeface="Permanent Marker"/>
              </a:defRPr>
            </a:lvl7pPr>
            <a:lvl8pPr lvl="7" algn="ctr" rtl="0">
              <a:spcBef>
                <a:spcPts val="0"/>
              </a:spcBef>
              <a:spcAft>
                <a:spcPts val="0"/>
              </a:spcAft>
              <a:buSzPts val="1400"/>
              <a:buFont typeface="Permanent Marker"/>
              <a:buNone/>
              <a:defRPr sz="1867">
                <a:latin typeface="Permanent Marker"/>
                <a:ea typeface="Permanent Marker"/>
                <a:cs typeface="Permanent Marker"/>
                <a:sym typeface="Permanent Marker"/>
              </a:defRPr>
            </a:lvl8pPr>
            <a:lvl9pPr lvl="8" algn="ctr" rtl="0">
              <a:spcBef>
                <a:spcPts val="0"/>
              </a:spcBef>
              <a:spcAft>
                <a:spcPts val="0"/>
              </a:spcAft>
              <a:buSzPts val="1400"/>
              <a:buFont typeface="Permanent Marker"/>
              <a:buNone/>
              <a:defRPr sz="1867">
                <a:latin typeface="Permanent Marker"/>
                <a:ea typeface="Permanent Marker"/>
                <a:cs typeface="Permanent Marker"/>
                <a:sym typeface="Permanent Marker"/>
              </a:defRPr>
            </a:lvl9pPr>
          </a:lstStyle>
          <a:p>
            <a:endParaRPr/>
          </a:p>
        </p:txBody>
      </p:sp>
      <p:sp>
        <p:nvSpPr>
          <p:cNvPr id="133" name="Google Shape;133;p9"/>
          <p:cNvSpPr txBox="1">
            <a:spLocks noGrp="1"/>
          </p:cNvSpPr>
          <p:nvPr>
            <p:ph type="ctrTitle" idx="5"/>
          </p:nvPr>
        </p:nvSpPr>
        <p:spPr>
          <a:xfrm>
            <a:off x="3907300" y="3419633"/>
            <a:ext cx="1992000" cy="97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400"/>
              <a:buFont typeface="Permanent Marker"/>
              <a:buNone/>
              <a:defRPr sz="1867">
                <a:latin typeface="Permanent Marker"/>
                <a:ea typeface="Permanent Marker"/>
                <a:cs typeface="Permanent Marker"/>
                <a:sym typeface="Permanent Marker"/>
              </a:defRPr>
            </a:lvl1pPr>
            <a:lvl2pPr lvl="1" algn="ctr" rtl="0">
              <a:spcBef>
                <a:spcPts val="0"/>
              </a:spcBef>
              <a:spcAft>
                <a:spcPts val="0"/>
              </a:spcAft>
              <a:buSzPts val="1400"/>
              <a:buFont typeface="Permanent Marker"/>
              <a:buNone/>
              <a:defRPr sz="1867">
                <a:latin typeface="Permanent Marker"/>
                <a:ea typeface="Permanent Marker"/>
                <a:cs typeface="Permanent Marker"/>
                <a:sym typeface="Permanent Marker"/>
              </a:defRPr>
            </a:lvl2pPr>
            <a:lvl3pPr lvl="2" algn="ctr" rtl="0">
              <a:spcBef>
                <a:spcPts val="0"/>
              </a:spcBef>
              <a:spcAft>
                <a:spcPts val="0"/>
              </a:spcAft>
              <a:buSzPts val="1400"/>
              <a:buFont typeface="Permanent Marker"/>
              <a:buNone/>
              <a:defRPr sz="1867">
                <a:latin typeface="Permanent Marker"/>
                <a:ea typeface="Permanent Marker"/>
                <a:cs typeface="Permanent Marker"/>
                <a:sym typeface="Permanent Marker"/>
              </a:defRPr>
            </a:lvl3pPr>
            <a:lvl4pPr lvl="3" algn="ctr" rtl="0">
              <a:spcBef>
                <a:spcPts val="0"/>
              </a:spcBef>
              <a:spcAft>
                <a:spcPts val="0"/>
              </a:spcAft>
              <a:buSzPts val="1400"/>
              <a:buFont typeface="Permanent Marker"/>
              <a:buNone/>
              <a:defRPr sz="1867">
                <a:latin typeface="Permanent Marker"/>
                <a:ea typeface="Permanent Marker"/>
                <a:cs typeface="Permanent Marker"/>
                <a:sym typeface="Permanent Marker"/>
              </a:defRPr>
            </a:lvl4pPr>
            <a:lvl5pPr lvl="4" algn="ctr" rtl="0">
              <a:spcBef>
                <a:spcPts val="0"/>
              </a:spcBef>
              <a:spcAft>
                <a:spcPts val="0"/>
              </a:spcAft>
              <a:buSzPts val="1400"/>
              <a:buFont typeface="Permanent Marker"/>
              <a:buNone/>
              <a:defRPr sz="1867">
                <a:latin typeface="Permanent Marker"/>
                <a:ea typeface="Permanent Marker"/>
                <a:cs typeface="Permanent Marker"/>
                <a:sym typeface="Permanent Marker"/>
              </a:defRPr>
            </a:lvl5pPr>
            <a:lvl6pPr lvl="5" algn="ctr" rtl="0">
              <a:spcBef>
                <a:spcPts val="0"/>
              </a:spcBef>
              <a:spcAft>
                <a:spcPts val="0"/>
              </a:spcAft>
              <a:buSzPts val="1400"/>
              <a:buFont typeface="Permanent Marker"/>
              <a:buNone/>
              <a:defRPr sz="1867">
                <a:latin typeface="Permanent Marker"/>
                <a:ea typeface="Permanent Marker"/>
                <a:cs typeface="Permanent Marker"/>
                <a:sym typeface="Permanent Marker"/>
              </a:defRPr>
            </a:lvl6pPr>
            <a:lvl7pPr lvl="6" algn="ctr" rtl="0">
              <a:spcBef>
                <a:spcPts val="0"/>
              </a:spcBef>
              <a:spcAft>
                <a:spcPts val="0"/>
              </a:spcAft>
              <a:buSzPts val="1400"/>
              <a:buFont typeface="Permanent Marker"/>
              <a:buNone/>
              <a:defRPr sz="1867">
                <a:latin typeface="Permanent Marker"/>
                <a:ea typeface="Permanent Marker"/>
                <a:cs typeface="Permanent Marker"/>
                <a:sym typeface="Permanent Marker"/>
              </a:defRPr>
            </a:lvl7pPr>
            <a:lvl8pPr lvl="7" algn="ctr" rtl="0">
              <a:spcBef>
                <a:spcPts val="0"/>
              </a:spcBef>
              <a:spcAft>
                <a:spcPts val="0"/>
              </a:spcAft>
              <a:buSzPts val="1400"/>
              <a:buFont typeface="Permanent Marker"/>
              <a:buNone/>
              <a:defRPr sz="1867">
                <a:latin typeface="Permanent Marker"/>
                <a:ea typeface="Permanent Marker"/>
                <a:cs typeface="Permanent Marker"/>
                <a:sym typeface="Permanent Marker"/>
              </a:defRPr>
            </a:lvl8pPr>
            <a:lvl9pPr lvl="8" algn="ctr" rtl="0">
              <a:spcBef>
                <a:spcPts val="0"/>
              </a:spcBef>
              <a:spcAft>
                <a:spcPts val="0"/>
              </a:spcAft>
              <a:buSzPts val="1400"/>
              <a:buFont typeface="Permanent Marker"/>
              <a:buNone/>
              <a:defRPr sz="1867">
                <a:latin typeface="Permanent Marker"/>
                <a:ea typeface="Permanent Marker"/>
                <a:cs typeface="Permanent Marker"/>
                <a:sym typeface="Permanent Marker"/>
              </a:defRPr>
            </a:lvl9pPr>
          </a:lstStyle>
          <a:p>
            <a:endParaRPr/>
          </a:p>
        </p:txBody>
      </p:sp>
      <p:sp>
        <p:nvSpPr>
          <p:cNvPr id="134" name="Google Shape;134;p9"/>
          <p:cNvSpPr txBox="1">
            <a:spLocks noGrp="1"/>
          </p:cNvSpPr>
          <p:nvPr>
            <p:ph type="ctrTitle" idx="6"/>
          </p:nvPr>
        </p:nvSpPr>
        <p:spPr>
          <a:xfrm>
            <a:off x="6292700" y="3419633"/>
            <a:ext cx="1992000" cy="97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400"/>
              <a:buFont typeface="Permanent Marker"/>
              <a:buNone/>
              <a:defRPr sz="1867">
                <a:latin typeface="Permanent Marker"/>
                <a:ea typeface="Permanent Marker"/>
                <a:cs typeface="Permanent Marker"/>
                <a:sym typeface="Permanent Marker"/>
              </a:defRPr>
            </a:lvl1pPr>
            <a:lvl2pPr lvl="1" algn="ctr" rtl="0">
              <a:spcBef>
                <a:spcPts val="0"/>
              </a:spcBef>
              <a:spcAft>
                <a:spcPts val="0"/>
              </a:spcAft>
              <a:buSzPts val="1400"/>
              <a:buFont typeface="Permanent Marker"/>
              <a:buNone/>
              <a:defRPr sz="1867">
                <a:latin typeface="Permanent Marker"/>
                <a:ea typeface="Permanent Marker"/>
                <a:cs typeface="Permanent Marker"/>
                <a:sym typeface="Permanent Marker"/>
              </a:defRPr>
            </a:lvl2pPr>
            <a:lvl3pPr lvl="2" algn="ctr" rtl="0">
              <a:spcBef>
                <a:spcPts val="0"/>
              </a:spcBef>
              <a:spcAft>
                <a:spcPts val="0"/>
              </a:spcAft>
              <a:buSzPts val="1400"/>
              <a:buFont typeface="Permanent Marker"/>
              <a:buNone/>
              <a:defRPr sz="1867">
                <a:latin typeface="Permanent Marker"/>
                <a:ea typeface="Permanent Marker"/>
                <a:cs typeface="Permanent Marker"/>
                <a:sym typeface="Permanent Marker"/>
              </a:defRPr>
            </a:lvl3pPr>
            <a:lvl4pPr lvl="3" algn="ctr" rtl="0">
              <a:spcBef>
                <a:spcPts val="0"/>
              </a:spcBef>
              <a:spcAft>
                <a:spcPts val="0"/>
              </a:spcAft>
              <a:buSzPts val="1400"/>
              <a:buFont typeface="Permanent Marker"/>
              <a:buNone/>
              <a:defRPr sz="1867">
                <a:latin typeface="Permanent Marker"/>
                <a:ea typeface="Permanent Marker"/>
                <a:cs typeface="Permanent Marker"/>
                <a:sym typeface="Permanent Marker"/>
              </a:defRPr>
            </a:lvl4pPr>
            <a:lvl5pPr lvl="4" algn="ctr" rtl="0">
              <a:spcBef>
                <a:spcPts val="0"/>
              </a:spcBef>
              <a:spcAft>
                <a:spcPts val="0"/>
              </a:spcAft>
              <a:buSzPts val="1400"/>
              <a:buFont typeface="Permanent Marker"/>
              <a:buNone/>
              <a:defRPr sz="1867">
                <a:latin typeface="Permanent Marker"/>
                <a:ea typeface="Permanent Marker"/>
                <a:cs typeface="Permanent Marker"/>
                <a:sym typeface="Permanent Marker"/>
              </a:defRPr>
            </a:lvl5pPr>
            <a:lvl6pPr lvl="5" algn="ctr" rtl="0">
              <a:spcBef>
                <a:spcPts val="0"/>
              </a:spcBef>
              <a:spcAft>
                <a:spcPts val="0"/>
              </a:spcAft>
              <a:buSzPts val="1400"/>
              <a:buFont typeface="Permanent Marker"/>
              <a:buNone/>
              <a:defRPr sz="1867">
                <a:latin typeface="Permanent Marker"/>
                <a:ea typeface="Permanent Marker"/>
                <a:cs typeface="Permanent Marker"/>
                <a:sym typeface="Permanent Marker"/>
              </a:defRPr>
            </a:lvl6pPr>
            <a:lvl7pPr lvl="6" algn="ctr" rtl="0">
              <a:spcBef>
                <a:spcPts val="0"/>
              </a:spcBef>
              <a:spcAft>
                <a:spcPts val="0"/>
              </a:spcAft>
              <a:buSzPts val="1400"/>
              <a:buFont typeface="Permanent Marker"/>
              <a:buNone/>
              <a:defRPr sz="1867">
                <a:latin typeface="Permanent Marker"/>
                <a:ea typeface="Permanent Marker"/>
                <a:cs typeface="Permanent Marker"/>
                <a:sym typeface="Permanent Marker"/>
              </a:defRPr>
            </a:lvl7pPr>
            <a:lvl8pPr lvl="7" algn="ctr" rtl="0">
              <a:spcBef>
                <a:spcPts val="0"/>
              </a:spcBef>
              <a:spcAft>
                <a:spcPts val="0"/>
              </a:spcAft>
              <a:buSzPts val="1400"/>
              <a:buFont typeface="Permanent Marker"/>
              <a:buNone/>
              <a:defRPr sz="1867">
                <a:latin typeface="Permanent Marker"/>
                <a:ea typeface="Permanent Marker"/>
                <a:cs typeface="Permanent Marker"/>
                <a:sym typeface="Permanent Marker"/>
              </a:defRPr>
            </a:lvl8pPr>
            <a:lvl9pPr lvl="8" algn="ctr" rtl="0">
              <a:spcBef>
                <a:spcPts val="0"/>
              </a:spcBef>
              <a:spcAft>
                <a:spcPts val="0"/>
              </a:spcAft>
              <a:buSzPts val="1400"/>
              <a:buFont typeface="Permanent Marker"/>
              <a:buNone/>
              <a:defRPr sz="1867">
                <a:latin typeface="Permanent Marker"/>
                <a:ea typeface="Permanent Marker"/>
                <a:cs typeface="Permanent Marker"/>
                <a:sym typeface="Permanent Marker"/>
              </a:defRPr>
            </a:lvl9pPr>
          </a:lstStyle>
          <a:p>
            <a:endParaRPr/>
          </a:p>
        </p:txBody>
      </p:sp>
      <p:sp>
        <p:nvSpPr>
          <p:cNvPr id="135" name="Google Shape;135;p9"/>
          <p:cNvSpPr txBox="1">
            <a:spLocks noGrp="1"/>
          </p:cNvSpPr>
          <p:nvPr>
            <p:ph type="ctrTitle" idx="7"/>
          </p:nvPr>
        </p:nvSpPr>
        <p:spPr>
          <a:xfrm>
            <a:off x="8678100" y="3419633"/>
            <a:ext cx="1992000" cy="97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400"/>
              <a:buFont typeface="Permanent Marker"/>
              <a:buNone/>
              <a:defRPr sz="1867">
                <a:latin typeface="Permanent Marker"/>
                <a:ea typeface="Permanent Marker"/>
                <a:cs typeface="Permanent Marker"/>
                <a:sym typeface="Permanent Marker"/>
              </a:defRPr>
            </a:lvl1pPr>
            <a:lvl2pPr lvl="1" algn="ctr" rtl="0">
              <a:spcBef>
                <a:spcPts val="0"/>
              </a:spcBef>
              <a:spcAft>
                <a:spcPts val="0"/>
              </a:spcAft>
              <a:buSzPts val="1400"/>
              <a:buFont typeface="Permanent Marker"/>
              <a:buNone/>
              <a:defRPr sz="1867">
                <a:latin typeface="Permanent Marker"/>
                <a:ea typeface="Permanent Marker"/>
                <a:cs typeface="Permanent Marker"/>
                <a:sym typeface="Permanent Marker"/>
              </a:defRPr>
            </a:lvl2pPr>
            <a:lvl3pPr lvl="2" algn="ctr" rtl="0">
              <a:spcBef>
                <a:spcPts val="0"/>
              </a:spcBef>
              <a:spcAft>
                <a:spcPts val="0"/>
              </a:spcAft>
              <a:buSzPts val="1400"/>
              <a:buFont typeface="Permanent Marker"/>
              <a:buNone/>
              <a:defRPr sz="1867">
                <a:latin typeface="Permanent Marker"/>
                <a:ea typeface="Permanent Marker"/>
                <a:cs typeface="Permanent Marker"/>
                <a:sym typeface="Permanent Marker"/>
              </a:defRPr>
            </a:lvl3pPr>
            <a:lvl4pPr lvl="3" algn="ctr" rtl="0">
              <a:spcBef>
                <a:spcPts val="0"/>
              </a:spcBef>
              <a:spcAft>
                <a:spcPts val="0"/>
              </a:spcAft>
              <a:buSzPts val="1400"/>
              <a:buFont typeface="Permanent Marker"/>
              <a:buNone/>
              <a:defRPr sz="1867">
                <a:latin typeface="Permanent Marker"/>
                <a:ea typeface="Permanent Marker"/>
                <a:cs typeface="Permanent Marker"/>
                <a:sym typeface="Permanent Marker"/>
              </a:defRPr>
            </a:lvl4pPr>
            <a:lvl5pPr lvl="4" algn="ctr" rtl="0">
              <a:spcBef>
                <a:spcPts val="0"/>
              </a:spcBef>
              <a:spcAft>
                <a:spcPts val="0"/>
              </a:spcAft>
              <a:buSzPts val="1400"/>
              <a:buFont typeface="Permanent Marker"/>
              <a:buNone/>
              <a:defRPr sz="1867">
                <a:latin typeface="Permanent Marker"/>
                <a:ea typeface="Permanent Marker"/>
                <a:cs typeface="Permanent Marker"/>
                <a:sym typeface="Permanent Marker"/>
              </a:defRPr>
            </a:lvl5pPr>
            <a:lvl6pPr lvl="5" algn="ctr" rtl="0">
              <a:spcBef>
                <a:spcPts val="0"/>
              </a:spcBef>
              <a:spcAft>
                <a:spcPts val="0"/>
              </a:spcAft>
              <a:buSzPts val="1400"/>
              <a:buFont typeface="Permanent Marker"/>
              <a:buNone/>
              <a:defRPr sz="1867">
                <a:latin typeface="Permanent Marker"/>
                <a:ea typeface="Permanent Marker"/>
                <a:cs typeface="Permanent Marker"/>
                <a:sym typeface="Permanent Marker"/>
              </a:defRPr>
            </a:lvl6pPr>
            <a:lvl7pPr lvl="6" algn="ctr" rtl="0">
              <a:spcBef>
                <a:spcPts val="0"/>
              </a:spcBef>
              <a:spcAft>
                <a:spcPts val="0"/>
              </a:spcAft>
              <a:buSzPts val="1400"/>
              <a:buFont typeface="Permanent Marker"/>
              <a:buNone/>
              <a:defRPr sz="1867">
                <a:latin typeface="Permanent Marker"/>
                <a:ea typeface="Permanent Marker"/>
                <a:cs typeface="Permanent Marker"/>
                <a:sym typeface="Permanent Marker"/>
              </a:defRPr>
            </a:lvl7pPr>
            <a:lvl8pPr lvl="7" algn="ctr" rtl="0">
              <a:spcBef>
                <a:spcPts val="0"/>
              </a:spcBef>
              <a:spcAft>
                <a:spcPts val="0"/>
              </a:spcAft>
              <a:buSzPts val="1400"/>
              <a:buFont typeface="Permanent Marker"/>
              <a:buNone/>
              <a:defRPr sz="1867">
                <a:latin typeface="Permanent Marker"/>
                <a:ea typeface="Permanent Marker"/>
                <a:cs typeface="Permanent Marker"/>
                <a:sym typeface="Permanent Marker"/>
              </a:defRPr>
            </a:lvl8pPr>
            <a:lvl9pPr lvl="8" algn="ctr" rtl="0">
              <a:spcBef>
                <a:spcPts val="0"/>
              </a:spcBef>
              <a:spcAft>
                <a:spcPts val="0"/>
              </a:spcAft>
              <a:buSzPts val="1400"/>
              <a:buFont typeface="Permanent Marker"/>
              <a:buNone/>
              <a:defRPr sz="1867">
                <a:latin typeface="Permanent Marker"/>
                <a:ea typeface="Permanent Marker"/>
                <a:cs typeface="Permanent Marker"/>
                <a:sym typeface="Permanent Marker"/>
              </a:defRPr>
            </a:lvl9pPr>
          </a:lstStyle>
          <a:p>
            <a:endParaRPr/>
          </a:p>
        </p:txBody>
      </p:sp>
      <p:sp>
        <p:nvSpPr>
          <p:cNvPr id="136" name="Google Shape;136;p9"/>
          <p:cNvSpPr txBox="1">
            <a:spLocks noGrp="1"/>
          </p:cNvSpPr>
          <p:nvPr>
            <p:ph type="ctrTitle" idx="8"/>
          </p:nvPr>
        </p:nvSpPr>
        <p:spPr>
          <a:xfrm>
            <a:off x="2678400" y="689133"/>
            <a:ext cx="6835200" cy="97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Permanent Marker"/>
              <a:buNone/>
              <a:defRPr sz="3200">
                <a:latin typeface="Permanent Marker"/>
                <a:ea typeface="Permanent Marker"/>
                <a:cs typeface="Permanent Marker"/>
                <a:sym typeface="Permanent Marker"/>
              </a:defRPr>
            </a:lvl1pPr>
            <a:lvl2pPr lvl="1" algn="ctr" rtl="0">
              <a:spcBef>
                <a:spcPts val="0"/>
              </a:spcBef>
              <a:spcAft>
                <a:spcPts val="0"/>
              </a:spcAft>
              <a:buSzPts val="3000"/>
              <a:buFont typeface="Permanent Marker"/>
              <a:buNone/>
              <a:defRPr sz="4000">
                <a:latin typeface="Permanent Marker"/>
                <a:ea typeface="Permanent Marker"/>
                <a:cs typeface="Permanent Marker"/>
                <a:sym typeface="Permanent Marker"/>
              </a:defRPr>
            </a:lvl2pPr>
            <a:lvl3pPr lvl="2" algn="ctr" rtl="0">
              <a:spcBef>
                <a:spcPts val="0"/>
              </a:spcBef>
              <a:spcAft>
                <a:spcPts val="0"/>
              </a:spcAft>
              <a:buSzPts val="3000"/>
              <a:buFont typeface="Permanent Marker"/>
              <a:buNone/>
              <a:defRPr sz="4000">
                <a:latin typeface="Permanent Marker"/>
                <a:ea typeface="Permanent Marker"/>
                <a:cs typeface="Permanent Marker"/>
                <a:sym typeface="Permanent Marker"/>
              </a:defRPr>
            </a:lvl3pPr>
            <a:lvl4pPr lvl="3" algn="ctr" rtl="0">
              <a:spcBef>
                <a:spcPts val="0"/>
              </a:spcBef>
              <a:spcAft>
                <a:spcPts val="0"/>
              </a:spcAft>
              <a:buSzPts val="3000"/>
              <a:buFont typeface="Permanent Marker"/>
              <a:buNone/>
              <a:defRPr sz="4000">
                <a:latin typeface="Permanent Marker"/>
                <a:ea typeface="Permanent Marker"/>
                <a:cs typeface="Permanent Marker"/>
                <a:sym typeface="Permanent Marker"/>
              </a:defRPr>
            </a:lvl4pPr>
            <a:lvl5pPr lvl="4" algn="ctr" rtl="0">
              <a:spcBef>
                <a:spcPts val="0"/>
              </a:spcBef>
              <a:spcAft>
                <a:spcPts val="0"/>
              </a:spcAft>
              <a:buSzPts val="3000"/>
              <a:buFont typeface="Permanent Marker"/>
              <a:buNone/>
              <a:defRPr sz="4000">
                <a:latin typeface="Permanent Marker"/>
                <a:ea typeface="Permanent Marker"/>
                <a:cs typeface="Permanent Marker"/>
                <a:sym typeface="Permanent Marker"/>
              </a:defRPr>
            </a:lvl5pPr>
            <a:lvl6pPr lvl="5" algn="ctr" rtl="0">
              <a:spcBef>
                <a:spcPts val="0"/>
              </a:spcBef>
              <a:spcAft>
                <a:spcPts val="0"/>
              </a:spcAft>
              <a:buSzPts val="3000"/>
              <a:buFont typeface="Permanent Marker"/>
              <a:buNone/>
              <a:defRPr sz="4000">
                <a:latin typeface="Permanent Marker"/>
                <a:ea typeface="Permanent Marker"/>
                <a:cs typeface="Permanent Marker"/>
                <a:sym typeface="Permanent Marker"/>
              </a:defRPr>
            </a:lvl6pPr>
            <a:lvl7pPr lvl="6" algn="ctr" rtl="0">
              <a:spcBef>
                <a:spcPts val="0"/>
              </a:spcBef>
              <a:spcAft>
                <a:spcPts val="0"/>
              </a:spcAft>
              <a:buSzPts val="3000"/>
              <a:buFont typeface="Permanent Marker"/>
              <a:buNone/>
              <a:defRPr sz="4000">
                <a:latin typeface="Permanent Marker"/>
                <a:ea typeface="Permanent Marker"/>
                <a:cs typeface="Permanent Marker"/>
                <a:sym typeface="Permanent Marker"/>
              </a:defRPr>
            </a:lvl7pPr>
            <a:lvl8pPr lvl="7" algn="ctr" rtl="0">
              <a:spcBef>
                <a:spcPts val="0"/>
              </a:spcBef>
              <a:spcAft>
                <a:spcPts val="0"/>
              </a:spcAft>
              <a:buSzPts val="3000"/>
              <a:buFont typeface="Permanent Marker"/>
              <a:buNone/>
              <a:defRPr sz="4000">
                <a:latin typeface="Permanent Marker"/>
                <a:ea typeface="Permanent Marker"/>
                <a:cs typeface="Permanent Marker"/>
                <a:sym typeface="Permanent Marker"/>
              </a:defRPr>
            </a:lvl8pPr>
            <a:lvl9pPr lvl="8" algn="ctr" rtl="0">
              <a:spcBef>
                <a:spcPts val="0"/>
              </a:spcBef>
              <a:spcAft>
                <a:spcPts val="0"/>
              </a:spcAft>
              <a:buSzPts val="3000"/>
              <a:buFont typeface="Permanent Marker"/>
              <a:buNone/>
              <a:defRPr sz="4000">
                <a:latin typeface="Permanent Marker"/>
                <a:ea typeface="Permanent Marker"/>
                <a:cs typeface="Permanent Marker"/>
                <a:sym typeface="Permanent Marker"/>
              </a:defRPr>
            </a:lvl9pPr>
          </a:lstStyle>
          <a:p>
            <a:endParaRPr/>
          </a:p>
        </p:txBody>
      </p:sp>
    </p:spTree>
    <p:extLst>
      <p:ext uri="{BB962C8B-B14F-4D97-AF65-F5344CB8AC3E}">
        <p14:creationId xmlns:p14="http://schemas.microsoft.com/office/powerpoint/2010/main" val="331686719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 THREE COLUMNS">
  <p:cSld name="TITLE + THREE COLUMNS">
    <p:spTree>
      <p:nvGrpSpPr>
        <p:cNvPr id="1" name="Shape 137"/>
        <p:cNvGrpSpPr/>
        <p:nvPr/>
      </p:nvGrpSpPr>
      <p:grpSpPr>
        <a:xfrm>
          <a:off x="0" y="0"/>
          <a:ext cx="0" cy="0"/>
          <a:chOff x="0" y="0"/>
          <a:chExt cx="0" cy="0"/>
        </a:xfrm>
      </p:grpSpPr>
      <p:grpSp>
        <p:nvGrpSpPr>
          <p:cNvPr id="138" name="Google Shape;138;p10"/>
          <p:cNvGrpSpPr/>
          <p:nvPr/>
        </p:nvGrpSpPr>
        <p:grpSpPr>
          <a:xfrm>
            <a:off x="-16603" y="413700"/>
            <a:ext cx="12241067" cy="6051067"/>
            <a:chOff x="-12452" y="310275"/>
            <a:chExt cx="9180800" cy="4538300"/>
          </a:xfrm>
        </p:grpSpPr>
        <p:cxnSp>
          <p:nvCxnSpPr>
            <p:cNvPr id="139" name="Google Shape;139;p10"/>
            <p:cNvCxnSpPr/>
            <p:nvPr/>
          </p:nvCxnSpPr>
          <p:spPr>
            <a:xfrm>
              <a:off x="-552" y="402343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40" name="Google Shape;140;p10"/>
            <p:cNvCxnSpPr/>
            <p:nvPr/>
          </p:nvCxnSpPr>
          <p:spPr>
            <a:xfrm>
              <a:off x="-12452" y="310275"/>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41" name="Google Shape;141;p10"/>
            <p:cNvCxnSpPr/>
            <p:nvPr/>
          </p:nvCxnSpPr>
          <p:spPr>
            <a:xfrm>
              <a:off x="-552" y="722848"/>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42" name="Google Shape;142;p10"/>
            <p:cNvCxnSpPr/>
            <p:nvPr/>
          </p:nvCxnSpPr>
          <p:spPr>
            <a:xfrm>
              <a:off x="-552" y="113542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43" name="Google Shape;143;p10"/>
            <p:cNvCxnSpPr/>
            <p:nvPr/>
          </p:nvCxnSpPr>
          <p:spPr>
            <a:xfrm>
              <a:off x="-552" y="1547993"/>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44" name="Google Shape;144;p10"/>
            <p:cNvCxnSpPr/>
            <p:nvPr/>
          </p:nvCxnSpPr>
          <p:spPr>
            <a:xfrm>
              <a:off x="-552" y="1960566"/>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45" name="Google Shape;145;p10"/>
            <p:cNvCxnSpPr/>
            <p:nvPr/>
          </p:nvCxnSpPr>
          <p:spPr>
            <a:xfrm>
              <a:off x="-552" y="2373139"/>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46" name="Google Shape;146;p10"/>
            <p:cNvCxnSpPr/>
            <p:nvPr/>
          </p:nvCxnSpPr>
          <p:spPr>
            <a:xfrm>
              <a:off x="-552" y="2785711"/>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47" name="Google Shape;147;p10"/>
            <p:cNvCxnSpPr/>
            <p:nvPr/>
          </p:nvCxnSpPr>
          <p:spPr>
            <a:xfrm>
              <a:off x="-552" y="3198284"/>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48" name="Google Shape;148;p10"/>
            <p:cNvCxnSpPr/>
            <p:nvPr/>
          </p:nvCxnSpPr>
          <p:spPr>
            <a:xfrm>
              <a:off x="-552" y="3610857"/>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49" name="Google Shape;149;p10"/>
            <p:cNvCxnSpPr/>
            <p:nvPr/>
          </p:nvCxnSpPr>
          <p:spPr>
            <a:xfrm>
              <a:off x="-552" y="4436002"/>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50" name="Google Shape;150;p10"/>
            <p:cNvCxnSpPr/>
            <p:nvPr/>
          </p:nvCxnSpPr>
          <p:spPr>
            <a:xfrm>
              <a:off x="-552" y="4848575"/>
              <a:ext cx="9168900" cy="0"/>
            </a:xfrm>
            <a:prstGeom prst="straightConnector1">
              <a:avLst/>
            </a:prstGeom>
            <a:noFill/>
            <a:ln w="9525" cap="flat" cmpd="sng">
              <a:solidFill>
                <a:srgbClr val="F3F3F3"/>
              </a:solidFill>
              <a:prstDash val="solid"/>
              <a:round/>
              <a:headEnd type="none" w="med" len="med"/>
              <a:tailEnd type="none" w="med" len="med"/>
            </a:ln>
          </p:spPr>
        </p:cxnSp>
      </p:grpSp>
      <p:sp>
        <p:nvSpPr>
          <p:cNvPr id="151" name="Google Shape;151;p10"/>
          <p:cNvSpPr txBox="1">
            <a:spLocks noGrp="1"/>
          </p:cNvSpPr>
          <p:nvPr>
            <p:ph type="subTitle" idx="1"/>
          </p:nvPr>
        </p:nvSpPr>
        <p:spPr>
          <a:xfrm>
            <a:off x="1665233" y="3809733"/>
            <a:ext cx="2262000" cy="105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a:lvl1pPr>
            <a:lvl2pPr lvl="1" algn="ctr" rtl="0">
              <a:lnSpc>
                <a:spcPct val="100000"/>
              </a:lnSpc>
              <a:spcBef>
                <a:spcPts val="0"/>
              </a:spcBef>
              <a:spcAft>
                <a:spcPts val="0"/>
              </a:spcAft>
              <a:buSzPts val="1100"/>
              <a:buNone/>
              <a:defRPr/>
            </a:lvl2pPr>
            <a:lvl3pPr lvl="2" algn="ctr" rtl="0">
              <a:lnSpc>
                <a:spcPct val="100000"/>
              </a:lnSpc>
              <a:spcBef>
                <a:spcPts val="0"/>
              </a:spcBef>
              <a:spcAft>
                <a:spcPts val="0"/>
              </a:spcAft>
              <a:buSzPts val="1100"/>
              <a:buNone/>
              <a:defRPr/>
            </a:lvl3pPr>
            <a:lvl4pPr lvl="3" algn="ctr" rtl="0">
              <a:lnSpc>
                <a:spcPct val="100000"/>
              </a:lnSpc>
              <a:spcBef>
                <a:spcPts val="0"/>
              </a:spcBef>
              <a:spcAft>
                <a:spcPts val="0"/>
              </a:spcAft>
              <a:buSzPts val="1100"/>
              <a:buNone/>
              <a:defRPr/>
            </a:lvl4pPr>
            <a:lvl5pPr lvl="4" algn="ctr" rtl="0">
              <a:lnSpc>
                <a:spcPct val="100000"/>
              </a:lnSpc>
              <a:spcBef>
                <a:spcPts val="0"/>
              </a:spcBef>
              <a:spcAft>
                <a:spcPts val="0"/>
              </a:spcAft>
              <a:buSzPts val="1100"/>
              <a:buNone/>
              <a:defRPr/>
            </a:lvl5pPr>
            <a:lvl6pPr lvl="5" algn="ctr" rtl="0">
              <a:lnSpc>
                <a:spcPct val="100000"/>
              </a:lnSpc>
              <a:spcBef>
                <a:spcPts val="0"/>
              </a:spcBef>
              <a:spcAft>
                <a:spcPts val="0"/>
              </a:spcAft>
              <a:buSzPts val="1100"/>
              <a:buNone/>
              <a:defRPr/>
            </a:lvl6pPr>
            <a:lvl7pPr lvl="6" algn="ctr" rtl="0">
              <a:lnSpc>
                <a:spcPct val="100000"/>
              </a:lnSpc>
              <a:spcBef>
                <a:spcPts val="0"/>
              </a:spcBef>
              <a:spcAft>
                <a:spcPts val="0"/>
              </a:spcAft>
              <a:buSzPts val="1100"/>
              <a:buNone/>
              <a:defRPr/>
            </a:lvl7pPr>
            <a:lvl8pPr lvl="7" algn="ctr" rtl="0">
              <a:lnSpc>
                <a:spcPct val="100000"/>
              </a:lnSpc>
              <a:spcBef>
                <a:spcPts val="0"/>
              </a:spcBef>
              <a:spcAft>
                <a:spcPts val="0"/>
              </a:spcAft>
              <a:buSzPts val="1100"/>
              <a:buNone/>
              <a:defRPr/>
            </a:lvl8pPr>
            <a:lvl9pPr lvl="8" algn="ctr" rtl="0">
              <a:lnSpc>
                <a:spcPct val="100000"/>
              </a:lnSpc>
              <a:spcBef>
                <a:spcPts val="0"/>
              </a:spcBef>
              <a:spcAft>
                <a:spcPts val="0"/>
              </a:spcAft>
              <a:buSzPts val="1100"/>
              <a:buNone/>
              <a:defRPr/>
            </a:lvl9pPr>
          </a:lstStyle>
          <a:p>
            <a:endParaRPr/>
          </a:p>
        </p:txBody>
      </p:sp>
      <p:sp>
        <p:nvSpPr>
          <p:cNvPr id="152" name="Google Shape;152;p10"/>
          <p:cNvSpPr txBox="1">
            <a:spLocks noGrp="1"/>
          </p:cNvSpPr>
          <p:nvPr>
            <p:ph type="subTitle" idx="2"/>
          </p:nvPr>
        </p:nvSpPr>
        <p:spPr>
          <a:xfrm>
            <a:off x="4965000" y="3809733"/>
            <a:ext cx="2262000" cy="105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a:lvl1pPr>
            <a:lvl2pPr lvl="1" algn="ctr" rtl="0">
              <a:lnSpc>
                <a:spcPct val="100000"/>
              </a:lnSpc>
              <a:spcBef>
                <a:spcPts val="0"/>
              </a:spcBef>
              <a:spcAft>
                <a:spcPts val="0"/>
              </a:spcAft>
              <a:buSzPts val="1100"/>
              <a:buNone/>
              <a:defRPr/>
            </a:lvl2pPr>
            <a:lvl3pPr lvl="2" algn="ctr" rtl="0">
              <a:lnSpc>
                <a:spcPct val="100000"/>
              </a:lnSpc>
              <a:spcBef>
                <a:spcPts val="0"/>
              </a:spcBef>
              <a:spcAft>
                <a:spcPts val="0"/>
              </a:spcAft>
              <a:buSzPts val="1100"/>
              <a:buNone/>
              <a:defRPr/>
            </a:lvl3pPr>
            <a:lvl4pPr lvl="3" algn="ctr" rtl="0">
              <a:lnSpc>
                <a:spcPct val="100000"/>
              </a:lnSpc>
              <a:spcBef>
                <a:spcPts val="0"/>
              </a:spcBef>
              <a:spcAft>
                <a:spcPts val="0"/>
              </a:spcAft>
              <a:buSzPts val="1100"/>
              <a:buNone/>
              <a:defRPr/>
            </a:lvl4pPr>
            <a:lvl5pPr lvl="4" algn="ctr" rtl="0">
              <a:lnSpc>
                <a:spcPct val="100000"/>
              </a:lnSpc>
              <a:spcBef>
                <a:spcPts val="0"/>
              </a:spcBef>
              <a:spcAft>
                <a:spcPts val="0"/>
              </a:spcAft>
              <a:buSzPts val="1100"/>
              <a:buNone/>
              <a:defRPr/>
            </a:lvl5pPr>
            <a:lvl6pPr lvl="5" algn="ctr" rtl="0">
              <a:lnSpc>
                <a:spcPct val="100000"/>
              </a:lnSpc>
              <a:spcBef>
                <a:spcPts val="0"/>
              </a:spcBef>
              <a:spcAft>
                <a:spcPts val="0"/>
              </a:spcAft>
              <a:buSzPts val="1100"/>
              <a:buNone/>
              <a:defRPr/>
            </a:lvl6pPr>
            <a:lvl7pPr lvl="6" algn="ctr" rtl="0">
              <a:lnSpc>
                <a:spcPct val="100000"/>
              </a:lnSpc>
              <a:spcBef>
                <a:spcPts val="0"/>
              </a:spcBef>
              <a:spcAft>
                <a:spcPts val="0"/>
              </a:spcAft>
              <a:buSzPts val="1100"/>
              <a:buNone/>
              <a:defRPr/>
            </a:lvl7pPr>
            <a:lvl8pPr lvl="7" algn="ctr" rtl="0">
              <a:lnSpc>
                <a:spcPct val="100000"/>
              </a:lnSpc>
              <a:spcBef>
                <a:spcPts val="0"/>
              </a:spcBef>
              <a:spcAft>
                <a:spcPts val="0"/>
              </a:spcAft>
              <a:buSzPts val="1100"/>
              <a:buNone/>
              <a:defRPr/>
            </a:lvl8pPr>
            <a:lvl9pPr lvl="8" algn="ctr" rtl="0">
              <a:lnSpc>
                <a:spcPct val="100000"/>
              </a:lnSpc>
              <a:spcBef>
                <a:spcPts val="0"/>
              </a:spcBef>
              <a:spcAft>
                <a:spcPts val="0"/>
              </a:spcAft>
              <a:buSzPts val="1100"/>
              <a:buNone/>
              <a:defRPr/>
            </a:lvl9pPr>
          </a:lstStyle>
          <a:p>
            <a:endParaRPr/>
          </a:p>
        </p:txBody>
      </p:sp>
      <p:sp>
        <p:nvSpPr>
          <p:cNvPr id="153" name="Google Shape;153;p10"/>
          <p:cNvSpPr txBox="1">
            <a:spLocks noGrp="1"/>
          </p:cNvSpPr>
          <p:nvPr>
            <p:ph type="subTitle" idx="3"/>
          </p:nvPr>
        </p:nvSpPr>
        <p:spPr>
          <a:xfrm>
            <a:off x="8264767" y="3809733"/>
            <a:ext cx="2262000" cy="105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a:lvl1pPr>
            <a:lvl2pPr lvl="1" algn="ctr" rtl="0">
              <a:lnSpc>
                <a:spcPct val="100000"/>
              </a:lnSpc>
              <a:spcBef>
                <a:spcPts val="0"/>
              </a:spcBef>
              <a:spcAft>
                <a:spcPts val="0"/>
              </a:spcAft>
              <a:buSzPts val="1100"/>
              <a:buNone/>
              <a:defRPr/>
            </a:lvl2pPr>
            <a:lvl3pPr lvl="2" algn="ctr" rtl="0">
              <a:lnSpc>
                <a:spcPct val="100000"/>
              </a:lnSpc>
              <a:spcBef>
                <a:spcPts val="0"/>
              </a:spcBef>
              <a:spcAft>
                <a:spcPts val="0"/>
              </a:spcAft>
              <a:buSzPts val="1100"/>
              <a:buNone/>
              <a:defRPr/>
            </a:lvl3pPr>
            <a:lvl4pPr lvl="3" algn="ctr" rtl="0">
              <a:lnSpc>
                <a:spcPct val="100000"/>
              </a:lnSpc>
              <a:spcBef>
                <a:spcPts val="0"/>
              </a:spcBef>
              <a:spcAft>
                <a:spcPts val="0"/>
              </a:spcAft>
              <a:buSzPts val="1100"/>
              <a:buNone/>
              <a:defRPr/>
            </a:lvl4pPr>
            <a:lvl5pPr lvl="4" algn="ctr" rtl="0">
              <a:lnSpc>
                <a:spcPct val="100000"/>
              </a:lnSpc>
              <a:spcBef>
                <a:spcPts val="0"/>
              </a:spcBef>
              <a:spcAft>
                <a:spcPts val="0"/>
              </a:spcAft>
              <a:buSzPts val="1100"/>
              <a:buNone/>
              <a:defRPr/>
            </a:lvl5pPr>
            <a:lvl6pPr lvl="5" algn="ctr" rtl="0">
              <a:lnSpc>
                <a:spcPct val="100000"/>
              </a:lnSpc>
              <a:spcBef>
                <a:spcPts val="0"/>
              </a:spcBef>
              <a:spcAft>
                <a:spcPts val="0"/>
              </a:spcAft>
              <a:buSzPts val="1100"/>
              <a:buNone/>
              <a:defRPr/>
            </a:lvl6pPr>
            <a:lvl7pPr lvl="6" algn="ctr" rtl="0">
              <a:lnSpc>
                <a:spcPct val="100000"/>
              </a:lnSpc>
              <a:spcBef>
                <a:spcPts val="0"/>
              </a:spcBef>
              <a:spcAft>
                <a:spcPts val="0"/>
              </a:spcAft>
              <a:buSzPts val="1100"/>
              <a:buNone/>
              <a:defRPr/>
            </a:lvl7pPr>
            <a:lvl8pPr lvl="7" algn="ctr" rtl="0">
              <a:lnSpc>
                <a:spcPct val="100000"/>
              </a:lnSpc>
              <a:spcBef>
                <a:spcPts val="0"/>
              </a:spcBef>
              <a:spcAft>
                <a:spcPts val="0"/>
              </a:spcAft>
              <a:buSzPts val="1100"/>
              <a:buNone/>
              <a:defRPr/>
            </a:lvl8pPr>
            <a:lvl9pPr lvl="8" algn="ctr" rtl="0">
              <a:lnSpc>
                <a:spcPct val="100000"/>
              </a:lnSpc>
              <a:spcBef>
                <a:spcPts val="0"/>
              </a:spcBef>
              <a:spcAft>
                <a:spcPts val="0"/>
              </a:spcAft>
              <a:buSzPts val="1100"/>
              <a:buNone/>
              <a:defRPr/>
            </a:lvl9pPr>
          </a:lstStyle>
          <a:p>
            <a:endParaRPr/>
          </a:p>
        </p:txBody>
      </p:sp>
      <p:sp>
        <p:nvSpPr>
          <p:cNvPr id="154" name="Google Shape;154;p10"/>
          <p:cNvSpPr txBox="1">
            <a:spLocks noGrp="1"/>
          </p:cNvSpPr>
          <p:nvPr>
            <p:ph type="ctrTitle"/>
          </p:nvPr>
        </p:nvSpPr>
        <p:spPr>
          <a:xfrm>
            <a:off x="1800217" y="2365533"/>
            <a:ext cx="1992000" cy="97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400"/>
              <a:buFont typeface="Permanent Marker"/>
              <a:buNone/>
              <a:defRPr sz="1867">
                <a:latin typeface="Permanent Marker"/>
                <a:ea typeface="Permanent Marker"/>
                <a:cs typeface="Permanent Marker"/>
                <a:sym typeface="Permanent Marker"/>
              </a:defRPr>
            </a:lvl1pPr>
            <a:lvl2pPr lvl="1" algn="ctr" rtl="0">
              <a:spcBef>
                <a:spcPts val="0"/>
              </a:spcBef>
              <a:spcAft>
                <a:spcPts val="0"/>
              </a:spcAft>
              <a:buSzPts val="1400"/>
              <a:buFont typeface="Permanent Marker"/>
              <a:buNone/>
              <a:defRPr sz="1867">
                <a:latin typeface="Permanent Marker"/>
                <a:ea typeface="Permanent Marker"/>
                <a:cs typeface="Permanent Marker"/>
                <a:sym typeface="Permanent Marker"/>
              </a:defRPr>
            </a:lvl2pPr>
            <a:lvl3pPr lvl="2" algn="ctr" rtl="0">
              <a:spcBef>
                <a:spcPts val="0"/>
              </a:spcBef>
              <a:spcAft>
                <a:spcPts val="0"/>
              </a:spcAft>
              <a:buSzPts val="1400"/>
              <a:buFont typeface="Permanent Marker"/>
              <a:buNone/>
              <a:defRPr sz="1867">
                <a:latin typeface="Permanent Marker"/>
                <a:ea typeface="Permanent Marker"/>
                <a:cs typeface="Permanent Marker"/>
                <a:sym typeface="Permanent Marker"/>
              </a:defRPr>
            </a:lvl3pPr>
            <a:lvl4pPr lvl="3" algn="ctr" rtl="0">
              <a:spcBef>
                <a:spcPts val="0"/>
              </a:spcBef>
              <a:spcAft>
                <a:spcPts val="0"/>
              </a:spcAft>
              <a:buSzPts val="1400"/>
              <a:buFont typeface="Permanent Marker"/>
              <a:buNone/>
              <a:defRPr sz="1867">
                <a:latin typeface="Permanent Marker"/>
                <a:ea typeface="Permanent Marker"/>
                <a:cs typeface="Permanent Marker"/>
                <a:sym typeface="Permanent Marker"/>
              </a:defRPr>
            </a:lvl4pPr>
            <a:lvl5pPr lvl="4" algn="ctr" rtl="0">
              <a:spcBef>
                <a:spcPts val="0"/>
              </a:spcBef>
              <a:spcAft>
                <a:spcPts val="0"/>
              </a:spcAft>
              <a:buSzPts val="1400"/>
              <a:buFont typeface="Permanent Marker"/>
              <a:buNone/>
              <a:defRPr sz="1867">
                <a:latin typeface="Permanent Marker"/>
                <a:ea typeface="Permanent Marker"/>
                <a:cs typeface="Permanent Marker"/>
                <a:sym typeface="Permanent Marker"/>
              </a:defRPr>
            </a:lvl5pPr>
            <a:lvl6pPr lvl="5" algn="ctr" rtl="0">
              <a:spcBef>
                <a:spcPts val="0"/>
              </a:spcBef>
              <a:spcAft>
                <a:spcPts val="0"/>
              </a:spcAft>
              <a:buSzPts val="1400"/>
              <a:buFont typeface="Permanent Marker"/>
              <a:buNone/>
              <a:defRPr sz="1867">
                <a:latin typeface="Permanent Marker"/>
                <a:ea typeface="Permanent Marker"/>
                <a:cs typeface="Permanent Marker"/>
                <a:sym typeface="Permanent Marker"/>
              </a:defRPr>
            </a:lvl6pPr>
            <a:lvl7pPr lvl="6" algn="ctr" rtl="0">
              <a:spcBef>
                <a:spcPts val="0"/>
              </a:spcBef>
              <a:spcAft>
                <a:spcPts val="0"/>
              </a:spcAft>
              <a:buSzPts val="1400"/>
              <a:buFont typeface="Permanent Marker"/>
              <a:buNone/>
              <a:defRPr sz="1867">
                <a:latin typeface="Permanent Marker"/>
                <a:ea typeface="Permanent Marker"/>
                <a:cs typeface="Permanent Marker"/>
                <a:sym typeface="Permanent Marker"/>
              </a:defRPr>
            </a:lvl7pPr>
            <a:lvl8pPr lvl="7" algn="ctr" rtl="0">
              <a:spcBef>
                <a:spcPts val="0"/>
              </a:spcBef>
              <a:spcAft>
                <a:spcPts val="0"/>
              </a:spcAft>
              <a:buSzPts val="1400"/>
              <a:buFont typeface="Permanent Marker"/>
              <a:buNone/>
              <a:defRPr sz="1867">
                <a:latin typeface="Permanent Marker"/>
                <a:ea typeface="Permanent Marker"/>
                <a:cs typeface="Permanent Marker"/>
                <a:sym typeface="Permanent Marker"/>
              </a:defRPr>
            </a:lvl8pPr>
            <a:lvl9pPr lvl="8" algn="ctr" rtl="0">
              <a:spcBef>
                <a:spcPts val="0"/>
              </a:spcBef>
              <a:spcAft>
                <a:spcPts val="0"/>
              </a:spcAft>
              <a:buSzPts val="1400"/>
              <a:buFont typeface="Permanent Marker"/>
              <a:buNone/>
              <a:defRPr sz="1867">
                <a:latin typeface="Permanent Marker"/>
                <a:ea typeface="Permanent Marker"/>
                <a:cs typeface="Permanent Marker"/>
                <a:sym typeface="Permanent Marker"/>
              </a:defRPr>
            </a:lvl9pPr>
          </a:lstStyle>
          <a:p>
            <a:endParaRPr/>
          </a:p>
        </p:txBody>
      </p:sp>
      <p:sp>
        <p:nvSpPr>
          <p:cNvPr id="155" name="Google Shape;155;p10"/>
          <p:cNvSpPr txBox="1">
            <a:spLocks noGrp="1"/>
          </p:cNvSpPr>
          <p:nvPr>
            <p:ph type="ctrTitle" idx="4"/>
          </p:nvPr>
        </p:nvSpPr>
        <p:spPr>
          <a:xfrm>
            <a:off x="5099984" y="2365533"/>
            <a:ext cx="1992000" cy="97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400"/>
              <a:buFont typeface="Permanent Marker"/>
              <a:buNone/>
              <a:defRPr sz="1867">
                <a:latin typeface="Permanent Marker"/>
                <a:ea typeface="Permanent Marker"/>
                <a:cs typeface="Permanent Marker"/>
                <a:sym typeface="Permanent Marker"/>
              </a:defRPr>
            </a:lvl1pPr>
            <a:lvl2pPr lvl="1" algn="ctr" rtl="0">
              <a:spcBef>
                <a:spcPts val="0"/>
              </a:spcBef>
              <a:spcAft>
                <a:spcPts val="0"/>
              </a:spcAft>
              <a:buSzPts val="1400"/>
              <a:buFont typeface="Permanent Marker"/>
              <a:buNone/>
              <a:defRPr sz="1867">
                <a:latin typeface="Permanent Marker"/>
                <a:ea typeface="Permanent Marker"/>
                <a:cs typeface="Permanent Marker"/>
                <a:sym typeface="Permanent Marker"/>
              </a:defRPr>
            </a:lvl2pPr>
            <a:lvl3pPr lvl="2" algn="ctr" rtl="0">
              <a:spcBef>
                <a:spcPts val="0"/>
              </a:spcBef>
              <a:spcAft>
                <a:spcPts val="0"/>
              </a:spcAft>
              <a:buSzPts val="1400"/>
              <a:buFont typeface="Permanent Marker"/>
              <a:buNone/>
              <a:defRPr sz="1867">
                <a:latin typeface="Permanent Marker"/>
                <a:ea typeface="Permanent Marker"/>
                <a:cs typeface="Permanent Marker"/>
                <a:sym typeface="Permanent Marker"/>
              </a:defRPr>
            </a:lvl3pPr>
            <a:lvl4pPr lvl="3" algn="ctr" rtl="0">
              <a:spcBef>
                <a:spcPts val="0"/>
              </a:spcBef>
              <a:spcAft>
                <a:spcPts val="0"/>
              </a:spcAft>
              <a:buSzPts val="1400"/>
              <a:buFont typeface="Permanent Marker"/>
              <a:buNone/>
              <a:defRPr sz="1867">
                <a:latin typeface="Permanent Marker"/>
                <a:ea typeface="Permanent Marker"/>
                <a:cs typeface="Permanent Marker"/>
                <a:sym typeface="Permanent Marker"/>
              </a:defRPr>
            </a:lvl4pPr>
            <a:lvl5pPr lvl="4" algn="ctr" rtl="0">
              <a:spcBef>
                <a:spcPts val="0"/>
              </a:spcBef>
              <a:spcAft>
                <a:spcPts val="0"/>
              </a:spcAft>
              <a:buSzPts val="1400"/>
              <a:buFont typeface="Permanent Marker"/>
              <a:buNone/>
              <a:defRPr sz="1867">
                <a:latin typeface="Permanent Marker"/>
                <a:ea typeface="Permanent Marker"/>
                <a:cs typeface="Permanent Marker"/>
                <a:sym typeface="Permanent Marker"/>
              </a:defRPr>
            </a:lvl5pPr>
            <a:lvl6pPr lvl="5" algn="ctr" rtl="0">
              <a:spcBef>
                <a:spcPts val="0"/>
              </a:spcBef>
              <a:spcAft>
                <a:spcPts val="0"/>
              </a:spcAft>
              <a:buSzPts val="1400"/>
              <a:buFont typeface="Permanent Marker"/>
              <a:buNone/>
              <a:defRPr sz="1867">
                <a:latin typeface="Permanent Marker"/>
                <a:ea typeface="Permanent Marker"/>
                <a:cs typeface="Permanent Marker"/>
                <a:sym typeface="Permanent Marker"/>
              </a:defRPr>
            </a:lvl6pPr>
            <a:lvl7pPr lvl="6" algn="ctr" rtl="0">
              <a:spcBef>
                <a:spcPts val="0"/>
              </a:spcBef>
              <a:spcAft>
                <a:spcPts val="0"/>
              </a:spcAft>
              <a:buSzPts val="1400"/>
              <a:buFont typeface="Permanent Marker"/>
              <a:buNone/>
              <a:defRPr sz="1867">
                <a:latin typeface="Permanent Marker"/>
                <a:ea typeface="Permanent Marker"/>
                <a:cs typeface="Permanent Marker"/>
                <a:sym typeface="Permanent Marker"/>
              </a:defRPr>
            </a:lvl7pPr>
            <a:lvl8pPr lvl="7" algn="ctr" rtl="0">
              <a:spcBef>
                <a:spcPts val="0"/>
              </a:spcBef>
              <a:spcAft>
                <a:spcPts val="0"/>
              </a:spcAft>
              <a:buSzPts val="1400"/>
              <a:buFont typeface="Permanent Marker"/>
              <a:buNone/>
              <a:defRPr sz="1867">
                <a:latin typeface="Permanent Marker"/>
                <a:ea typeface="Permanent Marker"/>
                <a:cs typeface="Permanent Marker"/>
                <a:sym typeface="Permanent Marker"/>
              </a:defRPr>
            </a:lvl8pPr>
            <a:lvl9pPr lvl="8" algn="ctr" rtl="0">
              <a:spcBef>
                <a:spcPts val="0"/>
              </a:spcBef>
              <a:spcAft>
                <a:spcPts val="0"/>
              </a:spcAft>
              <a:buSzPts val="1400"/>
              <a:buFont typeface="Permanent Marker"/>
              <a:buNone/>
              <a:defRPr sz="1867">
                <a:latin typeface="Permanent Marker"/>
                <a:ea typeface="Permanent Marker"/>
                <a:cs typeface="Permanent Marker"/>
                <a:sym typeface="Permanent Marker"/>
              </a:defRPr>
            </a:lvl9pPr>
          </a:lstStyle>
          <a:p>
            <a:endParaRPr/>
          </a:p>
        </p:txBody>
      </p:sp>
      <p:sp>
        <p:nvSpPr>
          <p:cNvPr id="156" name="Google Shape;156;p10"/>
          <p:cNvSpPr txBox="1">
            <a:spLocks noGrp="1"/>
          </p:cNvSpPr>
          <p:nvPr>
            <p:ph type="ctrTitle" idx="5"/>
          </p:nvPr>
        </p:nvSpPr>
        <p:spPr>
          <a:xfrm>
            <a:off x="8399784" y="2365533"/>
            <a:ext cx="1992000" cy="97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400"/>
              <a:buFont typeface="Permanent Marker"/>
              <a:buNone/>
              <a:defRPr sz="1867">
                <a:latin typeface="Permanent Marker"/>
                <a:ea typeface="Permanent Marker"/>
                <a:cs typeface="Permanent Marker"/>
                <a:sym typeface="Permanent Marker"/>
              </a:defRPr>
            </a:lvl1pPr>
            <a:lvl2pPr lvl="1" algn="ctr" rtl="0">
              <a:spcBef>
                <a:spcPts val="0"/>
              </a:spcBef>
              <a:spcAft>
                <a:spcPts val="0"/>
              </a:spcAft>
              <a:buSzPts val="1400"/>
              <a:buFont typeface="Permanent Marker"/>
              <a:buNone/>
              <a:defRPr sz="1867">
                <a:latin typeface="Permanent Marker"/>
                <a:ea typeface="Permanent Marker"/>
                <a:cs typeface="Permanent Marker"/>
                <a:sym typeface="Permanent Marker"/>
              </a:defRPr>
            </a:lvl2pPr>
            <a:lvl3pPr lvl="2" algn="ctr" rtl="0">
              <a:spcBef>
                <a:spcPts val="0"/>
              </a:spcBef>
              <a:spcAft>
                <a:spcPts val="0"/>
              </a:spcAft>
              <a:buSzPts val="1400"/>
              <a:buFont typeface="Permanent Marker"/>
              <a:buNone/>
              <a:defRPr sz="1867">
                <a:latin typeface="Permanent Marker"/>
                <a:ea typeface="Permanent Marker"/>
                <a:cs typeface="Permanent Marker"/>
                <a:sym typeface="Permanent Marker"/>
              </a:defRPr>
            </a:lvl3pPr>
            <a:lvl4pPr lvl="3" algn="ctr" rtl="0">
              <a:spcBef>
                <a:spcPts val="0"/>
              </a:spcBef>
              <a:spcAft>
                <a:spcPts val="0"/>
              </a:spcAft>
              <a:buSzPts val="1400"/>
              <a:buFont typeface="Permanent Marker"/>
              <a:buNone/>
              <a:defRPr sz="1867">
                <a:latin typeface="Permanent Marker"/>
                <a:ea typeface="Permanent Marker"/>
                <a:cs typeface="Permanent Marker"/>
                <a:sym typeface="Permanent Marker"/>
              </a:defRPr>
            </a:lvl4pPr>
            <a:lvl5pPr lvl="4" algn="ctr" rtl="0">
              <a:spcBef>
                <a:spcPts val="0"/>
              </a:spcBef>
              <a:spcAft>
                <a:spcPts val="0"/>
              </a:spcAft>
              <a:buSzPts val="1400"/>
              <a:buFont typeface="Permanent Marker"/>
              <a:buNone/>
              <a:defRPr sz="1867">
                <a:latin typeface="Permanent Marker"/>
                <a:ea typeface="Permanent Marker"/>
                <a:cs typeface="Permanent Marker"/>
                <a:sym typeface="Permanent Marker"/>
              </a:defRPr>
            </a:lvl5pPr>
            <a:lvl6pPr lvl="5" algn="ctr" rtl="0">
              <a:spcBef>
                <a:spcPts val="0"/>
              </a:spcBef>
              <a:spcAft>
                <a:spcPts val="0"/>
              </a:spcAft>
              <a:buSzPts val="1400"/>
              <a:buFont typeface="Permanent Marker"/>
              <a:buNone/>
              <a:defRPr sz="1867">
                <a:latin typeface="Permanent Marker"/>
                <a:ea typeface="Permanent Marker"/>
                <a:cs typeface="Permanent Marker"/>
                <a:sym typeface="Permanent Marker"/>
              </a:defRPr>
            </a:lvl6pPr>
            <a:lvl7pPr lvl="6" algn="ctr" rtl="0">
              <a:spcBef>
                <a:spcPts val="0"/>
              </a:spcBef>
              <a:spcAft>
                <a:spcPts val="0"/>
              </a:spcAft>
              <a:buSzPts val="1400"/>
              <a:buFont typeface="Permanent Marker"/>
              <a:buNone/>
              <a:defRPr sz="1867">
                <a:latin typeface="Permanent Marker"/>
                <a:ea typeface="Permanent Marker"/>
                <a:cs typeface="Permanent Marker"/>
                <a:sym typeface="Permanent Marker"/>
              </a:defRPr>
            </a:lvl7pPr>
            <a:lvl8pPr lvl="7" algn="ctr" rtl="0">
              <a:spcBef>
                <a:spcPts val="0"/>
              </a:spcBef>
              <a:spcAft>
                <a:spcPts val="0"/>
              </a:spcAft>
              <a:buSzPts val="1400"/>
              <a:buFont typeface="Permanent Marker"/>
              <a:buNone/>
              <a:defRPr sz="1867">
                <a:latin typeface="Permanent Marker"/>
                <a:ea typeface="Permanent Marker"/>
                <a:cs typeface="Permanent Marker"/>
                <a:sym typeface="Permanent Marker"/>
              </a:defRPr>
            </a:lvl8pPr>
            <a:lvl9pPr lvl="8" algn="ctr" rtl="0">
              <a:spcBef>
                <a:spcPts val="0"/>
              </a:spcBef>
              <a:spcAft>
                <a:spcPts val="0"/>
              </a:spcAft>
              <a:buSzPts val="1400"/>
              <a:buFont typeface="Permanent Marker"/>
              <a:buNone/>
              <a:defRPr sz="1867">
                <a:latin typeface="Permanent Marker"/>
                <a:ea typeface="Permanent Marker"/>
                <a:cs typeface="Permanent Marker"/>
                <a:sym typeface="Permanent Marker"/>
              </a:defRPr>
            </a:lvl9pPr>
          </a:lstStyle>
          <a:p>
            <a:endParaRPr/>
          </a:p>
        </p:txBody>
      </p:sp>
      <p:sp>
        <p:nvSpPr>
          <p:cNvPr id="157" name="Google Shape;157;p10"/>
          <p:cNvSpPr txBox="1">
            <a:spLocks noGrp="1"/>
          </p:cNvSpPr>
          <p:nvPr>
            <p:ph type="ctrTitle" idx="6"/>
          </p:nvPr>
        </p:nvSpPr>
        <p:spPr>
          <a:xfrm>
            <a:off x="2678400" y="689133"/>
            <a:ext cx="6835200" cy="97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Permanent Marker"/>
              <a:buNone/>
              <a:defRPr sz="3200">
                <a:latin typeface="Permanent Marker"/>
                <a:ea typeface="Permanent Marker"/>
                <a:cs typeface="Permanent Marker"/>
                <a:sym typeface="Permanent Marker"/>
              </a:defRPr>
            </a:lvl1pPr>
            <a:lvl2pPr lvl="1" algn="ctr" rtl="0">
              <a:spcBef>
                <a:spcPts val="0"/>
              </a:spcBef>
              <a:spcAft>
                <a:spcPts val="0"/>
              </a:spcAft>
              <a:buSzPts val="3000"/>
              <a:buFont typeface="Permanent Marker"/>
              <a:buNone/>
              <a:defRPr sz="4000">
                <a:latin typeface="Permanent Marker"/>
                <a:ea typeface="Permanent Marker"/>
                <a:cs typeface="Permanent Marker"/>
                <a:sym typeface="Permanent Marker"/>
              </a:defRPr>
            </a:lvl2pPr>
            <a:lvl3pPr lvl="2" algn="ctr" rtl="0">
              <a:spcBef>
                <a:spcPts val="0"/>
              </a:spcBef>
              <a:spcAft>
                <a:spcPts val="0"/>
              </a:spcAft>
              <a:buSzPts val="3000"/>
              <a:buFont typeface="Permanent Marker"/>
              <a:buNone/>
              <a:defRPr sz="4000">
                <a:latin typeface="Permanent Marker"/>
                <a:ea typeface="Permanent Marker"/>
                <a:cs typeface="Permanent Marker"/>
                <a:sym typeface="Permanent Marker"/>
              </a:defRPr>
            </a:lvl3pPr>
            <a:lvl4pPr lvl="3" algn="ctr" rtl="0">
              <a:spcBef>
                <a:spcPts val="0"/>
              </a:spcBef>
              <a:spcAft>
                <a:spcPts val="0"/>
              </a:spcAft>
              <a:buSzPts val="3000"/>
              <a:buFont typeface="Permanent Marker"/>
              <a:buNone/>
              <a:defRPr sz="4000">
                <a:latin typeface="Permanent Marker"/>
                <a:ea typeface="Permanent Marker"/>
                <a:cs typeface="Permanent Marker"/>
                <a:sym typeface="Permanent Marker"/>
              </a:defRPr>
            </a:lvl4pPr>
            <a:lvl5pPr lvl="4" algn="ctr" rtl="0">
              <a:spcBef>
                <a:spcPts val="0"/>
              </a:spcBef>
              <a:spcAft>
                <a:spcPts val="0"/>
              </a:spcAft>
              <a:buSzPts val="3000"/>
              <a:buFont typeface="Permanent Marker"/>
              <a:buNone/>
              <a:defRPr sz="4000">
                <a:latin typeface="Permanent Marker"/>
                <a:ea typeface="Permanent Marker"/>
                <a:cs typeface="Permanent Marker"/>
                <a:sym typeface="Permanent Marker"/>
              </a:defRPr>
            </a:lvl5pPr>
            <a:lvl6pPr lvl="5" algn="ctr" rtl="0">
              <a:spcBef>
                <a:spcPts val="0"/>
              </a:spcBef>
              <a:spcAft>
                <a:spcPts val="0"/>
              </a:spcAft>
              <a:buSzPts val="3000"/>
              <a:buFont typeface="Permanent Marker"/>
              <a:buNone/>
              <a:defRPr sz="4000">
                <a:latin typeface="Permanent Marker"/>
                <a:ea typeface="Permanent Marker"/>
                <a:cs typeface="Permanent Marker"/>
                <a:sym typeface="Permanent Marker"/>
              </a:defRPr>
            </a:lvl6pPr>
            <a:lvl7pPr lvl="6" algn="ctr" rtl="0">
              <a:spcBef>
                <a:spcPts val="0"/>
              </a:spcBef>
              <a:spcAft>
                <a:spcPts val="0"/>
              </a:spcAft>
              <a:buSzPts val="3000"/>
              <a:buFont typeface="Permanent Marker"/>
              <a:buNone/>
              <a:defRPr sz="4000">
                <a:latin typeface="Permanent Marker"/>
                <a:ea typeface="Permanent Marker"/>
                <a:cs typeface="Permanent Marker"/>
                <a:sym typeface="Permanent Marker"/>
              </a:defRPr>
            </a:lvl7pPr>
            <a:lvl8pPr lvl="7" algn="ctr" rtl="0">
              <a:spcBef>
                <a:spcPts val="0"/>
              </a:spcBef>
              <a:spcAft>
                <a:spcPts val="0"/>
              </a:spcAft>
              <a:buSzPts val="3000"/>
              <a:buFont typeface="Permanent Marker"/>
              <a:buNone/>
              <a:defRPr sz="4000">
                <a:latin typeface="Permanent Marker"/>
                <a:ea typeface="Permanent Marker"/>
                <a:cs typeface="Permanent Marker"/>
                <a:sym typeface="Permanent Marker"/>
              </a:defRPr>
            </a:lvl8pPr>
            <a:lvl9pPr lvl="8" algn="ctr" rtl="0">
              <a:spcBef>
                <a:spcPts val="0"/>
              </a:spcBef>
              <a:spcAft>
                <a:spcPts val="0"/>
              </a:spcAft>
              <a:buSzPts val="3000"/>
              <a:buFont typeface="Permanent Marker"/>
              <a:buNone/>
              <a:defRPr sz="4000">
                <a:latin typeface="Permanent Marker"/>
                <a:ea typeface="Permanent Marker"/>
                <a:cs typeface="Permanent Marker"/>
                <a:sym typeface="Permanent Marker"/>
              </a:defRPr>
            </a:lvl9pPr>
          </a:lstStyle>
          <a:p>
            <a:endParaRPr/>
          </a:p>
        </p:txBody>
      </p:sp>
    </p:spTree>
    <p:extLst>
      <p:ext uri="{BB962C8B-B14F-4D97-AF65-F5344CB8AC3E}">
        <p14:creationId xmlns:p14="http://schemas.microsoft.com/office/powerpoint/2010/main" val="253198287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BIG NUMBERS">
  <p:cSld name="BIG NUMBERS">
    <p:spTree>
      <p:nvGrpSpPr>
        <p:cNvPr id="1" name="Shape 158"/>
        <p:cNvGrpSpPr/>
        <p:nvPr/>
      </p:nvGrpSpPr>
      <p:grpSpPr>
        <a:xfrm>
          <a:off x="0" y="0"/>
          <a:ext cx="0" cy="0"/>
          <a:chOff x="0" y="0"/>
          <a:chExt cx="0" cy="0"/>
        </a:xfrm>
      </p:grpSpPr>
      <p:grpSp>
        <p:nvGrpSpPr>
          <p:cNvPr id="159" name="Google Shape;159;p11"/>
          <p:cNvGrpSpPr/>
          <p:nvPr/>
        </p:nvGrpSpPr>
        <p:grpSpPr>
          <a:xfrm>
            <a:off x="-16603" y="413700"/>
            <a:ext cx="12241067" cy="6051067"/>
            <a:chOff x="-12452" y="310275"/>
            <a:chExt cx="9180800" cy="4538300"/>
          </a:xfrm>
        </p:grpSpPr>
        <p:cxnSp>
          <p:nvCxnSpPr>
            <p:cNvPr id="160" name="Google Shape;160;p11"/>
            <p:cNvCxnSpPr/>
            <p:nvPr/>
          </p:nvCxnSpPr>
          <p:spPr>
            <a:xfrm>
              <a:off x="-552" y="402343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61" name="Google Shape;161;p11"/>
            <p:cNvCxnSpPr/>
            <p:nvPr/>
          </p:nvCxnSpPr>
          <p:spPr>
            <a:xfrm>
              <a:off x="-12452" y="310275"/>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62" name="Google Shape;162;p11"/>
            <p:cNvCxnSpPr/>
            <p:nvPr/>
          </p:nvCxnSpPr>
          <p:spPr>
            <a:xfrm>
              <a:off x="-552" y="722848"/>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63" name="Google Shape;163;p11"/>
            <p:cNvCxnSpPr/>
            <p:nvPr/>
          </p:nvCxnSpPr>
          <p:spPr>
            <a:xfrm>
              <a:off x="-552" y="113542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64" name="Google Shape;164;p11"/>
            <p:cNvCxnSpPr/>
            <p:nvPr/>
          </p:nvCxnSpPr>
          <p:spPr>
            <a:xfrm>
              <a:off x="-552" y="1547993"/>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65" name="Google Shape;165;p11"/>
            <p:cNvCxnSpPr/>
            <p:nvPr/>
          </p:nvCxnSpPr>
          <p:spPr>
            <a:xfrm>
              <a:off x="-552" y="1960566"/>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66" name="Google Shape;166;p11"/>
            <p:cNvCxnSpPr/>
            <p:nvPr/>
          </p:nvCxnSpPr>
          <p:spPr>
            <a:xfrm>
              <a:off x="-552" y="2373139"/>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67" name="Google Shape;167;p11"/>
            <p:cNvCxnSpPr/>
            <p:nvPr/>
          </p:nvCxnSpPr>
          <p:spPr>
            <a:xfrm>
              <a:off x="-552" y="2785711"/>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68" name="Google Shape;168;p11"/>
            <p:cNvCxnSpPr/>
            <p:nvPr/>
          </p:nvCxnSpPr>
          <p:spPr>
            <a:xfrm>
              <a:off x="-552" y="3198284"/>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69" name="Google Shape;169;p11"/>
            <p:cNvCxnSpPr/>
            <p:nvPr/>
          </p:nvCxnSpPr>
          <p:spPr>
            <a:xfrm>
              <a:off x="-552" y="3610857"/>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70" name="Google Shape;170;p11"/>
            <p:cNvCxnSpPr/>
            <p:nvPr/>
          </p:nvCxnSpPr>
          <p:spPr>
            <a:xfrm>
              <a:off x="-552" y="4436002"/>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71" name="Google Shape;171;p11"/>
            <p:cNvCxnSpPr/>
            <p:nvPr/>
          </p:nvCxnSpPr>
          <p:spPr>
            <a:xfrm>
              <a:off x="-552" y="4848575"/>
              <a:ext cx="9168900" cy="0"/>
            </a:xfrm>
            <a:prstGeom prst="straightConnector1">
              <a:avLst/>
            </a:prstGeom>
            <a:noFill/>
            <a:ln w="9525" cap="flat" cmpd="sng">
              <a:solidFill>
                <a:srgbClr val="F3F3F3"/>
              </a:solidFill>
              <a:prstDash val="solid"/>
              <a:round/>
              <a:headEnd type="none" w="med" len="med"/>
              <a:tailEnd type="none" w="med" len="med"/>
            </a:ln>
          </p:spPr>
        </p:cxnSp>
      </p:grpSp>
      <p:sp>
        <p:nvSpPr>
          <p:cNvPr id="172" name="Google Shape;172;p11"/>
          <p:cNvSpPr txBox="1">
            <a:spLocks noGrp="1"/>
          </p:cNvSpPr>
          <p:nvPr>
            <p:ph type="title" hasCustomPrompt="1"/>
          </p:nvPr>
        </p:nvSpPr>
        <p:spPr>
          <a:xfrm>
            <a:off x="3335000" y="934651"/>
            <a:ext cx="5522000" cy="79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8000"/>
            </a:lvl1pPr>
            <a:lvl2pPr lvl="1" algn="ctr" rtl="0">
              <a:spcBef>
                <a:spcPts val="0"/>
              </a:spcBef>
              <a:spcAft>
                <a:spcPts val="0"/>
              </a:spcAft>
              <a:buSzPts val="4800"/>
              <a:buNone/>
              <a:defRPr sz="6400"/>
            </a:lvl2pPr>
            <a:lvl3pPr lvl="2" algn="ctr" rtl="0">
              <a:spcBef>
                <a:spcPts val="0"/>
              </a:spcBef>
              <a:spcAft>
                <a:spcPts val="0"/>
              </a:spcAft>
              <a:buSzPts val="4800"/>
              <a:buNone/>
              <a:defRPr sz="6400"/>
            </a:lvl3pPr>
            <a:lvl4pPr lvl="3" algn="ctr" rtl="0">
              <a:spcBef>
                <a:spcPts val="0"/>
              </a:spcBef>
              <a:spcAft>
                <a:spcPts val="0"/>
              </a:spcAft>
              <a:buSzPts val="4800"/>
              <a:buNone/>
              <a:defRPr sz="6400"/>
            </a:lvl4pPr>
            <a:lvl5pPr lvl="4" algn="ctr" rtl="0">
              <a:spcBef>
                <a:spcPts val="0"/>
              </a:spcBef>
              <a:spcAft>
                <a:spcPts val="0"/>
              </a:spcAft>
              <a:buSzPts val="4800"/>
              <a:buNone/>
              <a:defRPr sz="6400"/>
            </a:lvl5pPr>
            <a:lvl6pPr lvl="5" algn="ctr" rtl="0">
              <a:spcBef>
                <a:spcPts val="0"/>
              </a:spcBef>
              <a:spcAft>
                <a:spcPts val="0"/>
              </a:spcAft>
              <a:buSzPts val="4800"/>
              <a:buNone/>
              <a:defRPr sz="6400"/>
            </a:lvl6pPr>
            <a:lvl7pPr lvl="6" algn="ctr" rtl="0">
              <a:spcBef>
                <a:spcPts val="0"/>
              </a:spcBef>
              <a:spcAft>
                <a:spcPts val="0"/>
              </a:spcAft>
              <a:buSzPts val="4800"/>
              <a:buNone/>
              <a:defRPr sz="6400"/>
            </a:lvl7pPr>
            <a:lvl8pPr lvl="7" algn="ctr" rtl="0">
              <a:spcBef>
                <a:spcPts val="0"/>
              </a:spcBef>
              <a:spcAft>
                <a:spcPts val="0"/>
              </a:spcAft>
              <a:buSzPts val="4800"/>
              <a:buNone/>
              <a:defRPr sz="6400"/>
            </a:lvl8pPr>
            <a:lvl9pPr lvl="8" algn="ctr" rtl="0">
              <a:spcBef>
                <a:spcPts val="0"/>
              </a:spcBef>
              <a:spcAft>
                <a:spcPts val="0"/>
              </a:spcAft>
              <a:buSzPts val="4800"/>
              <a:buNone/>
              <a:defRPr sz="6400"/>
            </a:lvl9pPr>
          </a:lstStyle>
          <a:p>
            <a:r>
              <a:t>xx%</a:t>
            </a:r>
          </a:p>
        </p:txBody>
      </p:sp>
      <p:sp>
        <p:nvSpPr>
          <p:cNvPr id="173" name="Google Shape;173;p11"/>
          <p:cNvSpPr txBox="1">
            <a:spLocks noGrp="1"/>
          </p:cNvSpPr>
          <p:nvPr>
            <p:ph type="title" idx="2" hasCustomPrompt="1"/>
          </p:nvPr>
        </p:nvSpPr>
        <p:spPr>
          <a:xfrm>
            <a:off x="3335000" y="2814251"/>
            <a:ext cx="5522000" cy="79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8000"/>
            </a:lvl1pPr>
            <a:lvl2pPr lvl="1" algn="ctr" rtl="0">
              <a:spcBef>
                <a:spcPts val="0"/>
              </a:spcBef>
              <a:spcAft>
                <a:spcPts val="0"/>
              </a:spcAft>
              <a:buSzPts val="4800"/>
              <a:buNone/>
              <a:defRPr sz="6400"/>
            </a:lvl2pPr>
            <a:lvl3pPr lvl="2" algn="ctr" rtl="0">
              <a:spcBef>
                <a:spcPts val="0"/>
              </a:spcBef>
              <a:spcAft>
                <a:spcPts val="0"/>
              </a:spcAft>
              <a:buSzPts val="4800"/>
              <a:buNone/>
              <a:defRPr sz="6400"/>
            </a:lvl3pPr>
            <a:lvl4pPr lvl="3" algn="ctr" rtl="0">
              <a:spcBef>
                <a:spcPts val="0"/>
              </a:spcBef>
              <a:spcAft>
                <a:spcPts val="0"/>
              </a:spcAft>
              <a:buSzPts val="4800"/>
              <a:buNone/>
              <a:defRPr sz="6400"/>
            </a:lvl4pPr>
            <a:lvl5pPr lvl="4" algn="ctr" rtl="0">
              <a:spcBef>
                <a:spcPts val="0"/>
              </a:spcBef>
              <a:spcAft>
                <a:spcPts val="0"/>
              </a:spcAft>
              <a:buSzPts val="4800"/>
              <a:buNone/>
              <a:defRPr sz="6400"/>
            </a:lvl5pPr>
            <a:lvl6pPr lvl="5" algn="ctr" rtl="0">
              <a:spcBef>
                <a:spcPts val="0"/>
              </a:spcBef>
              <a:spcAft>
                <a:spcPts val="0"/>
              </a:spcAft>
              <a:buSzPts val="4800"/>
              <a:buNone/>
              <a:defRPr sz="6400"/>
            </a:lvl6pPr>
            <a:lvl7pPr lvl="6" algn="ctr" rtl="0">
              <a:spcBef>
                <a:spcPts val="0"/>
              </a:spcBef>
              <a:spcAft>
                <a:spcPts val="0"/>
              </a:spcAft>
              <a:buSzPts val="4800"/>
              <a:buNone/>
              <a:defRPr sz="6400"/>
            </a:lvl7pPr>
            <a:lvl8pPr lvl="7" algn="ctr" rtl="0">
              <a:spcBef>
                <a:spcPts val="0"/>
              </a:spcBef>
              <a:spcAft>
                <a:spcPts val="0"/>
              </a:spcAft>
              <a:buSzPts val="4800"/>
              <a:buNone/>
              <a:defRPr sz="6400"/>
            </a:lvl8pPr>
            <a:lvl9pPr lvl="8" algn="ctr" rtl="0">
              <a:spcBef>
                <a:spcPts val="0"/>
              </a:spcBef>
              <a:spcAft>
                <a:spcPts val="0"/>
              </a:spcAft>
              <a:buSzPts val="4800"/>
              <a:buNone/>
              <a:defRPr sz="6400"/>
            </a:lvl9pPr>
          </a:lstStyle>
          <a:p>
            <a:r>
              <a:t>xx%</a:t>
            </a:r>
          </a:p>
        </p:txBody>
      </p:sp>
      <p:sp>
        <p:nvSpPr>
          <p:cNvPr id="174" name="Google Shape;174;p11"/>
          <p:cNvSpPr txBox="1">
            <a:spLocks noGrp="1"/>
          </p:cNvSpPr>
          <p:nvPr>
            <p:ph type="title" idx="3" hasCustomPrompt="1"/>
          </p:nvPr>
        </p:nvSpPr>
        <p:spPr>
          <a:xfrm>
            <a:off x="3335000" y="4693851"/>
            <a:ext cx="5522000" cy="79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8000"/>
            </a:lvl1pPr>
            <a:lvl2pPr lvl="1" algn="ctr" rtl="0">
              <a:spcBef>
                <a:spcPts val="0"/>
              </a:spcBef>
              <a:spcAft>
                <a:spcPts val="0"/>
              </a:spcAft>
              <a:buSzPts val="4800"/>
              <a:buNone/>
              <a:defRPr sz="6400"/>
            </a:lvl2pPr>
            <a:lvl3pPr lvl="2" algn="ctr" rtl="0">
              <a:spcBef>
                <a:spcPts val="0"/>
              </a:spcBef>
              <a:spcAft>
                <a:spcPts val="0"/>
              </a:spcAft>
              <a:buSzPts val="4800"/>
              <a:buNone/>
              <a:defRPr sz="6400"/>
            </a:lvl3pPr>
            <a:lvl4pPr lvl="3" algn="ctr" rtl="0">
              <a:spcBef>
                <a:spcPts val="0"/>
              </a:spcBef>
              <a:spcAft>
                <a:spcPts val="0"/>
              </a:spcAft>
              <a:buSzPts val="4800"/>
              <a:buNone/>
              <a:defRPr sz="6400"/>
            </a:lvl4pPr>
            <a:lvl5pPr lvl="4" algn="ctr" rtl="0">
              <a:spcBef>
                <a:spcPts val="0"/>
              </a:spcBef>
              <a:spcAft>
                <a:spcPts val="0"/>
              </a:spcAft>
              <a:buSzPts val="4800"/>
              <a:buNone/>
              <a:defRPr sz="6400"/>
            </a:lvl5pPr>
            <a:lvl6pPr lvl="5" algn="ctr" rtl="0">
              <a:spcBef>
                <a:spcPts val="0"/>
              </a:spcBef>
              <a:spcAft>
                <a:spcPts val="0"/>
              </a:spcAft>
              <a:buSzPts val="4800"/>
              <a:buNone/>
              <a:defRPr sz="6400"/>
            </a:lvl6pPr>
            <a:lvl7pPr lvl="6" algn="ctr" rtl="0">
              <a:spcBef>
                <a:spcPts val="0"/>
              </a:spcBef>
              <a:spcAft>
                <a:spcPts val="0"/>
              </a:spcAft>
              <a:buSzPts val="4800"/>
              <a:buNone/>
              <a:defRPr sz="6400"/>
            </a:lvl7pPr>
            <a:lvl8pPr lvl="7" algn="ctr" rtl="0">
              <a:spcBef>
                <a:spcPts val="0"/>
              </a:spcBef>
              <a:spcAft>
                <a:spcPts val="0"/>
              </a:spcAft>
              <a:buSzPts val="4800"/>
              <a:buNone/>
              <a:defRPr sz="6400"/>
            </a:lvl8pPr>
            <a:lvl9pPr lvl="8" algn="ctr" rtl="0">
              <a:spcBef>
                <a:spcPts val="0"/>
              </a:spcBef>
              <a:spcAft>
                <a:spcPts val="0"/>
              </a:spcAft>
              <a:buSzPts val="4800"/>
              <a:buNone/>
              <a:defRPr sz="6400"/>
            </a:lvl9pPr>
          </a:lstStyle>
          <a:p>
            <a:r>
              <a:t>xx%</a:t>
            </a:r>
          </a:p>
        </p:txBody>
      </p:sp>
    </p:spTree>
    <p:extLst>
      <p:ext uri="{BB962C8B-B14F-4D97-AF65-F5344CB8AC3E}">
        <p14:creationId xmlns:p14="http://schemas.microsoft.com/office/powerpoint/2010/main" val="376428708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 DESIGN">
  <p:cSld name="TITLE + DESIGN">
    <p:spTree>
      <p:nvGrpSpPr>
        <p:cNvPr id="1" name="Shape 175"/>
        <p:cNvGrpSpPr/>
        <p:nvPr/>
      </p:nvGrpSpPr>
      <p:grpSpPr>
        <a:xfrm>
          <a:off x="0" y="0"/>
          <a:ext cx="0" cy="0"/>
          <a:chOff x="0" y="0"/>
          <a:chExt cx="0" cy="0"/>
        </a:xfrm>
      </p:grpSpPr>
      <p:grpSp>
        <p:nvGrpSpPr>
          <p:cNvPr id="176" name="Google Shape;176;p12"/>
          <p:cNvGrpSpPr/>
          <p:nvPr/>
        </p:nvGrpSpPr>
        <p:grpSpPr>
          <a:xfrm>
            <a:off x="-16603" y="413700"/>
            <a:ext cx="12241067" cy="6051067"/>
            <a:chOff x="-12452" y="310275"/>
            <a:chExt cx="9180800" cy="4538300"/>
          </a:xfrm>
        </p:grpSpPr>
        <p:cxnSp>
          <p:nvCxnSpPr>
            <p:cNvPr id="177" name="Google Shape;177;p12"/>
            <p:cNvCxnSpPr/>
            <p:nvPr/>
          </p:nvCxnSpPr>
          <p:spPr>
            <a:xfrm>
              <a:off x="-552" y="402343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78" name="Google Shape;178;p12"/>
            <p:cNvCxnSpPr/>
            <p:nvPr/>
          </p:nvCxnSpPr>
          <p:spPr>
            <a:xfrm>
              <a:off x="-12452" y="310275"/>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79" name="Google Shape;179;p12"/>
            <p:cNvCxnSpPr/>
            <p:nvPr/>
          </p:nvCxnSpPr>
          <p:spPr>
            <a:xfrm>
              <a:off x="-552" y="722848"/>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80" name="Google Shape;180;p12"/>
            <p:cNvCxnSpPr/>
            <p:nvPr/>
          </p:nvCxnSpPr>
          <p:spPr>
            <a:xfrm>
              <a:off x="-552" y="113542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81" name="Google Shape;181;p12"/>
            <p:cNvCxnSpPr/>
            <p:nvPr/>
          </p:nvCxnSpPr>
          <p:spPr>
            <a:xfrm>
              <a:off x="-552" y="1547993"/>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82" name="Google Shape;182;p12"/>
            <p:cNvCxnSpPr/>
            <p:nvPr/>
          </p:nvCxnSpPr>
          <p:spPr>
            <a:xfrm>
              <a:off x="-552" y="1960566"/>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83" name="Google Shape;183;p12"/>
            <p:cNvCxnSpPr/>
            <p:nvPr/>
          </p:nvCxnSpPr>
          <p:spPr>
            <a:xfrm>
              <a:off x="-552" y="2373139"/>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84" name="Google Shape;184;p12"/>
            <p:cNvCxnSpPr/>
            <p:nvPr/>
          </p:nvCxnSpPr>
          <p:spPr>
            <a:xfrm>
              <a:off x="-552" y="2785711"/>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85" name="Google Shape;185;p12"/>
            <p:cNvCxnSpPr/>
            <p:nvPr/>
          </p:nvCxnSpPr>
          <p:spPr>
            <a:xfrm>
              <a:off x="-552" y="3198284"/>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86" name="Google Shape;186;p12"/>
            <p:cNvCxnSpPr/>
            <p:nvPr/>
          </p:nvCxnSpPr>
          <p:spPr>
            <a:xfrm>
              <a:off x="-552" y="3610857"/>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87" name="Google Shape;187;p12"/>
            <p:cNvCxnSpPr/>
            <p:nvPr/>
          </p:nvCxnSpPr>
          <p:spPr>
            <a:xfrm>
              <a:off x="-552" y="4436002"/>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88" name="Google Shape;188;p12"/>
            <p:cNvCxnSpPr/>
            <p:nvPr/>
          </p:nvCxnSpPr>
          <p:spPr>
            <a:xfrm>
              <a:off x="-552" y="4848575"/>
              <a:ext cx="9168900" cy="0"/>
            </a:xfrm>
            <a:prstGeom prst="straightConnector1">
              <a:avLst/>
            </a:prstGeom>
            <a:noFill/>
            <a:ln w="9525" cap="flat" cmpd="sng">
              <a:solidFill>
                <a:srgbClr val="F3F3F3"/>
              </a:solidFill>
              <a:prstDash val="solid"/>
              <a:round/>
              <a:headEnd type="none" w="med" len="med"/>
              <a:tailEnd type="none" w="med" len="med"/>
            </a:ln>
          </p:spPr>
        </p:cxnSp>
      </p:grpSp>
      <p:sp>
        <p:nvSpPr>
          <p:cNvPr id="189" name="Google Shape;189;p12"/>
          <p:cNvSpPr txBox="1">
            <a:spLocks noGrp="1"/>
          </p:cNvSpPr>
          <p:nvPr>
            <p:ph type="ctrTitle"/>
          </p:nvPr>
        </p:nvSpPr>
        <p:spPr>
          <a:xfrm>
            <a:off x="4416800" y="1603533"/>
            <a:ext cx="3358400" cy="97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Permanent Marker"/>
              <a:buNone/>
              <a:defRPr sz="3200">
                <a:latin typeface="Permanent Marker"/>
                <a:ea typeface="Permanent Marker"/>
                <a:cs typeface="Permanent Marker"/>
                <a:sym typeface="Permanent Marker"/>
              </a:defRPr>
            </a:lvl1pPr>
            <a:lvl2pPr lvl="1" algn="ctr" rtl="0">
              <a:spcBef>
                <a:spcPts val="0"/>
              </a:spcBef>
              <a:spcAft>
                <a:spcPts val="0"/>
              </a:spcAft>
              <a:buSzPts val="3000"/>
              <a:buFont typeface="Permanent Marker"/>
              <a:buNone/>
              <a:defRPr sz="4000">
                <a:latin typeface="Permanent Marker"/>
                <a:ea typeface="Permanent Marker"/>
                <a:cs typeface="Permanent Marker"/>
                <a:sym typeface="Permanent Marker"/>
              </a:defRPr>
            </a:lvl2pPr>
            <a:lvl3pPr lvl="2" algn="ctr" rtl="0">
              <a:spcBef>
                <a:spcPts val="0"/>
              </a:spcBef>
              <a:spcAft>
                <a:spcPts val="0"/>
              </a:spcAft>
              <a:buSzPts val="3000"/>
              <a:buFont typeface="Permanent Marker"/>
              <a:buNone/>
              <a:defRPr sz="4000">
                <a:latin typeface="Permanent Marker"/>
                <a:ea typeface="Permanent Marker"/>
                <a:cs typeface="Permanent Marker"/>
                <a:sym typeface="Permanent Marker"/>
              </a:defRPr>
            </a:lvl3pPr>
            <a:lvl4pPr lvl="3" algn="ctr" rtl="0">
              <a:spcBef>
                <a:spcPts val="0"/>
              </a:spcBef>
              <a:spcAft>
                <a:spcPts val="0"/>
              </a:spcAft>
              <a:buSzPts val="3000"/>
              <a:buFont typeface="Permanent Marker"/>
              <a:buNone/>
              <a:defRPr sz="4000">
                <a:latin typeface="Permanent Marker"/>
                <a:ea typeface="Permanent Marker"/>
                <a:cs typeface="Permanent Marker"/>
                <a:sym typeface="Permanent Marker"/>
              </a:defRPr>
            </a:lvl4pPr>
            <a:lvl5pPr lvl="4" algn="ctr" rtl="0">
              <a:spcBef>
                <a:spcPts val="0"/>
              </a:spcBef>
              <a:spcAft>
                <a:spcPts val="0"/>
              </a:spcAft>
              <a:buSzPts val="3000"/>
              <a:buFont typeface="Permanent Marker"/>
              <a:buNone/>
              <a:defRPr sz="4000">
                <a:latin typeface="Permanent Marker"/>
                <a:ea typeface="Permanent Marker"/>
                <a:cs typeface="Permanent Marker"/>
                <a:sym typeface="Permanent Marker"/>
              </a:defRPr>
            </a:lvl5pPr>
            <a:lvl6pPr lvl="5" algn="ctr" rtl="0">
              <a:spcBef>
                <a:spcPts val="0"/>
              </a:spcBef>
              <a:spcAft>
                <a:spcPts val="0"/>
              </a:spcAft>
              <a:buSzPts val="3000"/>
              <a:buFont typeface="Permanent Marker"/>
              <a:buNone/>
              <a:defRPr sz="4000">
                <a:latin typeface="Permanent Marker"/>
                <a:ea typeface="Permanent Marker"/>
                <a:cs typeface="Permanent Marker"/>
                <a:sym typeface="Permanent Marker"/>
              </a:defRPr>
            </a:lvl6pPr>
            <a:lvl7pPr lvl="6" algn="ctr" rtl="0">
              <a:spcBef>
                <a:spcPts val="0"/>
              </a:spcBef>
              <a:spcAft>
                <a:spcPts val="0"/>
              </a:spcAft>
              <a:buSzPts val="3000"/>
              <a:buFont typeface="Permanent Marker"/>
              <a:buNone/>
              <a:defRPr sz="4000">
                <a:latin typeface="Permanent Marker"/>
                <a:ea typeface="Permanent Marker"/>
                <a:cs typeface="Permanent Marker"/>
                <a:sym typeface="Permanent Marker"/>
              </a:defRPr>
            </a:lvl7pPr>
            <a:lvl8pPr lvl="7" algn="ctr" rtl="0">
              <a:spcBef>
                <a:spcPts val="0"/>
              </a:spcBef>
              <a:spcAft>
                <a:spcPts val="0"/>
              </a:spcAft>
              <a:buSzPts val="3000"/>
              <a:buFont typeface="Permanent Marker"/>
              <a:buNone/>
              <a:defRPr sz="4000">
                <a:latin typeface="Permanent Marker"/>
                <a:ea typeface="Permanent Marker"/>
                <a:cs typeface="Permanent Marker"/>
                <a:sym typeface="Permanent Marker"/>
              </a:defRPr>
            </a:lvl8pPr>
            <a:lvl9pPr lvl="8" algn="ctr" rtl="0">
              <a:spcBef>
                <a:spcPts val="0"/>
              </a:spcBef>
              <a:spcAft>
                <a:spcPts val="0"/>
              </a:spcAft>
              <a:buSzPts val="3000"/>
              <a:buFont typeface="Permanent Marker"/>
              <a:buNone/>
              <a:defRPr sz="4000">
                <a:latin typeface="Permanent Marker"/>
                <a:ea typeface="Permanent Marker"/>
                <a:cs typeface="Permanent Marker"/>
                <a:sym typeface="Permanent Marker"/>
              </a:defRPr>
            </a:lvl9pPr>
          </a:lstStyle>
          <a:p>
            <a:endParaRPr/>
          </a:p>
        </p:txBody>
      </p:sp>
    </p:spTree>
    <p:extLst>
      <p:ext uri="{BB962C8B-B14F-4D97-AF65-F5344CB8AC3E}">
        <p14:creationId xmlns:p14="http://schemas.microsoft.com/office/powerpoint/2010/main" val="422128867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 THREE COLUMNS">
  <p:cSld name="1_TITLE + THREE COLUMNS">
    <p:spTree>
      <p:nvGrpSpPr>
        <p:cNvPr id="1" name="Shape 190"/>
        <p:cNvGrpSpPr/>
        <p:nvPr/>
      </p:nvGrpSpPr>
      <p:grpSpPr>
        <a:xfrm>
          <a:off x="0" y="0"/>
          <a:ext cx="0" cy="0"/>
          <a:chOff x="0" y="0"/>
          <a:chExt cx="0" cy="0"/>
        </a:xfrm>
      </p:grpSpPr>
      <p:grpSp>
        <p:nvGrpSpPr>
          <p:cNvPr id="191" name="Google Shape;191;p13"/>
          <p:cNvGrpSpPr/>
          <p:nvPr/>
        </p:nvGrpSpPr>
        <p:grpSpPr>
          <a:xfrm>
            <a:off x="-16603" y="413700"/>
            <a:ext cx="12241067" cy="6051067"/>
            <a:chOff x="-12452" y="310275"/>
            <a:chExt cx="9180800" cy="4538300"/>
          </a:xfrm>
        </p:grpSpPr>
        <p:cxnSp>
          <p:nvCxnSpPr>
            <p:cNvPr id="192" name="Google Shape;192;p13"/>
            <p:cNvCxnSpPr/>
            <p:nvPr/>
          </p:nvCxnSpPr>
          <p:spPr>
            <a:xfrm>
              <a:off x="-552" y="402343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93" name="Google Shape;193;p13"/>
            <p:cNvCxnSpPr/>
            <p:nvPr/>
          </p:nvCxnSpPr>
          <p:spPr>
            <a:xfrm>
              <a:off x="-12452" y="310275"/>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94" name="Google Shape;194;p13"/>
            <p:cNvCxnSpPr/>
            <p:nvPr/>
          </p:nvCxnSpPr>
          <p:spPr>
            <a:xfrm>
              <a:off x="-552" y="722848"/>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95" name="Google Shape;195;p13"/>
            <p:cNvCxnSpPr/>
            <p:nvPr/>
          </p:nvCxnSpPr>
          <p:spPr>
            <a:xfrm>
              <a:off x="-552" y="113542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96" name="Google Shape;196;p13"/>
            <p:cNvCxnSpPr/>
            <p:nvPr/>
          </p:nvCxnSpPr>
          <p:spPr>
            <a:xfrm>
              <a:off x="-552" y="1547993"/>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97" name="Google Shape;197;p13"/>
            <p:cNvCxnSpPr/>
            <p:nvPr/>
          </p:nvCxnSpPr>
          <p:spPr>
            <a:xfrm>
              <a:off x="-552" y="1960566"/>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98" name="Google Shape;198;p13"/>
            <p:cNvCxnSpPr/>
            <p:nvPr/>
          </p:nvCxnSpPr>
          <p:spPr>
            <a:xfrm>
              <a:off x="-552" y="2373139"/>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99" name="Google Shape;199;p13"/>
            <p:cNvCxnSpPr/>
            <p:nvPr/>
          </p:nvCxnSpPr>
          <p:spPr>
            <a:xfrm>
              <a:off x="-552" y="2785711"/>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00" name="Google Shape;200;p13"/>
            <p:cNvCxnSpPr/>
            <p:nvPr/>
          </p:nvCxnSpPr>
          <p:spPr>
            <a:xfrm>
              <a:off x="-552" y="3198284"/>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01" name="Google Shape;201;p13"/>
            <p:cNvCxnSpPr/>
            <p:nvPr/>
          </p:nvCxnSpPr>
          <p:spPr>
            <a:xfrm>
              <a:off x="-552" y="3610857"/>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02" name="Google Shape;202;p13"/>
            <p:cNvCxnSpPr/>
            <p:nvPr/>
          </p:nvCxnSpPr>
          <p:spPr>
            <a:xfrm>
              <a:off x="-552" y="4436002"/>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03" name="Google Shape;203;p13"/>
            <p:cNvCxnSpPr/>
            <p:nvPr/>
          </p:nvCxnSpPr>
          <p:spPr>
            <a:xfrm>
              <a:off x="-552" y="4848575"/>
              <a:ext cx="9168900" cy="0"/>
            </a:xfrm>
            <a:prstGeom prst="straightConnector1">
              <a:avLst/>
            </a:prstGeom>
            <a:noFill/>
            <a:ln w="9525" cap="flat" cmpd="sng">
              <a:solidFill>
                <a:srgbClr val="F3F3F3"/>
              </a:solidFill>
              <a:prstDash val="solid"/>
              <a:round/>
              <a:headEnd type="none" w="med" len="med"/>
              <a:tailEnd type="none" w="med" len="med"/>
            </a:ln>
          </p:spPr>
        </p:cxnSp>
      </p:grpSp>
      <p:sp>
        <p:nvSpPr>
          <p:cNvPr id="204" name="Google Shape;204;p13"/>
          <p:cNvSpPr txBox="1">
            <a:spLocks noGrp="1"/>
          </p:cNvSpPr>
          <p:nvPr>
            <p:ph type="subTitle" idx="1"/>
          </p:nvPr>
        </p:nvSpPr>
        <p:spPr>
          <a:xfrm>
            <a:off x="8303733" y="2601400"/>
            <a:ext cx="2528800" cy="626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100"/>
              <a:buNone/>
              <a:defRPr/>
            </a:lvl1pPr>
            <a:lvl2pPr lvl="1" algn="ctr" rtl="0">
              <a:lnSpc>
                <a:spcPct val="100000"/>
              </a:lnSpc>
              <a:spcBef>
                <a:spcPts val="0"/>
              </a:spcBef>
              <a:spcAft>
                <a:spcPts val="0"/>
              </a:spcAft>
              <a:buSzPts val="1100"/>
              <a:buNone/>
              <a:defRPr/>
            </a:lvl2pPr>
            <a:lvl3pPr lvl="2" algn="ctr" rtl="0">
              <a:lnSpc>
                <a:spcPct val="100000"/>
              </a:lnSpc>
              <a:spcBef>
                <a:spcPts val="0"/>
              </a:spcBef>
              <a:spcAft>
                <a:spcPts val="0"/>
              </a:spcAft>
              <a:buSzPts val="1100"/>
              <a:buNone/>
              <a:defRPr/>
            </a:lvl3pPr>
            <a:lvl4pPr lvl="3" algn="ctr" rtl="0">
              <a:lnSpc>
                <a:spcPct val="100000"/>
              </a:lnSpc>
              <a:spcBef>
                <a:spcPts val="0"/>
              </a:spcBef>
              <a:spcAft>
                <a:spcPts val="0"/>
              </a:spcAft>
              <a:buSzPts val="1100"/>
              <a:buNone/>
              <a:defRPr/>
            </a:lvl4pPr>
            <a:lvl5pPr lvl="4" algn="ctr" rtl="0">
              <a:lnSpc>
                <a:spcPct val="100000"/>
              </a:lnSpc>
              <a:spcBef>
                <a:spcPts val="0"/>
              </a:spcBef>
              <a:spcAft>
                <a:spcPts val="0"/>
              </a:spcAft>
              <a:buSzPts val="1100"/>
              <a:buNone/>
              <a:defRPr/>
            </a:lvl5pPr>
            <a:lvl6pPr lvl="5" algn="ctr" rtl="0">
              <a:lnSpc>
                <a:spcPct val="100000"/>
              </a:lnSpc>
              <a:spcBef>
                <a:spcPts val="0"/>
              </a:spcBef>
              <a:spcAft>
                <a:spcPts val="0"/>
              </a:spcAft>
              <a:buSzPts val="1100"/>
              <a:buNone/>
              <a:defRPr/>
            </a:lvl6pPr>
            <a:lvl7pPr lvl="6" algn="ctr" rtl="0">
              <a:lnSpc>
                <a:spcPct val="100000"/>
              </a:lnSpc>
              <a:spcBef>
                <a:spcPts val="0"/>
              </a:spcBef>
              <a:spcAft>
                <a:spcPts val="0"/>
              </a:spcAft>
              <a:buSzPts val="1100"/>
              <a:buNone/>
              <a:defRPr/>
            </a:lvl7pPr>
            <a:lvl8pPr lvl="7" algn="ctr" rtl="0">
              <a:lnSpc>
                <a:spcPct val="100000"/>
              </a:lnSpc>
              <a:spcBef>
                <a:spcPts val="0"/>
              </a:spcBef>
              <a:spcAft>
                <a:spcPts val="0"/>
              </a:spcAft>
              <a:buSzPts val="1100"/>
              <a:buNone/>
              <a:defRPr/>
            </a:lvl8pPr>
            <a:lvl9pPr lvl="8" algn="ctr" rtl="0">
              <a:lnSpc>
                <a:spcPct val="100000"/>
              </a:lnSpc>
              <a:spcBef>
                <a:spcPts val="0"/>
              </a:spcBef>
              <a:spcAft>
                <a:spcPts val="0"/>
              </a:spcAft>
              <a:buSzPts val="1100"/>
              <a:buNone/>
              <a:defRPr/>
            </a:lvl9pPr>
          </a:lstStyle>
          <a:p>
            <a:endParaRPr/>
          </a:p>
        </p:txBody>
      </p:sp>
      <p:sp>
        <p:nvSpPr>
          <p:cNvPr id="205" name="Google Shape;205;p13"/>
          <p:cNvSpPr txBox="1">
            <a:spLocks noGrp="1"/>
          </p:cNvSpPr>
          <p:nvPr>
            <p:ph type="ctrTitle"/>
          </p:nvPr>
        </p:nvSpPr>
        <p:spPr>
          <a:xfrm>
            <a:off x="8303733" y="1946433"/>
            <a:ext cx="3964800" cy="79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Font typeface="Permanent Marker"/>
              <a:buNone/>
              <a:defRPr sz="1867">
                <a:latin typeface="Permanent Marker"/>
                <a:ea typeface="Permanent Marker"/>
                <a:cs typeface="Permanent Marker"/>
                <a:sym typeface="Permanent Marker"/>
              </a:defRPr>
            </a:lvl1pPr>
            <a:lvl2pPr lvl="1" rtl="0">
              <a:spcBef>
                <a:spcPts val="0"/>
              </a:spcBef>
              <a:spcAft>
                <a:spcPts val="0"/>
              </a:spcAft>
              <a:buSzPts val="1400"/>
              <a:buFont typeface="Permanent Marker"/>
              <a:buNone/>
              <a:defRPr sz="1867">
                <a:latin typeface="Permanent Marker"/>
                <a:ea typeface="Permanent Marker"/>
                <a:cs typeface="Permanent Marker"/>
                <a:sym typeface="Permanent Marker"/>
              </a:defRPr>
            </a:lvl2pPr>
            <a:lvl3pPr lvl="2" rtl="0">
              <a:spcBef>
                <a:spcPts val="0"/>
              </a:spcBef>
              <a:spcAft>
                <a:spcPts val="0"/>
              </a:spcAft>
              <a:buSzPts val="1400"/>
              <a:buFont typeface="Permanent Marker"/>
              <a:buNone/>
              <a:defRPr sz="1867">
                <a:latin typeface="Permanent Marker"/>
                <a:ea typeface="Permanent Marker"/>
                <a:cs typeface="Permanent Marker"/>
                <a:sym typeface="Permanent Marker"/>
              </a:defRPr>
            </a:lvl3pPr>
            <a:lvl4pPr lvl="3" rtl="0">
              <a:spcBef>
                <a:spcPts val="0"/>
              </a:spcBef>
              <a:spcAft>
                <a:spcPts val="0"/>
              </a:spcAft>
              <a:buSzPts val="1400"/>
              <a:buFont typeface="Permanent Marker"/>
              <a:buNone/>
              <a:defRPr sz="1867">
                <a:latin typeface="Permanent Marker"/>
                <a:ea typeface="Permanent Marker"/>
                <a:cs typeface="Permanent Marker"/>
                <a:sym typeface="Permanent Marker"/>
              </a:defRPr>
            </a:lvl4pPr>
            <a:lvl5pPr lvl="4" rtl="0">
              <a:spcBef>
                <a:spcPts val="0"/>
              </a:spcBef>
              <a:spcAft>
                <a:spcPts val="0"/>
              </a:spcAft>
              <a:buSzPts val="1400"/>
              <a:buFont typeface="Permanent Marker"/>
              <a:buNone/>
              <a:defRPr sz="1867">
                <a:latin typeface="Permanent Marker"/>
                <a:ea typeface="Permanent Marker"/>
                <a:cs typeface="Permanent Marker"/>
                <a:sym typeface="Permanent Marker"/>
              </a:defRPr>
            </a:lvl5pPr>
            <a:lvl6pPr lvl="5" rtl="0">
              <a:spcBef>
                <a:spcPts val="0"/>
              </a:spcBef>
              <a:spcAft>
                <a:spcPts val="0"/>
              </a:spcAft>
              <a:buSzPts val="1400"/>
              <a:buFont typeface="Permanent Marker"/>
              <a:buNone/>
              <a:defRPr sz="1867">
                <a:latin typeface="Permanent Marker"/>
                <a:ea typeface="Permanent Marker"/>
                <a:cs typeface="Permanent Marker"/>
                <a:sym typeface="Permanent Marker"/>
              </a:defRPr>
            </a:lvl6pPr>
            <a:lvl7pPr lvl="6" rtl="0">
              <a:spcBef>
                <a:spcPts val="0"/>
              </a:spcBef>
              <a:spcAft>
                <a:spcPts val="0"/>
              </a:spcAft>
              <a:buSzPts val="1400"/>
              <a:buFont typeface="Permanent Marker"/>
              <a:buNone/>
              <a:defRPr sz="1867">
                <a:latin typeface="Permanent Marker"/>
                <a:ea typeface="Permanent Marker"/>
                <a:cs typeface="Permanent Marker"/>
                <a:sym typeface="Permanent Marker"/>
              </a:defRPr>
            </a:lvl7pPr>
            <a:lvl8pPr lvl="7" rtl="0">
              <a:spcBef>
                <a:spcPts val="0"/>
              </a:spcBef>
              <a:spcAft>
                <a:spcPts val="0"/>
              </a:spcAft>
              <a:buSzPts val="1400"/>
              <a:buFont typeface="Permanent Marker"/>
              <a:buNone/>
              <a:defRPr sz="1867">
                <a:latin typeface="Permanent Marker"/>
                <a:ea typeface="Permanent Marker"/>
                <a:cs typeface="Permanent Marker"/>
                <a:sym typeface="Permanent Marker"/>
              </a:defRPr>
            </a:lvl8pPr>
            <a:lvl9pPr lvl="8" rtl="0">
              <a:spcBef>
                <a:spcPts val="0"/>
              </a:spcBef>
              <a:spcAft>
                <a:spcPts val="0"/>
              </a:spcAft>
              <a:buSzPts val="1400"/>
              <a:buFont typeface="Permanent Marker"/>
              <a:buNone/>
              <a:defRPr sz="1867">
                <a:latin typeface="Permanent Marker"/>
                <a:ea typeface="Permanent Marker"/>
                <a:cs typeface="Permanent Marker"/>
                <a:sym typeface="Permanent Marker"/>
              </a:defRPr>
            </a:lvl9pPr>
          </a:lstStyle>
          <a:p>
            <a:endParaRPr/>
          </a:p>
        </p:txBody>
      </p:sp>
      <p:sp>
        <p:nvSpPr>
          <p:cNvPr id="206" name="Google Shape;206;p13"/>
          <p:cNvSpPr txBox="1">
            <a:spLocks noGrp="1"/>
          </p:cNvSpPr>
          <p:nvPr>
            <p:ph type="subTitle" idx="2"/>
          </p:nvPr>
        </p:nvSpPr>
        <p:spPr>
          <a:xfrm>
            <a:off x="8303733" y="3959267"/>
            <a:ext cx="2528800" cy="626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100"/>
              <a:buNone/>
              <a:defRPr/>
            </a:lvl1pPr>
            <a:lvl2pPr lvl="1" algn="ctr" rtl="0">
              <a:lnSpc>
                <a:spcPct val="100000"/>
              </a:lnSpc>
              <a:spcBef>
                <a:spcPts val="0"/>
              </a:spcBef>
              <a:spcAft>
                <a:spcPts val="0"/>
              </a:spcAft>
              <a:buSzPts val="1100"/>
              <a:buNone/>
              <a:defRPr/>
            </a:lvl2pPr>
            <a:lvl3pPr lvl="2" algn="ctr" rtl="0">
              <a:lnSpc>
                <a:spcPct val="100000"/>
              </a:lnSpc>
              <a:spcBef>
                <a:spcPts val="0"/>
              </a:spcBef>
              <a:spcAft>
                <a:spcPts val="0"/>
              </a:spcAft>
              <a:buSzPts val="1100"/>
              <a:buNone/>
              <a:defRPr/>
            </a:lvl3pPr>
            <a:lvl4pPr lvl="3" algn="ctr" rtl="0">
              <a:lnSpc>
                <a:spcPct val="100000"/>
              </a:lnSpc>
              <a:spcBef>
                <a:spcPts val="0"/>
              </a:spcBef>
              <a:spcAft>
                <a:spcPts val="0"/>
              </a:spcAft>
              <a:buSzPts val="1100"/>
              <a:buNone/>
              <a:defRPr/>
            </a:lvl4pPr>
            <a:lvl5pPr lvl="4" algn="ctr" rtl="0">
              <a:lnSpc>
                <a:spcPct val="100000"/>
              </a:lnSpc>
              <a:spcBef>
                <a:spcPts val="0"/>
              </a:spcBef>
              <a:spcAft>
                <a:spcPts val="0"/>
              </a:spcAft>
              <a:buSzPts val="1100"/>
              <a:buNone/>
              <a:defRPr/>
            </a:lvl5pPr>
            <a:lvl6pPr lvl="5" algn="ctr" rtl="0">
              <a:lnSpc>
                <a:spcPct val="100000"/>
              </a:lnSpc>
              <a:spcBef>
                <a:spcPts val="0"/>
              </a:spcBef>
              <a:spcAft>
                <a:spcPts val="0"/>
              </a:spcAft>
              <a:buSzPts val="1100"/>
              <a:buNone/>
              <a:defRPr/>
            </a:lvl6pPr>
            <a:lvl7pPr lvl="6" algn="ctr" rtl="0">
              <a:lnSpc>
                <a:spcPct val="100000"/>
              </a:lnSpc>
              <a:spcBef>
                <a:spcPts val="0"/>
              </a:spcBef>
              <a:spcAft>
                <a:spcPts val="0"/>
              </a:spcAft>
              <a:buSzPts val="1100"/>
              <a:buNone/>
              <a:defRPr/>
            </a:lvl7pPr>
            <a:lvl8pPr lvl="7" algn="ctr" rtl="0">
              <a:lnSpc>
                <a:spcPct val="100000"/>
              </a:lnSpc>
              <a:spcBef>
                <a:spcPts val="0"/>
              </a:spcBef>
              <a:spcAft>
                <a:spcPts val="0"/>
              </a:spcAft>
              <a:buSzPts val="1100"/>
              <a:buNone/>
              <a:defRPr/>
            </a:lvl8pPr>
            <a:lvl9pPr lvl="8" algn="ctr" rtl="0">
              <a:lnSpc>
                <a:spcPct val="100000"/>
              </a:lnSpc>
              <a:spcBef>
                <a:spcPts val="0"/>
              </a:spcBef>
              <a:spcAft>
                <a:spcPts val="0"/>
              </a:spcAft>
              <a:buSzPts val="1100"/>
              <a:buNone/>
              <a:defRPr/>
            </a:lvl9pPr>
          </a:lstStyle>
          <a:p>
            <a:endParaRPr/>
          </a:p>
        </p:txBody>
      </p:sp>
      <p:sp>
        <p:nvSpPr>
          <p:cNvPr id="207" name="Google Shape;207;p13"/>
          <p:cNvSpPr txBox="1">
            <a:spLocks noGrp="1"/>
          </p:cNvSpPr>
          <p:nvPr>
            <p:ph type="ctrTitle" idx="3"/>
          </p:nvPr>
        </p:nvSpPr>
        <p:spPr>
          <a:xfrm>
            <a:off x="8303733" y="3304300"/>
            <a:ext cx="3964800" cy="79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Font typeface="Permanent Marker"/>
              <a:buNone/>
              <a:defRPr sz="1867">
                <a:latin typeface="Permanent Marker"/>
                <a:ea typeface="Permanent Marker"/>
                <a:cs typeface="Permanent Marker"/>
                <a:sym typeface="Permanent Marker"/>
              </a:defRPr>
            </a:lvl1pPr>
            <a:lvl2pPr lvl="1" rtl="0">
              <a:spcBef>
                <a:spcPts val="0"/>
              </a:spcBef>
              <a:spcAft>
                <a:spcPts val="0"/>
              </a:spcAft>
              <a:buSzPts val="1400"/>
              <a:buFont typeface="Permanent Marker"/>
              <a:buNone/>
              <a:defRPr sz="1867">
                <a:latin typeface="Permanent Marker"/>
                <a:ea typeface="Permanent Marker"/>
                <a:cs typeface="Permanent Marker"/>
                <a:sym typeface="Permanent Marker"/>
              </a:defRPr>
            </a:lvl2pPr>
            <a:lvl3pPr lvl="2" rtl="0">
              <a:spcBef>
                <a:spcPts val="0"/>
              </a:spcBef>
              <a:spcAft>
                <a:spcPts val="0"/>
              </a:spcAft>
              <a:buSzPts val="1400"/>
              <a:buFont typeface="Permanent Marker"/>
              <a:buNone/>
              <a:defRPr sz="1867">
                <a:latin typeface="Permanent Marker"/>
                <a:ea typeface="Permanent Marker"/>
                <a:cs typeface="Permanent Marker"/>
                <a:sym typeface="Permanent Marker"/>
              </a:defRPr>
            </a:lvl3pPr>
            <a:lvl4pPr lvl="3" rtl="0">
              <a:spcBef>
                <a:spcPts val="0"/>
              </a:spcBef>
              <a:spcAft>
                <a:spcPts val="0"/>
              </a:spcAft>
              <a:buSzPts val="1400"/>
              <a:buFont typeface="Permanent Marker"/>
              <a:buNone/>
              <a:defRPr sz="1867">
                <a:latin typeface="Permanent Marker"/>
                <a:ea typeface="Permanent Marker"/>
                <a:cs typeface="Permanent Marker"/>
                <a:sym typeface="Permanent Marker"/>
              </a:defRPr>
            </a:lvl4pPr>
            <a:lvl5pPr lvl="4" rtl="0">
              <a:spcBef>
                <a:spcPts val="0"/>
              </a:spcBef>
              <a:spcAft>
                <a:spcPts val="0"/>
              </a:spcAft>
              <a:buSzPts val="1400"/>
              <a:buFont typeface="Permanent Marker"/>
              <a:buNone/>
              <a:defRPr sz="1867">
                <a:latin typeface="Permanent Marker"/>
                <a:ea typeface="Permanent Marker"/>
                <a:cs typeface="Permanent Marker"/>
                <a:sym typeface="Permanent Marker"/>
              </a:defRPr>
            </a:lvl5pPr>
            <a:lvl6pPr lvl="5" rtl="0">
              <a:spcBef>
                <a:spcPts val="0"/>
              </a:spcBef>
              <a:spcAft>
                <a:spcPts val="0"/>
              </a:spcAft>
              <a:buSzPts val="1400"/>
              <a:buFont typeface="Permanent Marker"/>
              <a:buNone/>
              <a:defRPr sz="1867">
                <a:latin typeface="Permanent Marker"/>
                <a:ea typeface="Permanent Marker"/>
                <a:cs typeface="Permanent Marker"/>
                <a:sym typeface="Permanent Marker"/>
              </a:defRPr>
            </a:lvl6pPr>
            <a:lvl7pPr lvl="6" rtl="0">
              <a:spcBef>
                <a:spcPts val="0"/>
              </a:spcBef>
              <a:spcAft>
                <a:spcPts val="0"/>
              </a:spcAft>
              <a:buSzPts val="1400"/>
              <a:buFont typeface="Permanent Marker"/>
              <a:buNone/>
              <a:defRPr sz="1867">
                <a:latin typeface="Permanent Marker"/>
                <a:ea typeface="Permanent Marker"/>
                <a:cs typeface="Permanent Marker"/>
                <a:sym typeface="Permanent Marker"/>
              </a:defRPr>
            </a:lvl7pPr>
            <a:lvl8pPr lvl="7" rtl="0">
              <a:spcBef>
                <a:spcPts val="0"/>
              </a:spcBef>
              <a:spcAft>
                <a:spcPts val="0"/>
              </a:spcAft>
              <a:buSzPts val="1400"/>
              <a:buFont typeface="Permanent Marker"/>
              <a:buNone/>
              <a:defRPr sz="1867">
                <a:latin typeface="Permanent Marker"/>
                <a:ea typeface="Permanent Marker"/>
                <a:cs typeface="Permanent Marker"/>
                <a:sym typeface="Permanent Marker"/>
              </a:defRPr>
            </a:lvl8pPr>
            <a:lvl9pPr lvl="8" rtl="0">
              <a:spcBef>
                <a:spcPts val="0"/>
              </a:spcBef>
              <a:spcAft>
                <a:spcPts val="0"/>
              </a:spcAft>
              <a:buSzPts val="1400"/>
              <a:buFont typeface="Permanent Marker"/>
              <a:buNone/>
              <a:defRPr sz="1867">
                <a:latin typeface="Permanent Marker"/>
                <a:ea typeface="Permanent Marker"/>
                <a:cs typeface="Permanent Marker"/>
                <a:sym typeface="Permanent Marker"/>
              </a:defRPr>
            </a:lvl9pPr>
          </a:lstStyle>
          <a:p>
            <a:endParaRPr/>
          </a:p>
        </p:txBody>
      </p:sp>
      <p:sp>
        <p:nvSpPr>
          <p:cNvPr id="208" name="Google Shape;208;p13"/>
          <p:cNvSpPr txBox="1">
            <a:spLocks noGrp="1"/>
          </p:cNvSpPr>
          <p:nvPr>
            <p:ph type="subTitle" idx="4"/>
          </p:nvPr>
        </p:nvSpPr>
        <p:spPr>
          <a:xfrm>
            <a:off x="8303733" y="5317133"/>
            <a:ext cx="2528800" cy="626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100"/>
              <a:buNone/>
              <a:defRPr/>
            </a:lvl1pPr>
            <a:lvl2pPr lvl="1" algn="ctr" rtl="0">
              <a:lnSpc>
                <a:spcPct val="100000"/>
              </a:lnSpc>
              <a:spcBef>
                <a:spcPts val="0"/>
              </a:spcBef>
              <a:spcAft>
                <a:spcPts val="0"/>
              </a:spcAft>
              <a:buSzPts val="1100"/>
              <a:buNone/>
              <a:defRPr/>
            </a:lvl2pPr>
            <a:lvl3pPr lvl="2" algn="ctr" rtl="0">
              <a:lnSpc>
                <a:spcPct val="100000"/>
              </a:lnSpc>
              <a:spcBef>
                <a:spcPts val="0"/>
              </a:spcBef>
              <a:spcAft>
                <a:spcPts val="0"/>
              </a:spcAft>
              <a:buSzPts val="1100"/>
              <a:buNone/>
              <a:defRPr/>
            </a:lvl3pPr>
            <a:lvl4pPr lvl="3" algn="ctr" rtl="0">
              <a:lnSpc>
                <a:spcPct val="100000"/>
              </a:lnSpc>
              <a:spcBef>
                <a:spcPts val="0"/>
              </a:spcBef>
              <a:spcAft>
                <a:spcPts val="0"/>
              </a:spcAft>
              <a:buSzPts val="1100"/>
              <a:buNone/>
              <a:defRPr/>
            </a:lvl4pPr>
            <a:lvl5pPr lvl="4" algn="ctr" rtl="0">
              <a:lnSpc>
                <a:spcPct val="100000"/>
              </a:lnSpc>
              <a:spcBef>
                <a:spcPts val="0"/>
              </a:spcBef>
              <a:spcAft>
                <a:spcPts val="0"/>
              </a:spcAft>
              <a:buSzPts val="1100"/>
              <a:buNone/>
              <a:defRPr/>
            </a:lvl5pPr>
            <a:lvl6pPr lvl="5" algn="ctr" rtl="0">
              <a:lnSpc>
                <a:spcPct val="100000"/>
              </a:lnSpc>
              <a:spcBef>
                <a:spcPts val="0"/>
              </a:spcBef>
              <a:spcAft>
                <a:spcPts val="0"/>
              </a:spcAft>
              <a:buSzPts val="1100"/>
              <a:buNone/>
              <a:defRPr/>
            </a:lvl6pPr>
            <a:lvl7pPr lvl="6" algn="ctr" rtl="0">
              <a:lnSpc>
                <a:spcPct val="100000"/>
              </a:lnSpc>
              <a:spcBef>
                <a:spcPts val="0"/>
              </a:spcBef>
              <a:spcAft>
                <a:spcPts val="0"/>
              </a:spcAft>
              <a:buSzPts val="1100"/>
              <a:buNone/>
              <a:defRPr/>
            </a:lvl7pPr>
            <a:lvl8pPr lvl="7" algn="ctr" rtl="0">
              <a:lnSpc>
                <a:spcPct val="100000"/>
              </a:lnSpc>
              <a:spcBef>
                <a:spcPts val="0"/>
              </a:spcBef>
              <a:spcAft>
                <a:spcPts val="0"/>
              </a:spcAft>
              <a:buSzPts val="1100"/>
              <a:buNone/>
              <a:defRPr/>
            </a:lvl8pPr>
            <a:lvl9pPr lvl="8" algn="ctr" rtl="0">
              <a:lnSpc>
                <a:spcPct val="100000"/>
              </a:lnSpc>
              <a:spcBef>
                <a:spcPts val="0"/>
              </a:spcBef>
              <a:spcAft>
                <a:spcPts val="0"/>
              </a:spcAft>
              <a:buSzPts val="1100"/>
              <a:buNone/>
              <a:defRPr/>
            </a:lvl9pPr>
          </a:lstStyle>
          <a:p>
            <a:endParaRPr/>
          </a:p>
        </p:txBody>
      </p:sp>
      <p:sp>
        <p:nvSpPr>
          <p:cNvPr id="209" name="Google Shape;209;p13"/>
          <p:cNvSpPr txBox="1">
            <a:spLocks noGrp="1"/>
          </p:cNvSpPr>
          <p:nvPr>
            <p:ph type="ctrTitle" idx="5"/>
          </p:nvPr>
        </p:nvSpPr>
        <p:spPr>
          <a:xfrm>
            <a:off x="8303733" y="4662167"/>
            <a:ext cx="3964800" cy="79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Font typeface="Permanent Marker"/>
              <a:buNone/>
              <a:defRPr sz="1867">
                <a:latin typeface="Permanent Marker"/>
                <a:ea typeface="Permanent Marker"/>
                <a:cs typeface="Permanent Marker"/>
                <a:sym typeface="Permanent Marker"/>
              </a:defRPr>
            </a:lvl1pPr>
            <a:lvl2pPr lvl="1" rtl="0">
              <a:spcBef>
                <a:spcPts val="0"/>
              </a:spcBef>
              <a:spcAft>
                <a:spcPts val="0"/>
              </a:spcAft>
              <a:buSzPts val="1400"/>
              <a:buFont typeface="Permanent Marker"/>
              <a:buNone/>
              <a:defRPr sz="1867">
                <a:latin typeface="Permanent Marker"/>
                <a:ea typeface="Permanent Marker"/>
                <a:cs typeface="Permanent Marker"/>
                <a:sym typeface="Permanent Marker"/>
              </a:defRPr>
            </a:lvl2pPr>
            <a:lvl3pPr lvl="2" rtl="0">
              <a:spcBef>
                <a:spcPts val="0"/>
              </a:spcBef>
              <a:spcAft>
                <a:spcPts val="0"/>
              </a:spcAft>
              <a:buSzPts val="1400"/>
              <a:buFont typeface="Permanent Marker"/>
              <a:buNone/>
              <a:defRPr sz="1867">
                <a:latin typeface="Permanent Marker"/>
                <a:ea typeface="Permanent Marker"/>
                <a:cs typeface="Permanent Marker"/>
                <a:sym typeface="Permanent Marker"/>
              </a:defRPr>
            </a:lvl3pPr>
            <a:lvl4pPr lvl="3" rtl="0">
              <a:spcBef>
                <a:spcPts val="0"/>
              </a:spcBef>
              <a:spcAft>
                <a:spcPts val="0"/>
              </a:spcAft>
              <a:buSzPts val="1400"/>
              <a:buFont typeface="Permanent Marker"/>
              <a:buNone/>
              <a:defRPr sz="1867">
                <a:latin typeface="Permanent Marker"/>
                <a:ea typeface="Permanent Marker"/>
                <a:cs typeface="Permanent Marker"/>
                <a:sym typeface="Permanent Marker"/>
              </a:defRPr>
            </a:lvl4pPr>
            <a:lvl5pPr lvl="4" rtl="0">
              <a:spcBef>
                <a:spcPts val="0"/>
              </a:spcBef>
              <a:spcAft>
                <a:spcPts val="0"/>
              </a:spcAft>
              <a:buSzPts val="1400"/>
              <a:buFont typeface="Permanent Marker"/>
              <a:buNone/>
              <a:defRPr sz="1867">
                <a:latin typeface="Permanent Marker"/>
                <a:ea typeface="Permanent Marker"/>
                <a:cs typeface="Permanent Marker"/>
                <a:sym typeface="Permanent Marker"/>
              </a:defRPr>
            </a:lvl5pPr>
            <a:lvl6pPr lvl="5" rtl="0">
              <a:spcBef>
                <a:spcPts val="0"/>
              </a:spcBef>
              <a:spcAft>
                <a:spcPts val="0"/>
              </a:spcAft>
              <a:buSzPts val="1400"/>
              <a:buFont typeface="Permanent Marker"/>
              <a:buNone/>
              <a:defRPr sz="1867">
                <a:latin typeface="Permanent Marker"/>
                <a:ea typeface="Permanent Marker"/>
                <a:cs typeface="Permanent Marker"/>
                <a:sym typeface="Permanent Marker"/>
              </a:defRPr>
            </a:lvl6pPr>
            <a:lvl7pPr lvl="6" rtl="0">
              <a:spcBef>
                <a:spcPts val="0"/>
              </a:spcBef>
              <a:spcAft>
                <a:spcPts val="0"/>
              </a:spcAft>
              <a:buSzPts val="1400"/>
              <a:buFont typeface="Permanent Marker"/>
              <a:buNone/>
              <a:defRPr sz="1867">
                <a:latin typeface="Permanent Marker"/>
                <a:ea typeface="Permanent Marker"/>
                <a:cs typeface="Permanent Marker"/>
                <a:sym typeface="Permanent Marker"/>
              </a:defRPr>
            </a:lvl7pPr>
            <a:lvl8pPr lvl="7" rtl="0">
              <a:spcBef>
                <a:spcPts val="0"/>
              </a:spcBef>
              <a:spcAft>
                <a:spcPts val="0"/>
              </a:spcAft>
              <a:buSzPts val="1400"/>
              <a:buFont typeface="Permanent Marker"/>
              <a:buNone/>
              <a:defRPr sz="1867">
                <a:latin typeface="Permanent Marker"/>
                <a:ea typeface="Permanent Marker"/>
                <a:cs typeface="Permanent Marker"/>
                <a:sym typeface="Permanent Marker"/>
              </a:defRPr>
            </a:lvl8pPr>
            <a:lvl9pPr lvl="8" rtl="0">
              <a:spcBef>
                <a:spcPts val="0"/>
              </a:spcBef>
              <a:spcAft>
                <a:spcPts val="0"/>
              </a:spcAft>
              <a:buSzPts val="1400"/>
              <a:buFont typeface="Permanent Marker"/>
              <a:buNone/>
              <a:defRPr sz="1867">
                <a:latin typeface="Permanent Marker"/>
                <a:ea typeface="Permanent Marker"/>
                <a:cs typeface="Permanent Marker"/>
                <a:sym typeface="Permanent Marker"/>
              </a:defRPr>
            </a:lvl9pPr>
          </a:lstStyle>
          <a:p>
            <a:endParaRPr/>
          </a:p>
        </p:txBody>
      </p:sp>
      <p:sp>
        <p:nvSpPr>
          <p:cNvPr id="210" name="Google Shape;210;p13"/>
          <p:cNvSpPr txBox="1">
            <a:spLocks noGrp="1"/>
          </p:cNvSpPr>
          <p:nvPr>
            <p:ph type="ctrTitle" idx="6"/>
          </p:nvPr>
        </p:nvSpPr>
        <p:spPr>
          <a:xfrm>
            <a:off x="1252700" y="689133"/>
            <a:ext cx="9720400" cy="9772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Permanent Marker"/>
              <a:buNone/>
              <a:defRPr sz="3200">
                <a:latin typeface="Permanent Marker"/>
                <a:ea typeface="Permanent Marker"/>
                <a:cs typeface="Permanent Marker"/>
                <a:sym typeface="Permanent Marker"/>
              </a:defRPr>
            </a:lvl1pPr>
            <a:lvl2pPr lvl="1" rtl="0">
              <a:spcBef>
                <a:spcPts val="0"/>
              </a:spcBef>
              <a:spcAft>
                <a:spcPts val="0"/>
              </a:spcAft>
              <a:buSzPts val="3000"/>
              <a:buFont typeface="Permanent Marker"/>
              <a:buNone/>
              <a:defRPr sz="4000">
                <a:latin typeface="Permanent Marker"/>
                <a:ea typeface="Permanent Marker"/>
                <a:cs typeface="Permanent Marker"/>
                <a:sym typeface="Permanent Marker"/>
              </a:defRPr>
            </a:lvl2pPr>
            <a:lvl3pPr lvl="2" rtl="0">
              <a:spcBef>
                <a:spcPts val="0"/>
              </a:spcBef>
              <a:spcAft>
                <a:spcPts val="0"/>
              </a:spcAft>
              <a:buSzPts val="3000"/>
              <a:buFont typeface="Permanent Marker"/>
              <a:buNone/>
              <a:defRPr sz="4000">
                <a:latin typeface="Permanent Marker"/>
                <a:ea typeface="Permanent Marker"/>
                <a:cs typeface="Permanent Marker"/>
                <a:sym typeface="Permanent Marker"/>
              </a:defRPr>
            </a:lvl3pPr>
            <a:lvl4pPr lvl="3" rtl="0">
              <a:spcBef>
                <a:spcPts val="0"/>
              </a:spcBef>
              <a:spcAft>
                <a:spcPts val="0"/>
              </a:spcAft>
              <a:buSzPts val="3000"/>
              <a:buFont typeface="Permanent Marker"/>
              <a:buNone/>
              <a:defRPr sz="4000">
                <a:latin typeface="Permanent Marker"/>
                <a:ea typeface="Permanent Marker"/>
                <a:cs typeface="Permanent Marker"/>
                <a:sym typeface="Permanent Marker"/>
              </a:defRPr>
            </a:lvl4pPr>
            <a:lvl5pPr lvl="4" rtl="0">
              <a:spcBef>
                <a:spcPts val="0"/>
              </a:spcBef>
              <a:spcAft>
                <a:spcPts val="0"/>
              </a:spcAft>
              <a:buSzPts val="3000"/>
              <a:buFont typeface="Permanent Marker"/>
              <a:buNone/>
              <a:defRPr sz="4000">
                <a:latin typeface="Permanent Marker"/>
                <a:ea typeface="Permanent Marker"/>
                <a:cs typeface="Permanent Marker"/>
                <a:sym typeface="Permanent Marker"/>
              </a:defRPr>
            </a:lvl5pPr>
            <a:lvl6pPr lvl="5" rtl="0">
              <a:spcBef>
                <a:spcPts val="0"/>
              </a:spcBef>
              <a:spcAft>
                <a:spcPts val="0"/>
              </a:spcAft>
              <a:buSzPts val="3000"/>
              <a:buFont typeface="Permanent Marker"/>
              <a:buNone/>
              <a:defRPr sz="4000">
                <a:latin typeface="Permanent Marker"/>
                <a:ea typeface="Permanent Marker"/>
                <a:cs typeface="Permanent Marker"/>
                <a:sym typeface="Permanent Marker"/>
              </a:defRPr>
            </a:lvl6pPr>
            <a:lvl7pPr lvl="6" rtl="0">
              <a:spcBef>
                <a:spcPts val="0"/>
              </a:spcBef>
              <a:spcAft>
                <a:spcPts val="0"/>
              </a:spcAft>
              <a:buSzPts val="3000"/>
              <a:buFont typeface="Permanent Marker"/>
              <a:buNone/>
              <a:defRPr sz="4000">
                <a:latin typeface="Permanent Marker"/>
                <a:ea typeface="Permanent Marker"/>
                <a:cs typeface="Permanent Marker"/>
                <a:sym typeface="Permanent Marker"/>
              </a:defRPr>
            </a:lvl7pPr>
            <a:lvl8pPr lvl="7" rtl="0">
              <a:spcBef>
                <a:spcPts val="0"/>
              </a:spcBef>
              <a:spcAft>
                <a:spcPts val="0"/>
              </a:spcAft>
              <a:buSzPts val="3000"/>
              <a:buFont typeface="Permanent Marker"/>
              <a:buNone/>
              <a:defRPr sz="4000">
                <a:latin typeface="Permanent Marker"/>
                <a:ea typeface="Permanent Marker"/>
                <a:cs typeface="Permanent Marker"/>
                <a:sym typeface="Permanent Marker"/>
              </a:defRPr>
            </a:lvl8pPr>
            <a:lvl9pPr lvl="8" rtl="0">
              <a:spcBef>
                <a:spcPts val="0"/>
              </a:spcBef>
              <a:spcAft>
                <a:spcPts val="0"/>
              </a:spcAft>
              <a:buSzPts val="3000"/>
              <a:buFont typeface="Permanent Marker"/>
              <a:buNone/>
              <a:defRPr sz="4000">
                <a:latin typeface="Permanent Marker"/>
                <a:ea typeface="Permanent Marker"/>
                <a:cs typeface="Permanent Marker"/>
                <a:sym typeface="Permanent Marker"/>
              </a:defRPr>
            </a:lvl9pPr>
          </a:lstStyle>
          <a:p>
            <a:endParaRPr/>
          </a:p>
        </p:txBody>
      </p:sp>
    </p:spTree>
    <p:extLst>
      <p:ext uri="{BB962C8B-B14F-4D97-AF65-F5344CB8AC3E}">
        <p14:creationId xmlns:p14="http://schemas.microsoft.com/office/powerpoint/2010/main" val="162986583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WO COLUMNS ">
  <p:cSld name="TWO COLUMNS ">
    <p:spTree>
      <p:nvGrpSpPr>
        <p:cNvPr id="1" name="Shape 211"/>
        <p:cNvGrpSpPr/>
        <p:nvPr/>
      </p:nvGrpSpPr>
      <p:grpSpPr>
        <a:xfrm>
          <a:off x="0" y="0"/>
          <a:ext cx="0" cy="0"/>
          <a:chOff x="0" y="0"/>
          <a:chExt cx="0" cy="0"/>
        </a:xfrm>
      </p:grpSpPr>
      <p:grpSp>
        <p:nvGrpSpPr>
          <p:cNvPr id="212" name="Google Shape;212;p14"/>
          <p:cNvGrpSpPr/>
          <p:nvPr/>
        </p:nvGrpSpPr>
        <p:grpSpPr>
          <a:xfrm>
            <a:off x="-16603" y="413700"/>
            <a:ext cx="12241067" cy="6051067"/>
            <a:chOff x="-12452" y="310275"/>
            <a:chExt cx="9180800" cy="4538300"/>
          </a:xfrm>
        </p:grpSpPr>
        <p:cxnSp>
          <p:nvCxnSpPr>
            <p:cNvPr id="213" name="Google Shape;213;p14"/>
            <p:cNvCxnSpPr/>
            <p:nvPr/>
          </p:nvCxnSpPr>
          <p:spPr>
            <a:xfrm>
              <a:off x="-552" y="402343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14" name="Google Shape;214;p14"/>
            <p:cNvCxnSpPr/>
            <p:nvPr/>
          </p:nvCxnSpPr>
          <p:spPr>
            <a:xfrm>
              <a:off x="-12452" y="310275"/>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15" name="Google Shape;215;p14"/>
            <p:cNvCxnSpPr/>
            <p:nvPr/>
          </p:nvCxnSpPr>
          <p:spPr>
            <a:xfrm>
              <a:off x="-552" y="722848"/>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16" name="Google Shape;216;p14"/>
            <p:cNvCxnSpPr/>
            <p:nvPr/>
          </p:nvCxnSpPr>
          <p:spPr>
            <a:xfrm>
              <a:off x="-552" y="113542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17" name="Google Shape;217;p14"/>
            <p:cNvCxnSpPr/>
            <p:nvPr/>
          </p:nvCxnSpPr>
          <p:spPr>
            <a:xfrm>
              <a:off x="-552" y="1547993"/>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18" name="Google Shape;218;p14"/>
            <p:cNvCxnSpPr/>
            <p:nvPr/>
          </p:nvCxnSpPr>
          <p:spPr>
            <a:xfrm>
              <a:off x="-552" y="1960566"/>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19" name="Google Shape;219;p14"/>
            <p:cNvCxnSpPr/>
            <p:nvPr/>
          </p:nvCxnSpPr>
          <p:spPr>
            <a:xfrm>
              <a:off x="-552" y="2373139"/>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20" name="Google Shape;220;p14"/>
            <p:cNvCxnSpPr/>
            <p:nvPr/>
          </p:nvCxnSpPr>
          <p:spPr>
            <a:xfrm>
              <a:off x="-552" y="2785711"/>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21" name="Google Shape;221;p14"/>
            <p:cNvCxnSpPr/>
            <p:nvPr/>
          </p:nvCxnSpPr>
          <p:spPr>
            <a:xfrm>
              <a:off x="-552" y="3198284"/>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22" name="Google Shape;222;p14"/>
            <p:cNvCxnSpPr/>
            <p:nvPr/>
          </p:nvCxnSpPr>
          <p:spPr>
            <a:xfrm>
              <a:off x="-552" y="3610857"/>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23" name="Google Shape;223;p14"/>
            <p:cNvCxnSpPr/>
            <p:nvPr/>
          </p:nvCxnSpPr>
          <p:spPr>
            <a:xfrm>
              <a:off x="-552" y="4436002"/>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24" name="Google Shape;224;p14"/>
            <p:cNvCxnSpPr/>
            <p:nvPr/>
          </p:nvCxnSpPr>
          <p:spPr>
            <a:xfrm>
              <a:off x="-552" y="4848575"/>
              <a:ext cx="9168900" cy="0"/>
            </a:xfrm>
            <a:prstGeom prst="straightConnector1">
              <a:avLst/>
            </a:prstGeom>
            <a:noFill/>
            <a:ln w="9525" cap="flat" cmpd="sng">
              <a:solidFill>
                <a:srgbClr val="F3F3F3"/>
              </a:solidFill>
              <a:prstDash val="solid"/>
              <a:round/>
              <a:headEnd type="none" w="med" len="med"/>
              <a:tailEnd type="none" w="med" len="med"/>
            </a:ln>
          </p:spPr>
        </p:cxnSp>
      </p:grpSp>
      <p:sp>
        <p:nvSpPr>
          <p:cNvPr id="225" name="Google Shape;225;p14"/>
          <p:cNvSpPr txBox="1">
            <a:spLocks noGrp="1"/>
          </p:cNvSpPr>
          <p:nvPr>
            <p:ph type="subTitle" idx="1"/>
          </p:nvPr>
        </p:nvSpPr>
        <p:spPr>
          <a:xfrm>
            <a:off x="3111900" y="3365233"/>
            <a:ext cx="2262000" cy="105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a:lvl1pPr>
            <a:lvl2pPr lvl="1" algn="ctr" rtl="0">
              <a:lnSpc>
                <a:spcPct val="100000"/>
              </a:lnSpc>
              <a:spcBef>
                <a:spcPts val="0"/>
              </a:spcBef>
              <a:spcAft>
                <a:spcPts val="0"/>
              </a:spcAft>
              <a:buSzPts val="1100"/>
              <a:buNone/>
              <a:defRPr/>
            </a:lvl2pPr>
            <a:lvl3pPr lvl="2" algn="ctr" rtl="0">
              <a:lnSpc>
                <a:spcPct val="100000"/>
              </a:lnSpc>
              <a:spcBef>
                <a:spcPts val="0"/>
              </a:spcBef>
              <a:spcAft>
                <a:spcPts val="0"/>
              </a:spcAft>
              <a:buSzPts val="1100"/>
              <a:buNone/>
              <a:defRPr/>
            </a:lvl3pPr>
            <a:lvl4pPr lvl="3" algn="ctr" rtl="0">
              <a:lnSpc>
                <a:spcPct val="100000"/>
              </a:lnSpc>
              <a:spcBef>
                <a:spcPts val="0"/>
              </a:spcBef>
              <a:spcAft>
                <a:spcPts val="0"/>
              </a:spcAft>
              <a:buSzPts val="1100"/>
              <a:buNone/>
              <a:defRPr/>
            </a:lvl4pPr>
            <a:lvl5pPr lvl="4" algn="ctr" rtl="0">
              <a:lnSpc>
                <a:spcPct val="100000"/>
              </a:lnSpc>
              <a:spcBef>
                <a:spcPts val="0"/>
              </a:spcBef>
              <a:spcAft>
                <a:spcPts val="0"/>
              </a:spcAft>
              <a:buSzPts val="1100"/>
              <a:buNone/>
              <a:defRPr/>
            </a:lvl5pPr>
            <a:lvl6pPr lvl="5" algn="ctr" rtl="0">
              <a:lnSpc>
                <a:spcPct val="100000"/>
              </a:lnSpc>
              <a:spcBef>
                <a:spcPts val="0"/>
              </a:spcBef>
              <a:spcAft>
                <a:spcPts val="0"/>
              </a:spcAft>
              <a:buSzPts val="1100"/>
              <a:buNone/>
              <a:defRPr/>
            </a:lvl6pPr>
            <a:lvl7pPr lvl="6" algn="ctr" rtl="0">
              <a:lnSpc>
                <a:spcPct val="100000"/>
              </a:lnSpc>
              <a:spcBef>
                <a:spcPts val="0"/>
              </a:spcBef>
              <a:spcAft>
                <a:spcPts val="0"/>
              </a:spcAft>
              <a:buSzPts val="1100"/>
              <a:buNone/>
              <a:defRPr/>
            </a:lvl7pPr>
            <a:lvl8pPr lvl="7" algn="ctr" rtl="0">
              <a:lnSpc>
                <a:spcPct val="100000"/>
              </a:lnSpc>
              <a:spcBef>
                <a:spcPts val="0"/>
              </a:spcBef>
              <a:spcAft>
                <a:spcPts val="0"/>
              </a:spcAft>
              <a:buSzPts val="1100"/>
              <a:buNone/>
              <a:defRPr/>
            </a:lvl8pPr>
            <a:lvl9pPr lvl="8" algn="ctr" rtl="0">
              <a:lnSpc>
                <a:spcPct val="100000"/>
              </a:lnSpc>
              <a:spcBef>
                <a:spcPts val="0"/>
              </a:spcBef>
              <a:spcAft>
                <a:spcPts val="0"/>
              </a:spcAft>
              <a:buSzPts val="1100"/>
              <a:buNone/>
              <a:defRPr/>
            </a:lvl9pPr>
          </a:lstStyle>
          <a:p>
            <a:endParaRPr/>
          </a:p>
        </p:txBody>
      </p:sp>
      <p:sp>
        <p:nvSpPr>
          <p:cNvPr id="226" name="Google Shape;226;p14"/>
          <p:cNvSpPr txBox="1">
            <a:spLocks noGrp="1"/>
          </p:cNvSpPr>
          <p:nvPr>
            <p:ph type="subTitle" idx="2"/>
          </p:nvPr>
        </p:nvSpPr>
        <p:spPr>
          <a:xfrm>
            <a:off x="6818067" y="3365233"/>
            <a:ext cx="2262000" cy="105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a:lvl1pPr>
            <a:lvl2pPr lvl="1" algn="ctr" rtl="0">
              <a:lnSpc>
                <a:spcPct val="100000"/>
              </a:lnSpc>
              <a:spcBef>
                <a:spcPts val="0"/>
              </a:spcBef>
              <a:spcAft>
                <a:spcPts val="0"/>
              </a:spcAft>
              <a:buSzPts val="1100"/>
              <a:buNone/>
              <a:defRPr/>
            </a:lvl2pPr>
            <a:lvl3pPr lvl="2" algn="ctr" rtl="0">
              <a:lnSpc>
                <a:spcPct val="100000"/>
              </a:lnSpc>
              <a:spcBef>
                <a:spcPts val="0"/>
              </a:spcBef>
              <a:spcAft>
                <a:spcPts val="0"/>
              </a:spcAft>
              <a:buSzPts val="1100"/>
              <a:buNone/>
              <a:defRPr/>
            </a:lvl3pPr>
            <a:lvl4pPr lvl="3" algn="ctr" rtl="0">
              <a:lnSpc>
                <a:spcPct val="100000"/>
              </a:lnSpc>
              <a:spcBef>
                <a:spcPts val="0"/>
              </a:spcBef>
              <a:spcAft>
                <a:spcPts val="0"/>
              </a:spcAft>
              <a:buSzPts val="1100"/>
              <a:buNone/>
              <a:defRPr/>
            </a:lvl4pPr>
            <a:lvl5pPr lvl="4" algn="ctr" rtl="0">
              <a:lnSpc>
                <a:spcPct val="100000"/>
              </a:lnSpc>
              <a:spcBef>
                <a:spcPts val="0"/>
              </a:spcBef>
              <a:spcAft>
                <a:spcPts val="0"/>
              </a:spcAft>
              <a:buSzPts val="1100"/>
              <a:buNone/>
              <a:defRPr/>
            </a:lvl5pPr>
            <a:lvl6pPr lvl="5" algn="ctr" rtl="0">
              <a:lnSpc>
                <a:spcPct val="100000"/>
              </a:lnSpc>
              <a:spcBef>
                <a:spcPts val="0"/>
              </a:spcBef>
              <a:spcAft>
                <a:spcPts val="0"/>
              </a:spcAft>
              <a:buSzPts val="1100"/>
              <a:buNone/>
              <a:defRPr/>
            </a:lvl6pPr>
            <a:lvl7pPr lvl="6" algn="ctr" rtl="0">
              <a:lnSpc>
                <a:spcPct val="100000"/>
              </a:lnSpc>
              <a:spcBef>
                <a:spcPts val="0"/>
              </a:spcBef>
              <a:spcAft>
                <a:spcPts val="0"/>
              </a:spcAft>
              <a:buSzPts val="1100"/>
              <a:buNone/>
              <a:defRPr/>
            </a:lvl7pPr>
            <a:lvl8pPr lvl="7" algn="ctr" rtl="0">
              <a:lnSpc>
                <a:spcPct val="100000"/>
              </a:lnSpc>
              <a:spcBef>
                <a:spcPts val="0"/>
              </a:spcBef>
              <a:spcAft>
                <a:spcPts val="0"/>
              </a:spcAft>
              <a:buSzPts val="1100"/>
              <a:buNone/>
              <a:defRPr/>
            </a:lvl8pPr>
            <a:lvl9pPr lvl="8" algn="ctr" rtl="0">
              <a:lnSpc>
                <a:spcPct val="100000"/>
              </a:lnSpc>
              <a:spcBef>
                <a:spcPts val="0"/>
              </a:spcBef>
              <a:spcAft>
                <a:spcPts val="0"/>
              </a:spcAft>
              <a:buSzPts val="1100"/>
              <a:buNone/>
              <a:defRPr/>
            </a:lvl9pPr>
          </a:lstStyle>
          <a:p>
            <a:endParaRPr/>
          </a:p>
        </p:txBody>
      </p:sp>
      <p:sp>
        <p:nvSpPr>
          <p:cNvPr id="227" name="Google Shape;227;p14"/>
          <p:cNvSpPr txBox="1">
            <a:spLocks noGrp="1"/>
          </p:cNvSpPr>
          <p:nvPr>
            <p:ph type="ctrTitle"/>
          </p:nvPr>
        </p:nvSpPr>
        <p:spPr>
          <a:xfrm>
            <a:off x="3246884" y="2327433"/>
            <a:ext cx="1992000" cy="97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400"/>
              <a:buFont typeface="Permanent Marker"/>
              <a:buNone/>
              <a:defRPr sz="1867">
                <a:latin typeface="Permanent Marker"/>
                <a:ea typeface="Permanent Marker"/>
                <a:cs typeface="Permanent Marker"/>
                <a:sym typeface="Permanent Marker"/>
              </a:defRPr>
            </a:lvl1pPr>
            <a:lvl2pPr lvl="1" algn="ctr" rtl="0">
              <a:spcBef>
                <a:spcPts val="0"/>
              </a:spcBef>
              <a:spcAft>
                <a:spcPts val="0"/>
              </a:spcAft>
              <a:buSzPts val="1400"/>
              <a:buFont typeface="Permanent Marker"/>
              <a:buNone/>
              <a:defRPr sz="1867">
                <a:latin typeface="Permanent Marker"/>
                <a:ea typeface="Permanent Marker"/>
                <a:cs typeface="Permanent Marker"/>
                <a:sym typeface="Permanent Marker"/>
              </a:defRPr>
            </a:lvl2pPr>
            <a:lvl3pPr lvl="2" algn="ctr" rtl="0">
              <a:spcBef>
                <a:spcPts val="0"/>
              </a:spcBef>
              <a:spcAft>
                <a:spcPts val="0"/>
              </a:spcAft>
              <a:buSzPts val="1400"/>
              <a:buFont typeface="Permanent Marker"/>
              <a:buNone/>
              <a:defRPr sz="1867">
                <a:latin typeface="Permanent Marker"/>
                <a:ea typeface="Permanent Marker"/>
                <a:cs typeface="Permanent Marker"/>
                <a:sym typeface="Permanent Marker"/>
              </a:defRPr>
            </a:lvl3pPr>
            <a:lvl4pPr lvl="3" algn="ctr" rtl="0">
              <a:spcBef>
                <a:spcPts val="0"/>
              </a:spcBef>
              <a:spcAft>
                <a:spcPts val="0"/>
              </a:spcAft>
              <a:buSzPts val="1400"/>
              <a:buFont typeface="Permanent Marker"/>
              <a:buNone/>
              <a:defRPr sz="1867">
                <a:latin typeface="Permanent Marker"/>
                <a:ea typeface="Permanent Marker"/>
                <a:cs typeface="Permanent Marker"/>
                <a:sym typeface="Permanent Marker"/>
              </a:defRPr>
            </a:lvl4pPr>
            <a:lvl5pPr lvl="4" algn="ctr" rtl="0">
              <a:spcBef>
                <a:spcPts val="0"/>
              </a:spcBef>
              <a:spcAft>
                <a:spcPts val="0"/>
              </a:spcAft>
              <a:buSzPts val="1400"/>
              <a:buFont typeface="Permanent Marker"/>
              <a:buNone/>
              <a:defRPr sz="1867">
                <a:latin typeface="Permanent Marker"/>
                <a:ea typeface="Permanent Marker"/>
                <a:cs typeface="Permanent Marker"/>
                <a:sym typeface="Permanent Marker"/>
              </a:defRPr>
            </a:lvl5pPr>
            <a:lvl6pPr lvl="5" algn="ctr" rtl="0">
              <a:spcBef>
                <a:spcPts val="0"/>
              </a:spcBef>
              <a:spcAft>
                <a:spcPts val="0"/>
              </a:spcAft>
              <a:buSzPts val="1400"/>
              <a:buFont typeface="Permanent Marker"/>
              <a:buNone/>
              <a:defRPr sz="1867">
                <a:latin typeface="Permanent Marker"/>
                <a:ea typeface="Permanent Marker"/>
                <a:cs typeface="Permanent Marker"/>
                <a:sym typeface="Permanent Marker"/>
              </a:defRPr>
            </a:lvl6pPr>
            <a:lvl7pPr lvl="6" algn="ctr" rtl="0">
              <a:spcBef>
                <a:spcPts val="0"/>
              </a:spcBef>
              <a:spcAft>
                <a:spcPts val="0"/>
              </a:spcAft>
              <a:buSzPts val="1400"/>
              <a:buFont typeface="Permanent Marker"/>
              <a:buNone/>
              <a:defRPr sz="1867">
                <a:latin typeface="Permanent Marker"/>
                <a:ea typeface="Permanent Marker"/>
                <a:cs typeface="Permanent Marker"/>
                <a:sym typeface="Permanent Marker"/>
              </a:defRPr>
            </a:lvl7pPr>
            <a:lvl8pPr lvl="7" algn="ctr" rtl="0">
              <a:spcBef>
                <a:spcPts val="0"/>
              </a:spcBef>
              <a:spcAft>
                <a:spcPts val="0"/>
              </a:spcAft>
              <a:buSzPts val="1400"/>
              <a:buFont typeface="Permanent Marker"/>
              <a:buNone/>
              <a:defRPr sz="1867">
                <a:latin typeface="Permanent Marker"/>
                <a:ea typeface="Permanent Marker"/>
                <a:cs typeface="Permanent Marker"/>
                <a:sym typeface="Permanent Marker"/>
              </a:defRPr>
            </a:lvl8pPr>
            <a:lvl9pPr lvl="8" algn="ctr" rtl="0">
              <a:spcBef>
                <a:spcPts val="0"/>
              </a:spcBef>
              <a:spcAft>
                <a:spcPts val="0"/>
              </a:spcAft>
              <a:buSzPts val="1400"/>
              <a:buFont typeface="Permanent Marker"/>
              <a:buNone/>
              <a:defRPr sz="1867">
                <a:latin typeface="Permanent Marker"/>
                <a:ea typeface="Permanent Marker"/>
                <a:cs typeface="Permanent Marker"/>
                <a:sym typeface="Permanent Marker"/>
              </a:defRPr>
            </a:lvl9pPr>
          </a:lstStyle>
          <a:p>
            <a:endParaRPr/>
          </a:p>
        </p:txBody>
      </p:sp>
      <p:sp>
        <p:nvSpPr>
          <p:cNvPr id="228" name="Google Shape;228;p14"/>
          <p:cNvSpPr txBox="1">
            <a:spLocks noGrp="1"/>
          </p:cNvSpPr>
          <p:nvPr>
            <p:ph type="ctrTitle" idx="3"/>
          </p:nvPr>
        </p:nvSpPr>
        <p:spPr>
          <a:xfrm>
            <a:off x="6953051" y="2327433"/>
            <a:ext cx="1992000" cy="97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400"/>
              <a:buFont typeface="Permanent Marker"/>
              <a:buNone/>
              <a:defRPr sz="1867">
                <a:latin typeface="Permanent Marker"/>
                <a:ea typeface="Permanent Marker"/>
                <a:cs typeface="Permanent Marker"/>
                <a:sym typeface="Permanent Marker"/>
              </a:defRPr>
            </a:lvl1pPr>
            <a:lvl2pPr lvl="1" algn="ctr" rtl="0">
              <a:spcBef>
                <a:spcPts val="0"/>
              </a:spcBef>
              <a:spcAft>
                <a:spcPts val="0"/>
              </a:spcAft>
              <a:buSzPts val="1400"/>
              <a:buFont typeface="Permanent Marker"/>
              <a:buNone/>
              <a:defRPr sz="1867">
                <a:latin typeface="Permanent Marker"/>
                <a:ea typeface="Permanent Marker"/>
                <a:cs typeface="Permanent Marker"/>
                <a:sym typeface="Permanent Marker"/>
              </a:defRPr>
            </a:lvl2pPr>
            <a:lvl3pPr lvl="2" algn="ctr" rtl="0">
              <a:spcBef>
                <a:spcPts val="0"/>
              </a:spcBef>
              <a:spcAft>
                <a:spcPts val="0"/>
              </a:spcAft>
              <a:buSzPts val="1400"/>
              <a:buFont typeface="Permanent Marker"/>
              <a:buNone/>
              <a:defRPr sz="1867">
                <a:latin typeface="Permanent Marker"/>
                <a:ea typeface="Permanent Marker"/>
                <a:cs typeface="Permanent Marker"/>
                <a:sym typeface="Permanent Marker"/>
              </a:defRPr>
            </a:lvl3pPr>
            <a:lvl4pPr lvl="3" algn="ctr" rtl="0">
              <a:spcBef>
                <a:spcPts val="0"/>
              </a:spcBef>
              <a:spcAft>
                <a:spcPts val="0"/>
              </a:spcAft>
              <a:buSzPts val="1400"/>
              <a:buFont typeface="Permanent Marker"/>
              <a:buNone/>
              <a:defRPr sz="1867">
                <a:latin typeface="Permanent Marker"/>
                <a:ea typeface="Permanent Marker"/>
                <a:cs typeface="Permanent Marker"/>
                <a:sym typeface="Permanent Marker"/>
              </a:defRPr>
            </a:lvl4pPr>
            <a:lvl5pPr lvl="4" algn="ctr" rtl="0">
              <a:spcBef>
                <a:spcPts val="0"/>
              </a:spcBef>
              <a:spcAft>
                <a:spcPts val="0"/>
              </a:spcAft>
              <a:buSzPts val="1400"/>
              <a:buFont typeface="Permanent Marker"/>
              <a:buNone/>
              <a:defRPr sz="1867">
                <a:latin typeface="Permanent Marker"/>
                <a:ea typeface="Permanent Marker"/>
                <a:cs typeface="Permanent Marker"/>
                <a:sym typeface="Permanent Marker"/>
              </a:defRPr>
            </a:lvl5pPr>
            <a:lvl6pPr lvl="5" algn="ctr" rtl="0">
              <a:spcBef>
                <a:spcPts val="0"/>
              </a:spcBef>
              <a:spcAft>
                <a:spcPts val="0"/>
              </a:spcAft>
              <a:buSzPts val="1400"/>
              <a:buFont typeface="Permanent Marker"/>
              <a:buNone/>
              <a:defRPr sz="1867">
                <a:latin typeface="Permanent Marker"/>
                <a:ea typeface="Permanent Marker"/>
                <a:cs typeface="Permanent Marker"/>
                <a:sym typeface="Permanent Marker"/>
              </a:defRPr>
            </a:lvl6pPr>
            <a:lvl7pPr lvl="6" algn="ctr" rtl="0">
              <a:spcBef>
                <a:spcPts val="0"/>
              </a:spcBef>
              <a:spcAft>
                <a:spcPts val="0"/>
              </a:spcAft>
              <a:buSzPts val="1400"/>
              <a:buFont typeface="Permanent Marker"/>
              <a:buNone/>
              <a:defRPr sz="1867">
                <a:latin typeface="Permanent Marker"/>
                <a:ea typeface="Permanent Marker"/>
                <a:cs typeface="Permanent Marker"/>
                <a:sym typeface="Permanent Marker"/>
              </a:defRPr>
            </a:lvl7pPr>
            <a:lvl8pPr lvl="7" algn="ctr" rtl="0">
              <a:spcBef>
                <a:spcPts val="0"/>
              </a:spcBef>
              <a:spcAft>
                <a:spcPts val="0"/>
              </a:spcAft>
              <a:buSzPts val="1400"/>
              <a:buFont typeface="Permanent Marker"/>
              <a:buNone/>
              <a:defRPr sz="1867">
                <a:latin typeface="Permanent Marker"/>
                <a:ea typeface="Permanent Marker"/>
                <a:cs typeface="Permanent Marker"/>
                <a:sym typeface="Permanent Marker"/>
              </a:defRPr>
            </a:lvl8pPr>
            <a:lvl9pPr lvl="8" algn="ctr" rtl="0">
              <a:spcBef>
                <a:spcPts val="0"/>
              </a:spcBef>
              <a:spcAft>
                <a:spcPts val="0"/>
              </a:spcAft>
              <a:buSzPts val="1400"/>
              <a:buFont typeface="Permanent Marker"/>
              <a:buNone/>
              <a:defRPr sz="1867">
                <a:latin typeface="Permanent Marker"/>
                <a:ea typeface="Permanent Marker"/>
                <a:cs typeface="Permanent Marker"/>
                <a:sym typeface="Permanent Marker"/>
              </a:defRPr>
            </a:lvl9pPr>
          </a:lstStyle>
          <a:p>
            <a:endParaRPr/>
          </a:p>
        </p:txBody>
      </p:sp>
    </p:spTree>
    <p:extLst>
      <p:ext uri="{BB962C8B-B14F-4D97-AF65-F5344CB8AC3E}">
        <p14:creationId xmlns:p14="http://schemas.microsoft.com/office/powerpoint/2010/main" val="110563004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 DESIGN 2">
  <p:cSld name="TITLE + DESIGN 2">
    <p:spTree>
      <p:nvGrpSpPr>
        <p:cNvPr id="1" name="Shape 229"/>
        <p:cNvGrpSpPr/>
        <p:nvPr/>
      </p:nvGrpSpPr>
      <p:grpSpPr>
        <a:xfrm>
          <a:off x="0" y="0"/>
          <a:ext cx="0" cy="0"/>
          <a:chOff x="0" y="0"/>
          <a:chExt cx="0" cy="0"/>
        </a:xfrm>
      </p:grpSpPr>
      <p:grpSp>
        <p:nvGrpSpPr>
          <p:cNvPr id="230" name="Google Shape;230;p15"/>
          <p:cNvGrpSpPr/>
          <p:nvPr/>
        </p:nvGrpSpPr>
        <p:grpSpPr>
          <a:xfrm>
            <a:off x="-16603" y="413700"/>
            <a:ext cx="12241067" cy="6051067"/>
            <a:chOff x="-12452" y="310275"/>
            <a:chExt cx="9180800" cy="4538300"/>
          </a:xfrm>
        </p:grpSpPr>
        <p:cxnSp>
          <p:nvCxnSpPr>
            <p:cNvPr id="231" name="Google Shape;231;p15"/>
            <p:cNvCxnSpPr/>
            <p:nvPr/>
          </p:nvCxnSpPr>
          <p:spPr>
            <a:xfrm>
              <a:off x="-552" y="402343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32" name="Google Shape;232;p15"/>
            <p:cNvCxnSpPr/>
            <p:nvPr/>
          </p:nvCxnSpPr>
          <p:spPr>
            <a:xfrm>
              <a:off x="-12452" y="310275"/>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33" name="Google Shape;233;p15"/>
            <p:cNvCxnSpPr/>
            <p:nvPr/>
          </p:nvCxnSpPr>
          <p:spPr>
            <a:xfrm>
              <a:off x="-552" y="722848"/>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34" name="Google Shape;234;p15"/>
            <p:cNvCxnSpPr/>
            <p:nvPr/>
          </p:nvCxnSpPr>
          <p:spPr>
            <a:xfrm>
              <a:off x="-552" y="113542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35" name="Google Shape;235;p15"/>
            <p:cNvCxnSpPr/>
            <p:nvPr/>
          </p:nvCxnSpPr>
          <p:spPr>
            <a:xfrm>
              <a:off x="-552" y="1547993"/>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36" name="Google Shape;236;p15"/>
            <p:cNvCxnSpPr/>
            <p:nvPr/>
          </p:nvCxnSpPr>
          <p:spPr>
            <a:xfrm>
              <a:off x="-552" y="1960566"/>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37" name="Google Shape;237;p15"/>
            <p:cNvCxnSpPr/>
            <p:nvPr/>
          </p:nvCxnSpPr>
          <p:spPr>
            <a:xfrm>
              <a:off x="-552" y="2373139"/>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38" name="Google Shape;238;p15"/>
            <p:cNvCxnSpPr/>
            <p:nvPr/>
          </p:nvCxnSpPr>
          <p:spPr>
            <a:xfrm>
              <a:off x="-552" y="2785711"/>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39" name="Google Shape;239;p15"/>
            <p:cNvCxnSpPr/>
            <p:nvPr/>
          </p:nvCxnSpPr>
          <p:spPr>
            <a:xfrm>
              <a:off x="-552" y="3198284"/>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40" name="Google Shape;240;p15"/>
            <p:cNvCxnSpPr/>
            <p:nvPr/>
          </p:nvCxnSpPr>
          <p:spPr>
            <a:xfrm>
              <a:off x="-552" y="3610857"/>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41" name="Google Shape;241;p15"/>
            <p:cNvCxnSpPr/>
            <p:nvPr/>
          </p:nvCxnSpPr>
          <p:spPr>
            <a:xfrm>
              <a:off x="-552" y="4436002"/>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42" name="Google Shape;242;p15"/>
            <p:cNvCxnSpPr/>
            <p:nvPr/>
          </p:nvCxnSpPr>
          <p:spPr>
            <a:xfrm>
              <a:off x="-552" y="4848575"/>
              <a:ext cx="9168900" cy="0"/>
            </a:xfrm>
            <a:prstGeom prst="straightConnector1">
              <a:avLst/>
            </a:prstGeom>
            <a:noFill/>
            <a:ln w="9525" cap="flat" cmpd="sng">
              <a:solidFill>
                <a:srgbClr val="F3F3F3"/>
              </a:solidFill>
              <a:prstDash val="solid"/>
              <a:round/>
              <a:headEnd type="none" w="med" len="med"/>
              <a:tailEnd type="none" w="med" len="med"/>
            </a:ln>
          </p:spPr>
        </p:cxnSp>
      </p:grpSp>
      <p:sp>
        <p:nvSpPr>
          <p:cNvPr id="243" name="Google Shape;243;p15"/>
          <p:cNvSpPr txBox="1">
            <a:spLocks noGrp="1"/>
          </p:cNvSpPr>
          <p:nvPr>
            <p:ph type="ctrTitle"/>
          </p:nvPr>
        </p:nvSpPr>
        <p:spPr>
          <a:xfrm>
            <a:off x="2678400" y="689133"/>
            <a:ext cx="6835200" cy="97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Permanent Marker"/>
              <a:buNone/>
              <a:defRPr sz="3200">
                <a:latin typeface="Permanent Marker"/>
                <a:ea typeface="Permanent Marker"/>
                <a:cs typeface="Permanent Marker"/>
                <a:sym typeface="Permanent Marker"/>
              </a:defRPr>
            </a:lvl1pPr>
            <a:lvl2pPr lvl="1" algn="ctr" rtl="0">
              <a:spcBef>
                <a:spcPts val="0"/>
              </a:spcBef>
              <a:spcAft>
                <a:spcPts val="0"/>
              </a:spcAft>
              <a:buSzPts val="3000"/>
              <a:buFont typeface="Permanent Marker"/>
              <a:buNone/>
              <a:defRPr sz="4000">
                <a:latin typeface="Permanent Marker"/>
                <a:ea typeface="Permanent Marker"/>
                <a:cs typeface="Permanent Marker"/>
                <a:sym typeface="Permanent Marker"/>
              </a:defRPr>
            </a:lvl2pPr>
            <a:lvl3pPr lvl="2" algn="ctr" rtl="0">
              <a:spcBef>
                <a:spcPts val="0"/>
              </a:spcBef>
              <a:spcAft>
                <a:spcPts val="0"/>
              </a:spcAft>
              <a:buSzPts val="3000"/>
              <a:buFont typeface="Permanent Marker"/>
              <a:buNone/>
              <a:defRPr sz="4000">
                <a:latin typeface="Permanent Marker"/>
                <a:ea typeface="Permanent Marker"/>
                <a:cs typeface="Permanent Marker"/>
                <a:sym typeface="Permanent Marker"/>
              </a:defRPr>
            </a:lvl3pPr>
            <a:lvl4pPr lvl="3" algn="ctr" rtl="0">
              <a:spcBef>
                <a:spcPts val="0"/>
              </a:spcBef>
              <a:spcAft>
                <a:spcPts val="0"/>
              </a:spcAft>
              <a:buSzPts val="3000"/>
              <a:buFont typeface="Permanent Marker"/>
              <a:buNone/>
              <a:defRPr sz="4000">
                <a:latin typeface="Permanent Marker"/>
                <a:ea typeface="Permanent Marker"/>
                <a:cs typeface="Permanent Marker"/>
                <a:sym typeface="Permanent Marker"/>
              </a:defRPr>
            </a:lvl4pPr>
            <a:lvl5pPr lvl="4" algn="ctr" rtl="0">
              <a:spcBef>
                <a:spcPts val="0"/>
              </a:spcBef>
              <a:spcAft>
                <a:spcPts val="0"/>
              </a:spcAft>
              <a:buSzPts val="3000"/>
              <a:buFont typeface="Permanent Marker"/>
              <a:buNone/>
              <a:defRPr sz="4000">
                <a:latin typeface="Permanent Marker"/>
                <a:ea typeface="Permanent Marker"/>
                <a:cs typeface="Permanent Marker"/>
                <a:sym typeface="Permanent Marker"/>
              </a:defRPr>
            </a:lvl5pPr>
            <a:lvl6pPr lvl="5" algn="ctr" rtl="0">
              <a:spcBef>
                <a:spcPts val="0"/>
              </a:spcBef>
              <a:spcAft>
                <a:spcPts val="0"/>
              </a:spcAft>
              <a:buSzPts val="3000"/>
              <a:buFont typeface="Permanent Marker"/>
              <a:buNone/>
              <a:defRPr sz="4000">
                <a:latin typeface="Permanent Marker"/>
                <a:ea typeface="Permanent Marker"/>
                <a:cs typeface="Permanent Marker"/>
                <a:sym typeface="Permanent Marker"/>
              </a:defRPr>
            </a:lvl6pPr>
            <a:lvl7pPr lvl="6" algn="ctr" rtl="0">
              <a:spcBef>
                <a:spcPts val="0"/>
              </a:spcBef>
              <a:spcAft>
                <a:spcPts val="0"/>
              </a:spcAft>
              <a:buSzPts val="3000"/>
              <a:buFont typeface="Permanent Marker"/>
              <a:buNone/>
              <a:defRPr sz="4000">
                <a:latin typeface="Permanent Marker"/>
                <a:ea typeface="Permanent Marker"/>
                <a:cs typeface="Permanent Marker"/>
                <a:sym typeface="Permanent Marker"/>
              </a:defRPr>
            </a:lvl7pPr>
            <a:lvl8pPr lvl="7" algn="ctr" rtl="0">
              <a:spcBef>
                <a:spcPts val="0"/>
              </a:spcBef>
              <a:spcAft>
                <a:spcPts val="0"/>
              </a:spcAft>
              <a:buSzPts val="3000"/>
              <a:buFont typeface="Permanent Marker"/>
              <a:buNone/>
              <a:defRPr sz="4000">
                <a:latin typeface="Permanent Marker"/>
                <a:ea typeface="Permanent Marker"/>
                <a:cs typeface="Permanent Marker"/>
                <a:sym typeface="Permanent Marker"/>
              </a:defRPr>
            </a:lvl8pPr>
            <a:lvl9pPr lvl="8" algn="ctr" rtl="0">
              <a:spcBef>
                <a:spcPts val="0"/>
              </a:spcBef>
              <a:spcAft>
                <a:spcPts val="0"/>
              </a:spcAft>
              <a:buSzPts val="3000"/>
              <a:buFont typeface="Permanent Marker"/>
              <a:buNone/>
              <a:defRPr sz="4000">
                <a:latin typeface="Permanent Marker"/>
                <a:ea typeface="Permanent Marker"/>
                <a:cs typeface="Permanent Marker"/>
                <a:sym typeface="Permanent Marker"/>
              </a:defRPr>
            </a:lvl9pPr>
          </a:lstStyle>
          <a:p>
            <a:endParaRPr/>
          </a:p>
        </p:txBody>
      </p:sp>
    </p:spTree>
    <p:extLst>
      <p:ext uri="{BB962C8B-B14F-4D97-AF65-F5344CB8AC3E}">
        <p14:creationId xmlns:p14="http://schemas.microsoft.com/office/powerpoint/2010/main" val="356692110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 SIX COLUMNS">
  <p:cSld name="TITLE + SIX COLUMNS">
    <p:spTree>
      <p:nvGrpSpPr>
        <p:cNvPr id="1" name="Shape 244"/>
        <p:cNvGrpSpPr/>
        <p:nvPr/>
      </p:nvGrpSpPr>
      <p:grpSpPr>
        <a:xfrm>
          <a:off x="0" y="0"/>
          <a:ext cx="0" cy="0"/>
          <a:chOff x="0" y="0"/>
          <a:chExt cx="0" cy="0"/>
        </a:xfrm>
      </p:grpSpPr>
      <p:grpSp>
        <p:nvGrpSpPr>
          <p:cNvPr id="245" name="Google Shape;245;p16"/>
          <p:cNvGrpSpPr/>
          <p:nvPr/>
        </p:nvGrpSpPr>
        <p:grpSpPr>
          <a:xfrm>
            <a:off x="-16603" y="413700"/>
            <a:ext cx="12241067" cy="6051067"/>
            <a:chOff x="-12452" y="310275"/>
            <a:chExt cx="9180800" cy="4538300"/>
          </a:xfrm>
        </p:grpSpPr>
        <p:cxnSp>
          <p:nvCxnSpPr>
            <p:cNvPr id="246" name="Google Shape;246;p16"/>
            <p:cNvCxnSpPr/>
            <p:nvPr/>
          </p:nvCxnSpPr>
          <p:spPr>
            <a:xfrm>
              <a:off x="-552" y="402343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47" name="Google Shape;247;p16"/>
            <p:cNvCxnSpPr/>
            <p:nvPr/>
          </p:nvCxnSpPr>
          <p:spPr>
            <a:xfrm>
              <a:off x="-12452" y="310275"/>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48" name="Google Shape;248;p16"/>
            <p:cNvCxnSpPr/>
            <p:nvPr/>
          </p:nvCxnSpPr>
          <p:spPr>
            <a:xfrm>
              <a:off x="-552" y="722848"/>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49" name="Google Shape;249;p16"/>
            <p:cNvCxnSpPr/>
            <p:nvPr/>
          </p:nvCxnSpPr>
          <p:spPr>
            <a:xfrm>
              <a:off x="-552" y="113542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50" name="Google Shape;250;p16"/>
            <p:cNvCxnSpPr/>
            <p:nvPr/>
          </p:nvCxnSpPr>
          <p:spPr>
            <a:xfrm>
              <a:off x="-552" y="1547993"/>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51" name="Google Shape;251;p16"/>
            <p:cNvCxnSpPr/>
            <p:nvPr/>
          </p:nvCxnSpPr>
          <p:spPr>
            <a:xfrm>
              <a:off x="-552" y="1960566"/>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52" name="Google Shape;252;p16"/>
            <p:cNvCxnSpPr/>
            <p:nvPr/>
          </p:nvCxnSpPr>
          <p:spPr>
            <a:xfrm>
              <a:off x="-552" y="2373139"/>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53" name="Google Shape;253;p16"/>
            <p:cNvCxnSpPr/>
            <p:nvPr/>
          </p:nvCxnSpPr>
          <p:spPr>
            <a:xfrm>
              <a:off x="-552" y="2785711"/>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54" name="Google Shape;254;p16"/>
            <p:cNvCxnSpPr/>
            <p:nvPr/>
          </p:nvCxnSpPr>
          <p:spPr>
            <a:xfrm>
              <a:off x="-552" y="3198284"/>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55" name="Google Shape;255;p16"/>
            <p:cNvCxnSpPr/>
            <p:nvPr/>
          </p:nvCxnSpPr>
          <p:spPr>
            <a:xfrm>
              <a:off x="-552" y="3610857"/>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56" name="Google Shape;256;p16"/>
            <p:cNvCxnSpPr/>
            <p:nvPr/>
          </p:nvCxnSpPr>
          <p:spPr>
            <a:xfrm>
              <a:off x="-552" y="4436002"/>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57" name="Google Shape;257;p16"/>
            <p:cNvCxnSpPr/>
            <p:nvPr/>
          </p:nvCxnSpPr>
          <p:spPr>
            <a:xfrm>
              <a:off x="-552" y="4848575"/>
              <a:ext cx="9168900" cy="0"/>
            </a:xfrm>
            <a:prstGeom prst="straightConnector1">
              <a:avLst/>
            </a:prstGeom>
            <a:noFill/>
            <a:ln w="9525" cap="flat" cmpd="sng">
              <a:solidFill>
                <a:srgbClr val="F3F3F3"/>
              </a:solidFill>
              <a:prstDash val="solid"/>
              <a:round/>
              <a:headEnd type="none" w="med" len="med"/>
              <a:tailEnd type="none" w="med" len="med"/>
            </a:ln>
          </p:spPr>
        </p:cxnSp>
      </p:grpSp>
      <p:sp>
        <p:nvSpPr>
          <p:cNvPr id="258" name="Google Shape;258;p16"/>
          <p:cNvSpPr txBox="1">
            <a:spLocks noGrp="1"/>
          </p:cNvSpPr>
          <p:nvPr>
            <p:ph type="subTitle" idx="1"/>
          </p:nvPr>
        </p:nvSpPr>
        <p:spPr>
          <a:xfrm>
            <a:off x="1974803" y="2844533"/>
            <a:ext cx="2252400" cy="105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a:lvl1pPr>
            <a:lvl2pPr lvl="1" algn="ctr" rtl="0">
              <a:lnSpc>
                <a:spcPct val="100000"/>
              </a:lnSpc>
              <a:spcBef>
                <a:spcPts val="0"/>
              </a:spcBef>
              <a:spcAft>
                <a:spcPts val="0"/>
              </a:spcAft>
              <a:buSzPts val="1100"/>
              <a:buNone/>
              <a:defRPr/>
            </a:lvl2pPr>
            <a:lvl3pPr lvl="2" algn="ctr" rtl="0">
              <a:lnSpc>
                <a:spcPct val="100000"/>
              </a:lnSpc>
              <a:spcBef>
                <a:spcPts val="0"/>
              </a:spcBef>
              <a:spcAft>
                <a:spcPts val="0"/>
              </a:spcAft>
              <a:buSzPts val="1100"/>
              <a:buNone/>
              <a:defRPr/>
            </a:lvl3pPr>
            <a:lvl4pPr lvl="3" algn="ctr" rtl="0">
              <a:lnSpc>
                <a:spcPct val="100000"/>
              </a:lnSpc>
              <a:spcBef>
                <a:spcPts val="0"/>
              </a:spcBef>
              <a:spcAft>
                <a:spcPts val="0"/>
              </a:spcAft>
              <a:buSzPts val="1100"/>
              <a:buNone/>
              <a:defRPr/>
            </a:lvl4pPr>
            <a:lvl5pPr lvl="4" algn="ctr" rtl="0">
              <a:lnSpc>
                <a:spcPct val="100000"/>
              </a:lnSpc>
              <a:spcBef>
                <a:spcPts val="0"/>
              </a:spcBef>
              <a:spcAft>
                <a:spcPts val="0"/>
              </a:spcAft>
              <a:buSzPts val="1100"/>
              <a:buNone/>
              <a:defRPr/>
            </a:lvl5pPr>
            <a:lvl6pPr lvl="5" algn="ctr" rtl="0">
              <a:lnSpc>
                <a:spcPct val="100000"/>
              </a:lnSpc>
              <a:spcBef>
                <a:spcPts val="0"/>
              </a:spcBef>
              <a:spcAft>
                <a:spcPts val="0"/>
              </a:spcAft>
              <a:buSzPts val="1100"/>
              <a:buNone/>
              <a:defRPr/>
            </a:lvl6pPr>
            <a:lvl7pPr lvl="6" algn="ctr" rtl="0">
              <a:lnSpc>
                <a:spcPct val="100000"/>
              </a:lnSpc>
              <a:spcBef>
                <a:spcPts val="0"/>
              </a:spcBef>
              <a:spcAft>
                <a:spcPts val="0"/>
              </a:spcAft>
              <a:buSzPts val="1100"/>
              <a:buNone/>
              <a:defRPr/>
            </a:lvl7pPr>
            <a:lvl8pPr lvl="7" algn="ctr" rtl="0">
              <a:lnSpc>
                <a:spcPct val="100000"/>
              </a:lnSpc>
              <a:spcBef>
                <a:spcPts val="0"/>
              </a:spcBef>
              <a:spcAft>
                <a:spcPts val="0"/>
              </a:spcAft>
              <a:buSzPts val="1100"/>
              <a:buNone/>
              <a:defRPr/>
            </a:lvl8pPr>
            <a:lvl9pPr lvl="8" algn="ctr" rtl="0">
              <a:lnSpc>
                <a:spcPct val="100000"/>
              </a:lnSpc>
              <a:spcBef>
                <a:spcPts val="0"/>
              </a:spcBef>
              <a:spcAft>
                <a:spcPts val="0"/>
              </a:spcAft>
              <a:buSzPts val="1100"/>
              <a:buNone/>
              <a:defRPr/>
            </a:lvl9pPr>
          </a:lstStyle>
          <a:p>
            <a:endParaRPr/>
          </a:p>
        </p:txBody>
      </p:sp>
      <p:sp>
        <p:nvSpPr>
          <p:cNvPr id="259" name="Google Shape;259;p16"/>
          <p:cNvSpPr txBox="1">
            <a:spLocks noGrp="1"/>
          </p:cNvSpPr>
          <p:nvPr>
            <p:ph type="subTitle" idx="2"/>
          </p:nvPr>
        </p:nvSpPr>
        <p:spPr>
          <a:xfrm>
            <a:off x="4969788" y="2844533"/>
            <a:ext cx="2252400" cy="105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a:lvl1pPr>
            <a:lvl2pPr lvl="1" algn="ctr" rtl="0">
              <a:lnSpc>
                <a:spcPct val="100000"/>
              </a:lnSpc>
              <a:spcBef>
                <a:spcPts val="0"/>
              </a:spcBef>
              <a:spcAft>
                <a:spcPts val="0"/>
              </a:spcAft>
              <a:buSzPts val="1100"/>
              <a:buNone/>
              <a:defRPr/>
            </a:lvl2pPr>
            <a:lvl3pPr lvl="2" algn="ctr" rtl="0">
              <a:lnSpc>
                <a:spcPct val="100000"/>
              </a:lnSpc>
              <a:spcBef>
                <a:spcPts val="0"/>
              </a:spcBef>
              <a:spcAft>
                <a:spcPts val="0"/>
              </a:spcAft>
              <a:buSzPts val="1100"/>
              <a:buNone/>
              <a:defRPr/>
            </a:lvl3pPr>
            <a:lvl4pPr lvl="3" algn="ctr" rtl="0">
              <a:lnSpc>
                <a:spcPct val="100000"/>
              </a:lnSpc>
              <a:spcBef>
                <a:spcPts val="0"/>
              </a:spcBef>
              <a:spcAft>
                <a:spcPts val="0"/>
              </a:spcAft>
              <a:buSzPts val="1100"/>
              <a:buNone/>
              <a:defRPr/>
            </a:lvl4pPr>
            <a:lvl5pPr lvl="4" algn="ctr" rtl="0">
              <a:lnSpc>
                <a:spcPct val="100000"/>
              </a:lnSpc>
              <a:spcBef>
                <a:spcPts val="0"/>
              </a:spcBef>
              <a:spcAft>
                <a:spcPts val="0"/>
              </a:spcAft>
              <a:buSzPts val="1100"/>
              <a:buNone/>
              <a:defRPr/>
            </a:lvl5pPr>
            <a:lvl6pPr lvl="5" algn="ctr" rtl="0">
              <a:lnSpc>
                <a:spcPct val="100000"/>
              </a:lnSpc>
              <a:spcBef>
                <a:spcPts val="0"/>
              </a:spcBef>
              <a:spcAft>
                <a:spcPts val="0"/>
              </a:spcAft>
              <a:buSzPts val="1100"/>
              <a:buNone/>
              <a:defRPr/>
            </a:lvl6pPr>
            <a:lvl7pPr lvl="6" algn="ctr" rtl="0">
              <a:lnSpc>
                <a:spcPct val="100000"/>
              </a:lnSpc>
              <a:spcBef>
                <a:spcPts val="0"/>
              </a:spcBef>
              <a:spcAft>
                <a:spcPts val="0"/>
              </a:spcAft>
              <a:buSzPts val="1100"/>
              <a:buNone/>
              <a:defRPr/>
            </a:lvl7pPr>
            <a:lvl8pPr lvl="7" algn="ctr" rtl="0">
              <a:lnSpc>
                <a:spcPct val="100000"/>
              </a:lnSpc>
              <a:spcBef>
                <a:spcPts val="0"/>
              </a:spcBef>
              <a:spcAft>
                <a:spcPts val="0"/>
              </a:spcAft>
              <a:buSzPts val="1100"/>
              <a:buNone/>
              <a:defRPr/>
            </a:lvl8pPr>
            <a:lvl9pPr lvl="8" algn="ctr" rtl="0">
              <a:lnSpc>
                <a:spcPct val="100000"/>
              </a:lnSpc>
              <a:spcBef>
                <a:spcPts val="0"/>
              </a:spcBef>
              <a:spcAft>
                <a:spcPts val="0"/>
              </a:spcAft>
              <a:buSzPts val="1100"/>
              <a:buNone/>
              <a:defRPr/>
            </a:lvl9pPr>
          </a:lstStyle>
          <a:p>
            <a:endParaRPr/>
          </a:p>
        </p:txBody>
      </p:sp>
      <p:sp>
        <p:nvSpPr>
          <p:cNvPr id="260" name="Google Shape;260;p16"/>
          <p:cNvSpPr txBox="1">
            <a:spLocks noGrp="1"/>
          </p:cNvSpPr>
          <p:nvPr>
            <p:ph type="subTitle" idx="3"/>
          </p:nvPr>
        </p:nvSpPr>
        <p:spPr>
          <a:xfrm>
            <a:off x="7964777" y="2844533"/>
            <a:ext cx="2252400" cy="105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a:lvl1pPr>
            <a:lvl2pPr lvl="1" algn="ctr" rtl="0">
              <a:lnSpc>
                <a:spcPct val="100000"/>
              </a:lnSpc>
              <a:spcBef>
                <a:spcPts val="0"/>
              </a:spcBef>
              <a:spcAft>
                <a:spcPts val="0"/>
              </a:spcAft>
              <a:buSzPts val="1100"/>
              <a:buNone/>
              <a:defRPr/>
            </a:lvl2pPr>
            <a:lvl3pPr lvl="2" algn="ctr" rtl="0">
              <a:lnSpc>
                <a:spcPct val="100000"/>
              </a:lnSpc>
              <a:spcBef>
                <a:spcPts val="0"/>
              </a:spcBef>
              <a:spcAft>
                <a:spcPts val="0"/>
              </a:spcAft>
              <a:buSzPts val="1100"/>
              <a:buNone/>
              <a:defRPr/>
            </a:lvl3pPr>
            <a:lvl4pPr lvl="3" algn="ctr" rtl="0">
              <a:lnSpc>
                <a:spcPct val="100000"/>
              </a:lnSpc>
              <a:spcBef>
                <a:spcPts val="0"/>
              </a:spcBef>
              <a:spcAft>
                <a:spcPts val="0"/>
              </a:spcAft>
              <a:buSzPts val="1100"/>
              <a:buNone/>
              <a:defRPr/>
            </a:lvl4pPr>
            <a:lvl5pPr lvl="4" algn="ctr" rtl="0">
              <a:lnSpc>
                <a:spcPct val="100000"/>
              </a:lnSpc>
              <a:spcBef>
                <a:spcPts val="0"/>
              </a:spcBef>
              <a:spcAft>
                <a:spcPts val="0"/>
              </a:spcAft>
              <a:buSzPts val="1100"/>
              <a:buNone/>
              <a:defRPr/>
            </a:lvl5pPr>
            <a:lvl6pPr lvl="5" algn="ctr" rtl="0">
              <a:lnSpc>
                <a:spcPct val="100000"/>
              </a:lnSpc>
              <a:spcBef>
                <a:spcPts val="0"/>
              </a:spcBef>
              <a:spcAft>
                <a:spcPts val="0"/>
              </a:spcAft>
              <a:buSzPts val="1100"/>
              <a:buNone/>
              <a:defRPr/>
            </a:lvl6pPr>
            <a:lvl7pPr lvl="6" algn="ctr" rtl="0">
              <a:lnSpc>
                <a:spcPct val="100000"/>
              </a:lnSpc>
              <a:spcBef>
                <a:spcPts val="0"/>
              </a:spcBef>
              <a:spcAft>
                <a:spcPts val="0"/>
              </a:spcAft>
              <a:buSzPts val="1100"/>
              <a:buNone/>
              <a:defRPr/>
            </a:lvl7pPr>
            <a:lvl8pPr lvl="7" algn="ctr" rtl="0">
              <a:lnSpc>
                <a:spcPct val="100000"/>
              </a:lnSpc>
              <a:spcBef>
                <a:spcPts val="0"/>
              </a:spcBef>
              <a:spcAft>
                <a:spcPts val="0"/>
              </a:spcAft>
              <a:buSzPts val="1100"/>
              <a:buNone/>
              <a:defRPr/>
            </a:lvl8pPr>
            <a:lvl9pPr lvl="8" algn="ctr" rtl="0">
              <a:lnSpc>
                <a:spcPct val="100000"/>
              </a:lnSpc>
              <a:spcBef>
                <a:spcPts val="0"/>
              </a:spcBef>
              <a:spcAft>
                <a:spcPts val="0"/>
              </a:spcAft>
              <a:buSzPts val="1100"/>
              <a:buNone/>
              <a:defRPr/>
            </a:lvl9pPr>
          </a:lstStyle>
          <a:p>
            <a:endParaRPr/>
          </a:p>
        </p:txBody>
      </p:sp>
      <p:sp>
        <p:nvSpPr>
          <p:cNvPr id="261" name="Google Shape;261;p16"/>
          <p:cNvSpPr txBox="1">
            <a:spLocks noGrp="1"/>
          </p:cNvSpPr>
          <p:nvPr>
            <p:ph type="ctrTitle"/>
          </p:nvPr>
        </p:nvSpPr>
        <p:spPr>
          <a:xfrm>
            <a:off x="1885017" y="1765733"/>
            <a:ext cx="2432000" cy="97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400"/>
              <a:buFont typeface="Permanent Marker"/>
              <a:buNone/>
              <a:defRPr sz="1867">
                <a:latin typeface="Permanent Marker"/>
                <a:ea typeface="Permanent Marker"/>
                <a:cs typeface="Permanent Marker"/>
                <a:sym typeface="Permanent Marker"/>
              </a:defRPr>
            </a:lvl1pPr>
            <a:lvl2pPr lvl="1" algn="ctr" rtl="0">
              <a:spcBef>
                <a:spcPts val="0"/>
              </a:spcBef>
              <a:spcAft>
                <a:spcPts val="0"/>
              </a:spcAft>
              <a:buSzPts val="1400"/>
              <a:buFont typeface="Permanent Marker"/>
              <a:buNone/>
              <a:defRPr sz="1867">
                <a:latin typeface="Permanent Marker"/>
                <a:ea typeface="Permanent Marker"/>
                <a:cs typeface="Permanent Marker"/>
                <a:sym typeface="Permanent Marker"/>
              </a:defRPr>
            </a:lvl2pPr>
            <a:lvl3pPr lvl="2" algn="ctr" rtl="0">
              <a:spcBef>
                <a:spcPts val="0"/>
              </a:spcBef>
              <a:spcAft>
                <a:spcPts val="0"/>
              </a:spcAft>
              <a:buSzPts val="1400"/>
              <a:buFont typeface="Permanent Marker"/>
              <a:buNone/>
              <a:defRPr sz="1867">
                <a:latin typeface="Permanent Marker"/>
                <a:ea typeface="Permanent Marker"/>
                <a:cs typeface="Permanent Marker"/>
                <a:sym typeface="Permanent Marker"/>
              </a:defRPr>
            </a:lvl3pPr>
            <a:lvl4pPr lvl="3" algn="ctr" rtl="0">
              <a:spcBef>
                <a:spcPts val="0"/>
              </a:spcBef>
              <a:spcAft>
                <a:spcPts val="0"/>
              </a:spcAft>
              <a:buSzPts val="1400"/>
              <a:buFont typeface="Permanent Marker"/>
              <a:buNone/>
              <a:defRPr sz="1867">
                <a:latin typeface="Permanent Marker"/>
                <a:ea typeface="Permanent Marker"/>
                <a:cs typeface="Permanent Marker"/>
                <a:sym typeface="Permanent Marker"/>
              </a:defRPr>
            </a:lvl4pPr>
            <a:lvl5pPr lvl="4" algn="ctr" rtl="0">
              <a:spcBef>
                <a:spcPts val="0"/>
              </a:spcBef>
              <a:spcAft>
                <a:spcPts val="0"/>
              </a:spcAft>
              <a:buSzPts val="1400"/>
              <a:buFont typeface="Permanent Marker"/>
              <a:buNone/>
              <a:defRPr sz="1867">
                <a:latin typeface="Permanent Marker"/>
                <a:ea typeface="Permanent Marker"/>
                <a:cs typeface="Permanent Marker"/>
                <a:sym typeface="Permanent Marker"/>
              </a:defRPr>
            </a:lvl5pPr>
            <a:lvl6pPr lvl="5" algn="ctr" rtl="0">
              <a:spcBef>
                <a:spcPts val="0"/>
              </a:spcBef>
              <a:spcAft>
                <a:spcPts val="0"/>
              </a:spcAft>
              <a:buSzPts val="1400"/>
              <a:buFont typeface="Permanent Marker"/>
              <a:buNone/>
              <a:defRPr sz="1867">
                <a:latin typeface="Permanent Marker"/>
                <a:ea typeface="Permanent Marker"/>
                <a:cs typeface="Permanent Marker"/>
                <a:sym typeface="Permanent Marker"/>
              </a:defRPr>
            </a:lvl6pPr>
            <a:lvl7pPr lvl="6" algn="ctr" rtl="0">
              <a:spcBef>
                <a:spcPts val="0"/>
              </a:spcBef>
              <a:spcAft>
                <a:spcPts val="0"/>
              </a:spcAft>
              <a:buSzPts val="1400"/>
              <a:buFont typeface="Permanent Marker"/>
              <a:buNone/>
              <a:defRPr sz="1867">
                <a:latin typeface="Permanent Marker"/>
                <a:ea typeface="Permanent Marker"/>
                <a:cs typeface="Permanent Marker"/>
                <a:sym typeface="Permanent Marker"/>
              </a:defRPr>
            </a:lvl7pPr>
            <a:lvl8pPr lvl="7" algn="ctr" rtl="0">
              <a:spcBef>
                <a:spcPts val="0"/>
              </a:spcBef>
              <a:spcAft>
                <a:spcPts val="0"/>
              </a:spcAft>
              <a:buSzPts val="1400"/>
              <a:buFont typeface="Permanent Marker"/>
              <a:buNone/>
              <a:defRPr sz="1867">
                <a:latin typeface="Permanent Marker"/>
                <a:ea typeface="Permanent Marker"/>
                <a:cs typeface="Permanent Marker"/>
                <a:sym typeface="Permanent Marker"/>
              </a:defRPr>
            </a:lvl8pPr>
            <a:lvl9pPr lvl="8" algn="ctr" rtl="0">
              <a:spcBef>
                <a:spcPts val="0"/>
              </a:spcBef>
              <a:spcAft>
                <a:spcPts val="0"/>
              </a:spcAft>
              <a:buSzPts val="1400"/>
              <a:buFont typeface="Permanent Marker"/>
              <a:buNone/>
              <a:defRPr sz="1867">
                <a:latin typeface="Permanent Marker"/>
                <a:ea typeface="Permanent Marker"/>
                <a:cs typeface="Permanent Marker"/>
                <a:sym typeface="Permanent Marker"/>
              </a:defRPr>
            </a:lvl9pPr>
          </a:lstStyle>
          <a:p>
            <a:endParaRPr/>
          </a:p>
        </p:txBody>
      </p:sp>
      <p:sp>
        <p:nvSpPr>
          <p:cNvPr id="262" name="Google Shape;262;p16"/>
          <p:cNvSpPr txBox="1">
            <a:spLocks noGrp="1"/>
          </p:cNvSpPr>
          <p:nvPr>
            <p:ph type="ctrTitle" idx="4"/>
          </p:nvPr>
        </p:nvSpPr>
        <p:spPr>
          <a:xfrm>
            <a:off x="4880020" y="1765733"/>
            <a:ext cx="2432000" cy="97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400"/>
              <a:buFont typeface="Permanent Marker"/>
              <a:buNone/>
              <a:defRPr sz="1867">
                <a:latin typeface="Permanent Marker"/>
                <a:ea typeface="Permanent Marker"/>
                <a:cs typeface="Permanent Marker"/>
                <a:sym typeface="Permanent Marker"/>
              </a:defRPr>
            </a:lvl1pPr>
            <a:lvl2pPr lvl="1" algn="ctr" rtl="0">
              <a:spcBef>
                <a:spcPts val="0"/>
              </a:spcBef>
              <a:spcAft>
                <a:spcPts val="0"/>
              </a:spcAft>
              <a:buSzPts val="1400"/>
              <a:buFont typeface="Permanent Marker"/>
              <a:buNone/>
              <a:defRPr sz="1867">
                <a:latin typeface="Permanent Marker"/>
                <a:ea typeface="Permanent Marker"/>
                <a:cs typeface="Permanent Marker"/>
                <a:sym typeface="Permanent Marker"/>
              </a:defRPr>
            </a:lvl2pPr>
            <a:lvl3pPr lvl="2" algn="ctr" rtl="0">
              <a:spcBef>
                <a:spcPts val="0"/>
              </a:spcBef>
              <a:spcAft>
                <a:spcPts val="0"/>
              </a:spcAft>
              <a:buSzPts val="1400"/>
              <a:buFont typeface="Permanent Marker"/>
              <a:buNone/>
              <a:defRPr sz="1867">
                <a:latin typeface="Permanent Marker"/>
                <a:ea typeface="Permanent Marker"/>
                <a:cs typeface="Permanent Marker"/>
                <a:sym typeface="Permanent Marker"/>
              </a:defRPr>
            </a:lvl3pPr>
            <a:lvl4pPr lvl="3" algn="ctr" rtl="0">
              <a:spcBef>
                <a:spcPts val="0"/>
              </a:spcBef>
              <a:spcAft>
                <a:spcPts val="0"/>
              </a:spcAft>
              <a:buSzPts val="1400"/>
              <a:buFont typeface="Permanent Marker"/>
              <a:buNone/>
              <a:defRPr sz="1867">
                <a:latin typeface="Permanent Marker"/>
                <a:ea typeface="Permanent Marker"/>
                <a:cs typeface="Permanent Marker"/>
                <a:sym typeface="Permanent Marker"/>
              </a:defRPr>
            </a:lvl4pPr>
            <a:lvl5pPr lvl="4" algn="ctr" rtl="0">
              <a:spcBef>
                <a:spcPts val="0"/>
              </a:spcBef>
              <a:spcAft>
                <a:spcPts val="0"/>
              </a:spcAft>
              <a:buSzPts val="1400"/>
              <a:buFont typeface="Permanent Marker"/>
              <a:buNone/>
              <a:defRPr sz="1867">
                <a:latin typeface="Permanent Marker"/>
                <a:ea typeface="Permanent Marker"/>
                <a:cs typeface="Permanent Marker"/>
                <a:sym typeface="Permanent Marker"/>
              </a:defRPr>
            </a:lvl5pPr>
            <a:lvl6pPr lvl="5" algn="ctr" rtl="0">
              <a:spcBef>
                <a:spcPts val="0"/>
              </a:spcBef>
              <a:spcAft>
                <a:spcPts val="0"/>
              </a:spcAft>
              <a:buSzPts val="1400"/>
              <a:buFont typeface="Permanent Marker"/>
              <a:buNone/>
              <a:defRPr sz="1867">
                <a:latin typeface="Permanent Marker"/>
                <a:ea typeface="Permanent Marker"/>
                <a:cs typeface="Permanent Marker"/>
                <a:sym typeface="Permanent Marker"/>
              </a:defRPr>
            </a:lvl6pPr>
            <a:lvl7pPr lvl="6" algn="ctr" rtl="0">
              <a:spcBef>
                <a:spcPts val="0"/>
              </a:spcBef>
              <a:spcAft>
                <a:spcPts val="0"/>
              </a:spcAft>
              <a:buSzPts val="1400"/>
              <a:buFont typeface="Permanent Marker"/>
              <a:buNone/>
              <a:defRPr sz="1867">
                <a:latin typeface="Permanent Marker"/>
                <a:ea typeface="Permanent Marker"/>
                <a:cs typeface="Permanent Marker"/>
                <a:sym typeface="Permanent Marker"/>
              </a:defRPr>
            </a:lvl7pPr>
            <a:lvl8pPr lvl="7" algn="ctr" rtl="0">
              <a:spcBef>
                <a:spcPts val="0"/>
              </a:spcBef>
              <a:spcAft>
                <a:spcPts val="0"/>
              </a:spcAft>
              <a:buSzPts val="1400"/>
              <a:buFont typeface="Permanent Marker"/>
              <a:buNone/>
              <a:defRPr sz="1867">
                <a:latin typeface="Permanent Marker"/>
                <a:ea typeface="Permanent Marker"/>
                <a:cs typeface="Permanent Marker"/>
                <a:sym typeface="Permanent Marker"/>
              </a:defRPr>
            </a:lvl8pPr>
            <a:lvl9pPr lvl="8" algn="ctr" rtl="0">
              <a:spcBef>
                <a:spcPts val="0"/>
              </a:spcBef>
              <a:spcAft>
                <a:spcPts val="0"/>
              </a:spcAft>
              <a:buSzPts val="1400"/>
              <a:buFont typeface="Permanent Marker"/>
              <a:buNone/>
              <a:defRPr sz="1867">
                <a:latin typeface="Permanent Marker"/>
                <a:ea typeface="Permanent Marker"/>
                <a:cs typeface="Permanent Marker"/>
                <a:sym typeface="Permanent Marker"/>
              </a:defRPr>
            </a:lvl9pPr>
          </a:lstStyle>
          <a:p>
            <a:endParaRPr/>
          </a:p>
        </p:txBody>
      </p:sp>
      <p:sp>
        <p:nvSpPr>
          <p:cNvPr id="263" name="Google Shape;263;p16"/>
          <p:cNvSpPr txBox="1">
            <a:spLocks noGrp="1"/>
          </p:cNvSpPr>
          <p:nvPr>
            <p:ph type="ctrTitle" idx="5"/>
          </p:nvPr>
        </p:nvSpPr>
        <p:spPr>
          <a:xfrm>
            <a:off x="7874997" y="1765733"/>
            <a:ext cx="2432000" cy="97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400"/>
              <a:buFont typeface="Permanent Marker"/>
              <a:buNone/>
              <a:defRPr sz="1867">
                <a:latin typeface="Permanent Marker"/>
                <a:ea typeface="Permanent Marker"/>
                <a:cs typeface="Permanent Marker"/>
                <a:sym typeface="Permanent Marker"/>
              </a:defRPr>
            </a:lvl1pPr>
            <a:lvl2pPr lvl="1" algn="ctr" rtl="0">
              <a:spcBef>
                <a:spcPts val="0"/>
              </a:spcBef>
              <a:spcAft>
                <a:spcPts val="0"/>
              </a:spcAft>
              <a:buSzPts val="1400"/>
              <a:buFont typeface="Permanent Marker"/>
              <a:buNone/>
              <a:defRPr sz="1867">
                <a:latin typeface="Permanent Marker"/>
                <a:ea typeface="Permanent Marker"/>
                <a:cs typeface="Permanent Marker"/>
                <a:sym typeface="Permanent Marker"/>
              </a:defRPr>
            </a:lvl2pPr>
            <a:lvl3pPr lvl="2" algn="ctr" rtl="0">
              <a:spcBef>
                <a:spcPts val="0"/>
              </a:spcBef>
              <a:spcAft>
                <a:spcPts val="0"/>
              </a:spcAft>
              <a:buSzPts val="1400"/>
              <a:buFont typeface="Permanent Marker"/>
              <a:buNone/>
              <a:defRPr sz="1867">
                <a:latin typeface="Permanent Marker"/>
                <a:ea typeface="Permanent Marker"/>
                <a:cs typeface="Permanent Marker"/>
                <a:sym typeface="Permanent Marker"/>
              </a:defRPr>
            </a:lvl3pPr>
            <a:lvl4pPr lvl="3" algn="ctr" rtl="0">
              <a:spcBef>
                <a:spcPts val="0"/>
              </a:spcBef>
              <a:spcAft>
                <a:spcPts val="0"/>
              </a:spcAft>
              <a:buSzPts val="1400"/>
              <a:buFont typeface="Permanent Marker"/>
              <a:buNone/>
              <a:defRPr sz="1867">
                <a:latin typeface="Permanent Marker"/>
                <a:ea typeface="Permanent Marker"/>
                <a:cs typeface="Permanent Marker"/>
                <a:sym typeface="Permanent Marker"/>
              </a:defRPr>
            </a:lvl4pPr>
            <a:lvl5pPr lvl="4" algn="ctr" rtl="0">
              <a:spcBef>
                <a:spcPts val="0"/>
              </a:spcBef>
              <a:spcAft>
                <a:spcPts val="0"/>
              </a:spcAft>
              <a:buSzPts val="1400"/>
              <a:buFont typeface="Permanent Marker"/>
              <a:buNone/>
              <a:defRPr sz="1867">
                <a:latin typeface="Permanent Marker"/>
                <a:ea typeface="Permanent Marker"/>
                <a:cs typeface="Permanent Marker"/>
                <a:sym typeface="Permanent Marker"/>
              </a:defRPr>
            </a:lvl5pPr>
            <a:lvl6pPr lvl="5" algn="ctr" rtl="0">
              <a:spcBef>
                <a:spcPts val="0"/>
              </a:spcBef>
              <a:spcAft>
                <a:spcPts val="0"/>
              </a:spcAft>
              <a:buSzPts val="1400"/>
              <a:buFont typeface="Permanent Marker"/>
              <a:buNone/>
              <a:defRPr sz="1867">
                <a:latin typeface="Permanent Marker"/>
                <a:ea typeface="Permanent Marker"/>
                <a:cs typeface="Permanent Marker"/>
                <a:sym typeface="Permanent Marker"/>
              </a:defRPr>
            </a:lvl6pPr>
            <a:lvl7pPr lvl="6" algn="ctr" rtl="0">
              <a:spcBef>
                <a:spcPts val="0"/>
              </a:spcBef>
              <a:spcAft>
                <a:spcPts val="0"/>
              </a:spcAft>
              <a:buSzPts val="1400"/>
              <a:buFont typeface="Permanent Marker"/>
              <a:buNone/>
              <a:defRPr sz="1867">
                <a:latin typeface="Permanent Marker"/>
                <a:ea typeface="Permanent Marker"/>
                <a:cs typeface="Permanent Marker"/>
                <a:sym typeface="Permanent Marker"/>
              </a:defRPr>
            </a:lvl7pPr>
            <a:lvl8pPr lvl="7" algn="ctr" rtl="0">
              <a:spcBef>
                <a:spcPts val="0"/>
              </a:spcBef>
              <a:spcAft>
                <a:spcPts val="0"/>
              </a:spcAft>
              <a:buSzPts val="1400"/>
              <a:buFont typeface="Permanent Marker"/>
              <a:buNone/>
              <a:defRPr sz="1867">
                <a:latin typeface="Permanent Marker"/>
                <a:ea typeface="Permanent Marker"/>
                <a:cs typeface="Permanent Marker"/>
                <a:sym typeface="Permanent Marker"/>
              </a:defRPr>
            </a:lvl8pPr>
            <a:lvl9pPr lvl="8" algn="ctr" rtl="0">
              <a:spcBef>
                <a:spcPts val="0"/>
              </a:spcBef>
              <a:spcAft>
                <a:spcPts val="0"/>
              </a:spcAft>
              <a:buSzPts val="1400"/>
              <a:buFont typeface="Permanent Marker"/>
              <a:buNone/>
              <a:defRPr sz="1867">
                <a:latin typeface="Permanent Marker"/>
                <a:ea typeface="Permanent Marker"/>
                <a:cs typeface="Permanent Marker"/>
                <a:sym typeface="Permanent Marker"/>
              </a:defRPr>
            </a:lvl9pPr>
          </a:lstStyle>
          <a:p>
            <a:endParaRPr/>
          </a:p>
        </p:txBody>
      </p:sp>
      <p:sp>
        <p:nvSpPr>
          <p:cNvPr id="264" name="Google Shape;264;p16"/>
          <p:cNvSpPr txBox="1">
            <a:spLocks noGrp="1"/>
          </p:cNvSpPr>
          <p:nvPr>
            <p:ph type="subTitle" idx="6"/>
          </p:nvPr>
        </p:nvSpPr>
        <p:spPr>
          <a:xfrm>
            <a:off x="1974803" y="4990833"/>
            <a:ext cx="2252400" cy="105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a:lvl1pPr>
            <a:lvl2pPr lvl="1" algn="ctr" rtl="0">
              <a:lnSpc>
                <a:spcPct val="100000"/>
              </a:lnSpc>
              <a:spcBef>
                <a:spcPts val="0"/>
              </a:spcBef>
              <a:spcAft>
                <a:spcPts val="0"/>
              </a:spcAft>
              <a:buSzPts val="1100"/>
              <a:buNone/>
              <a:defRPr/>
            </a:lvl2pPr>
            <a:lvl3pPr lvl="2" algn="ctr" rtl="0">
              <a:lnSpc>
                <a:spcPct val="100000"/>
              </a:lnSpc>
              <a:spcBef>
                <a:spcPts val="0"/>
              </a:spcBef>
              <a:spcAft>
                <a:spcPts val="0"/>
              </a:spcAft>
              <a:buSzPts val="1100"/>
              <a:buNone/>
              <a:defRPr/>
            </a:lvl3pPr>
            <a:lvl4pPr lvl="3" algn="ctr" rtl="0">
              <a:lnSpc>
                <a:spcPct val="100000"/>
              </a:lnSpc>
              <a:spcBef>
                <a:spcPts val="0"/>
              </a:spcBef>
              <a:spcAft>
                <a:spcPts val="0"/>
              </a:spcAft>
              <a:buSzPts val="1100"/>
              <a:buNone/>
              <a:defRPr/>
            </a:lvl4pPr>
            <a:lvl5pPr lvl="4" algn="ctr" rtl="0">
              <a:lnSpc>
                <a:spcPct val="100000"/>
              </a:lnSpc>
              <a:spcBef>
                <a:spcPts val="0"/>
              </a:spcBef>
              <a:spcAft>
                <a:spcPts val="0"/>
              </a:spcAft>
              <a:buSzPts val="1100"/>
              <a:buNone/>
              <a:defRPr/>
            </a:lvl5pPr>
            <a:lvl6pPr lvl="5" algn="ctr" rtl="0">
              <a:lnSpc>
                <a:spcPct val="100000"/>
              </a:lnSpc>
              <a:spcBef>
                <a:spcPts val="0"/>
              </a:spcBef>
              <a:spcAft>
                <a:spcPts val="0"/>
              </a:spcAft>
              <a:buSzPts val="1100"/>
              <a:buNone/>
              <a:defRPr/>
            </a:lvl6pPr>
            <a:lvl7pPr lvl="6" algn="ctr" rtl="0">
              <a:lnSpc>
                <a:spcPct val="100000"/>
              </a:lnSpc>
              <a:spcBef>
                <a:spcPts val="0"/>
              </a:spcBef>
              <a:spcAft>
                <a:spcPts val="0"/>
              </a:spcAft>
              <a:buSzPts val="1100"/>
              <a:buNone/>
              <a:defRPr/>
            </a:lvl7pPr>
            <a:lvl8pPr lvl="7" algn="ctr" rtl="0">
              <a:lnSpc>
                <a:spcPct val="100000"/>
              </a:lnSpc>
              <a:spcBef>
                <a:spcPts val="0"/>
              </a:spcBef>
              <a:spcAft>
                <a:spcPts val="0"/>
              </a:spcAft>
              <a:buSzPts val="1100"/>
              <a:buNone/>
              <a:defRPr/>
            </a:lvl8pPr>
            <a:lvl9pPr lvl="8" algn="ctr" rtl="0">
              <a:lnSpc>
                <a:spcPct val="100000"/>
              </a:lnSpc>
              <a:spcBef>
                <a:spcPts val="0"/>
              </a:spcBef>
              <a:spcAft>
                <a:spcPts val="0"/>
              </a:spcAft>
              <a:buSzPts val="1100"/>
              <a:buNone/>
              <a:defRPr/>
            </a:lvl9pPr>
          </a:lstStyle>
          <a:p>
            <a:endParaRPr/>
          </a:p>
        </p:txBody>
      </p:sp>
      <p:sp>
        <p:nvSpPr>
          <p:cNvPr id="265" name="Google Shape;265;p16"/>
          <p:cNvSpPr txBox="1">
            <a:spLocks noGrp="1"/>
          </p:cNvSpPr>
          <p:nvPr>
            <p:ph type="subTitle" idx="7"/>
          </p:nvPr>
        </p:nvSpPr>
        <p:spPr>
          <a:xfrm>
            <a:off x="4969788" y="4990833"/>
            <a:ext cx="2252400" cy="105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a:lvl1pPr>
            <a:lvl2pPr lvl="1" algn="ctr" rtl="0">
              <a:lnSpc>
                <a:spcPct val="100000"/>
              </a:lnSpc>
              <a:spcBef>
                <a:spcPts val="0"/>
              </a:spcBef>
              <a:spcAft>
                <a:spcPts val="0"/>
              </a:spcAft>
              <a:buSzPts val="1100"/>
              <a:buNone/>
              <a:defRPr/>
            </a:lvl2pPr>
            <a:lvl3pPr lvl="2" algn="ctr" rtl="0">
              <a:lnSpc>
                <a:spcPct val="100000"/>
              </a:lnSpc>
              <a:spcBef>
                <a:spcPts val="0"/>
              </a:spcBef>
              <a:spcAft>
                <a:spcPts val="0"/>
              </a:spcAft>
              <a:buSzPts val="1100"/>
              <a:buNone/>
              <a:defRPr/>
            </a:lvl3pPr>
            <a:lvl4pPr lvl="3" algn="ctr" rtl="0">
              <a:lnSpc>
                <a:spcPct val="100000"/>
              </a:lnSpc>
              <a:spcBef>
                <a:spcPts val="0"/>
              </a:spcBef>
              <a:spcAft>
                <a:spcPts val="0"/>
              </a:spcAft>
              <a:buSzPts val="1100"/>
              <a:buNone/>
              <a:defRPr/>
            </a:lvl4pPr>
            <a:lvl5pPr lvl="4" algn="ctr" rtl="0">
              <a:lnSpc>
                <a:spcPct val="100000"/>
              </a:lnSpc>
              <a:spcBef>
                <a:spcPts val="0"/>
              </a:spcBef>
              <a:spcAft>
                <a:spcPts val="0"/>
              </a:spcAft>
              <a:buSzPts val="1100"/>
              <a:buNone/>
              <a:defRPr/>
            </a:lvl5pPr>
            <a:lvl6pPr lvl="5" algn="ctr" rtl="0">
              <a:lnSpc>
                <a:spcPct val="100000"/>
              </a:lnSpc>
              <a:spcBef>
                <a:spcPts val="0"/>
              </a:spcBef>
              <a:spcAft>
                <a:spcPts val="0"/>
              </a:spcAft>
              <a:buSzPts val="1100"/>
              <a:buNone/>
              <a:defRPr/>
            </a:lvl6pPr>
            <a:lvl7pPr lvl="6" algn="ctr" rtl="0">
              <a:lnSpc>
                <a:spcPct val="100000"/>
              </a:lnSpc>
              <a:spcBef>
                <a:spcPts val="0"/>
              </a:spcBef>
              <a:spcAft>
                <a:spcPts val="0"/>
              </a:spcAft>
              <a:buSzPts val="1100"/>
              <a:buNone/>
              <a:defRPr/>
            </a:lvl7pPr>
            <a:lvl8pPr lvl="7" algn="ctr" rtl="0">
              <a:lnSpc>
                <a:spcPct val="100000"/>
              </a:lnSpc>
              <a:spcBef>
                <a:spcPts val="0"/>
              </a:spcBef>
              <a:spcAft>
                <a:spcPts val="0"/>
              </a:spcAft>
              <a:buSzPts val="1100"/>
              <a:buNone/>
              <a:defRPr/>
            </a:lvl8pPr>
            <a:lvl9pPr lvl="8" algn="ctr" rtl="0">
              <a:lnSpc>
                <a:spcPct val="100000"/>
              </a:lnSpc>
              <a:spcBef>
                <a:spcPts val="0"/>
              </a:spcBef>
              <a:spcAft>
                <a:spcPts val="0"/>
              </a:spcAft>
              <a:buSzPts val="1100"/>
              <a:buNone/>
              <a:defRPr/>
            </a:lvl9pPr>
          </a:lstStyle>
          <a:p>
            <a:endParaRPr/>
          </a:p>
        </p:txBody>
      </p:sp>
      <p:sp>
        <p:nvSpPr>
          <p:cNvPr id="266" name="Google Shape;266;p16"/>
          <p:cNvSpPr txBox="1">
            <a:spLocks noGrp="1"/>
          </p:cNvSpPr>
          <p:nvPr>
            <p:ph type="subTitle" idx="8"/>
          </p:nvPr>
        </p:nvSpPr>
        <p:spPr>
          <a:xfrm>
            <a:off x="7964760" y="4990833"/>
            <a:ext cx="2252400" cy="105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a:lvl1pPr>
            <a:lvl2pPr lvl="1" algn="ctr" rtl="0">
              <a:lnSpc>
                <a:spcPct val="100000"/>
              </a:lnSpc>
              <a:spcBef>
                <a:spcPts val="0"/>
              </a:spcBef>
              <a:spcAft>
                <a:spcPts val="0"/>
              </a:spcAft>
              <a:buSzPts val="1100"/>
              <a:buNone/>
              <a:defRPr/>
            </a:lvl2pPr>
            <a:lvl3pPr lvl="2" algn="ctr" rtl="0">
              <a:lnSpc>
                <a:spcPct val="100000"/>
              </a:lnSpc>
              <a:spcBef>
                <a:spcPts val="0"/>
              </a:spcBef>
              <a:spcAft>
                <a:spcPts val="0"/>
              </a:spcAft>
              <a:buSzPts val="1100"/>
              <a:buNone/>
              <a:defRPr/>
            </a:lvl3pPr>
            <a:lvl4pPr lvl="3" algn="ctr" rtl="0">
              <a:lnSpc>
                <a:spcPct val="100000"/>
              </a:lnSpc>
              <a:spcBef>
                <a:spcPts val="0"/>
              </a:spcBef>
              <a:spcAft>
                <a:spcPts val="0"/>
              </a:spcAft>
              <a:buSzPts val="1100"/>
              <a:buNone/>
              <a:defRPr/>
            </a:lvl4pPr>
            <a:lvl5pPr lvl="4" algn="ctr" rtl="0">
              <a:lnSpc>
                <a:spcPct val="100000"/>
              </a:lnSpc>
              <a:spcBef>
                <a:spcPts val="0"/>
              </a:spcBef>
              <a:spcAft>
                <a:spcPts val="0"/>
              </a:spcAft>
              <a:buSzPts val="1100"/>
              <a:buNone/>
              <a:defRPr/>
            </a:lvl5pPr>
            <a:lvl6pPr lvl="5" algn="ctr" rtl="0">
              <a:lnSpc>
                <a:spcPct val="100000"/>
              </a:lnSpc>
              <a:spcBef>
                <a:spcPts val="0"/>
              </a:spcBef>
              <a:spcAft>
                <a:spcPts val="0"/>
              </a:spcAft>
              <a:buSzPts val="1100"/>
              <a:buNone/>
              <a:defRPr/>
            </a:lvl6pPr>
            <a:lvl7pPr lvl="6" algn="ctr" rtl="0">
              <a:lnSpc>
                <a:spcPct val="100000"/>
              </a:lnSpc>
              <a:spcBef>
                <a:spcPts val="0"/>
              </a:spcBef>
              <a:spcAft>
                <a:spcPts val="0"/>
              </a:spcAft>
              <a:buSzPts val="1100"/>
              <a:buNone/>
              <a:defRPr/>
            </a:lvl7pPr>
            <a:lvl8pPr lvl="7" algn="ctr" rtl="0">
              <a:lnSpc>
                <a:spcPct val="100000"/>
              </a:lnSpc>
              <a:spcBef>
                <a:spcPts val="0"/>
              </a:spcBef>
              <a:spcAft>
                <a:spcPts val="0"/>
              </a:spcAft>
              <a:buSzPts val="1100"/>
              <a:buNone/>
              <a:defRPr/>
            </a:lvl8pPr>
            <a:lvl9pPr lvl="8" algn="ctr" rtl="0">
              <a:lnSpc>
                <a:spcPct val="100000"/>
              </a:lnSpc>
              <a:spcBef>
                <a:spcPts val="0"/>
              </a:spcBef>
              <a:spcAft>
                <a:spcPts val="0"/>
              </a:spcAft>
              <a:buSzPts val="1100"/>
              <a:buNone/>
              <a:defRPr/>
            </a:lvl9pPr>
          </a:lstStyle>
          <a:p>
            <a:endParaRPr/>
          </a:p>
        </p:txBody>
      </p:sp>
      <p:sp>
        <p:nvSpPr>
          <p:cNvPr id="267" name="Google Shape;267;p16"/>
          <p:cNvSpPr txBox="1">
            <a:spLocks noGrp="1"/>
          </p:cNvSpPr>
          <p:nvPr>
            <p:ph type="ctrTitle" idx="9"/>
          </p:nvPr>
        </p:nvSpPr>
        <p:spPr>
          <a:xfrm>
            <a:off x="1885000" y="3912033"/>
            <a:ext cx="2432000" cy="97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400"/>
              <a:buFont typeface="Permanent Marker"/>
              <a:buNone/>
              <a:defRPr sz="1867">
                <a:latin typeface="Permanent Marker"/>
                <a:ea typeface="Permanent Marker"/>
                <a:cs typeface="Permanent Marker"/>
                <a:sym typeface="Permanent Marker"/>
              </a:defRPr>
            </a:lvl1pPr>
            <a:lvl2pPr lvl="1" algn="ctr" rtl="0">
              <a:spcBef>
                <a:spcPts val="0"/>
              </a:spcBef>
              <a:spcAft>
                <a:spcPts val="0"/>
              </a:spcAft>
              <a:buSzPts val="1400"/>
              <a:buFont typeface="Permanent Marker"/>
              <a:buNone/>
              <a:defRPr sz="1867">
                <a:latin typeface="Permanent Marker"/>
                <a:ea typeface="Permanent Marker"/>
                <a:cs typeface="Permanent Marker"/>
                <a:sym typeface="Permanent Marker"/>
              </a:defRPr>
            </a:lvl2pPr>
            <a:lvl3pPr lvl="2" algn="ctr" rtl="0">
              <a:spcBef>
                <a:spcPts val="0"/>
              </a:spcBef>
              <a:spcAft>
                <a:spcPts val="0"/>
              </a:spcAft>
              <a:buSzPts val="1400"/>
              <a:buFont typeface="Permanent Marker"/>
              <a:buNone/>
              <a:defRPr sz="1867">
                <a:latin typeface="Permanent Marker"/>
                <a:ea typeface="Permanent Marker"/>
                <a:cs typeface="Permanent Marker"/>
                <a:sym typeface="Permanent Marker"/>
              </a:defRPr>
            </a:lvl3pPr>
            <a:lvl4pPr lvl="3" algn="ctr" rtl="0">
              <a:spcBef>
                <a:spcPts val="0"/>
              </a:spcBef>
              <a:spcAft>
                <a:spcPts val="0"/>
              </a:spcAft>
              <a:buSzPts val="1400"/>
              <a:buFont typeface="Permanent Marker"/>
              <a:buNone/>
              <a:defRPr sz="1867">
                <a:latin typeface="Permanent Marker"/>
                <a:ea typeface="Permanent Marker"/>
                <a:cs typeface="Permanent Marker"/>
                <a:sym typeface="Permanent Marker"/>
              </a:defRPr>
            </a:lvl4pPr>
            <a:lvl5pPr lvl="4" algn="ctr" rtl="0">
              <a:spcBef>
                <a:spcPts val="0"/>
              </a:spcBef>
              <a:spcAft>
                <a:spcPts val="0"/>
              </a:spcAft>
              <a:buSzPts val="1400"/>
              <a:buFont typeface="Permanent Marker"/>
              <a:buNone/>
              <a:defRPr sz="1867">
                <a:latin typeface="Permanent Marker"/>
                <a:ea typeface="Permanent Marker"/>
                <a:cs typeface="Permanent Marker"/>
                <a:sym typeface="Permanent Marker"/>
              </a:defRPr>
            </a:lvl5pPr>
            <a:lvl6pPr lvl="5" algn="ctr" rtl="0">
              <a:spcBef>
                <a:spcPts val="0"/>
              </a:spcBef>
              <a:spcAft>
                <a:spcPts val="0"/>
              </a:spcAft>
              <a:buSzPts val="1400"/>
              <a:buFont typeface="Permanent Marker"/>
              <a:buNone/>
              <a:defRPr sz="1867">
                <a:latin typeface="Permanent Marker"/>
                <a:ea typeface="Permanent Marker"/>
                <a:cs typeface="Permanent Marker"/>
                <a:sym typeface="Permanent Marker"/>
              </a:defRPr>
            </a:lvl6pPr>
            <a:lvl7pPr lvl="6" algn="ctr" rtl="0">
              <a:spcBef>
                <a:spcPts val="0"/>
              </a:spcBef>
              <a:spcAft>
                <a:spcPts val="0"/>
              </a:spcAft>
              <a:buSzPts val="1400"/>
              <a:buFont typeface="Permanent Marker"/>
              <a:buNone/>
              <a:defRPr sz="1867">
                <a:latin typeface="Permanent Marker"/>
                <a:ea typeface="Permanent Marker"/>
                <a:cs typeface="Permanent Marker"/>
                <a:sym typeface="Permanent Marker"/>
              </a:defRPr>
            </a:lvl7pPr>
            <a:lvl8pPr lvl="7" algn="ctr" rtl="0">
              <a:spcBef>
                <a:spcPts val="0"/>
              </a:spcBef>
              <a:spcAft>
                <a:spcPts val="0"/>
              </a:spcAft>
              <a:buSzPts val="1400"/>
              <a:buFont typeface="Permanent Marker"/>
              <a:buNone/>
              <a:defRPr sz="1867">
                <a:latin typeface="Permanent Marker"/>
                <a:ea typeface="Permanent Marker"/>
                <a:cs typeface="Permanent Marker"/>
                <a:sym typeface="Permanent Marker"/>
              </a:defRPr>
            </a:lvl8pPr>
            <a:lvl9pPr lvl="8" algn="ctr" rtl="0">
              <a:spcBef>
                <a:spcPts val="0"/>
              </a:spcBef>
              <a:spcAft>
                <a:spcPts val="0"/>
              </a:spcAft>
              <a:buSzPts val="1400"/>
              <a:buFont typeface="Permanent Marker"/>
              <a:buNone/>
              <a:defRPr sz="1867">
                <a:latin typeface="Permanent Marker"/>
                <a:ea typeface="Permanent Marker"/>
                <a:cs typeface="Permanent Marker"/>
                <a:sym typeface="Permanent Marker"/>
              </a:defRPr>
            </a:lvl9pPr>
          </a:lstStyle>
          <a:p>
            <a:endParaRPr/>
          </a:p>
        </p:txBody>
      </p:sp>
      <p:sp>
        <p:nvSpPr>
          <p:cNvPr id="268" name="Google Shape;268;p16"/>
          <p:cNvSpPr txBox="1">
            <a:spLocks noGrp="1"/>
          </p:cNvSpPr>
          <p:nvPr>
            <p:ph type="ctrTitle" idx="13"/>
          </p:nvPr>
        </p:nvSpPr>
        <p:spPr>
          <a:xfrm>
            <a:off x="4880004" y="3912033"/>
            <a:ext cx="2432000" cy="97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400"/>
              <a:buFont typeface="Permanent Marker"/>
              <a:buNone/>
              <a:defRPr sz="1867">
                <a:latin typeface="Permanent Marker"/>
                <a:ea typeface="Permanent Marker"/>
                <a:cs typeface="Permanent Marker"/>
                <a:sym typeface="Permanent Marker"/>
              </a:defRPr>
            </a:lvl1pPr>
            <a:lvl2pPr lvl="1" algn="ctr" rtl="0">
              <a:spcBef>
                <a:spcPts val="0"/>
              </a:spcBef>
              <a:spcAft>
                <a:spcPts val="0"/>
              </a:spcAft>
              <a:buSzPts val="1400"/>
              <a:buFont typeface="Permanent Marker"/>
              <a:buNone/>
              <a:defRPr sz="1867">
                <a:latin typeface="Permanent Marker"/>
                <a:ea typeface="Permanent Marker"/>
                <a:cs typeface="Permanent Marker"/>
                <a:sym typeface="Permanent Marker"/>
              </a:defRPr>
            </a:lvl2pPr>
            <a:lvl3pPr lvl="2" algn="ctr" rtl="0">
              <a:spcBef>
                <a:spcPts val="0"/>
              </a:spcBef>
              <a:spcAft>
                <a:spcPts val="0"/>
              </a:spcAft>
              <a:buSzPts val="1400"/>
              <a:buFont typeface="Permanent Marker"/>
              <a:buNone/>
              <a:defRPr sz="1867">
                <a:latin typeface="Permanent Marker"/>
                <a:ea typeface="Permanent Marker"/>
                <a:cs typeface="Permanent Marker"/>
                <a:sym typeface="Permanent Marker"/>
              </a:defRPr>
            </a:lvl3pPr>
            <a:lvl4pPr lvl="3" algn="ctr" rtl="0">
              <a:spcBef>
                <a:spcPts val="0"/>
              </a:spcBef>
              <a:spcAft>
                <a:spcPts val="0"/>
              </a:spcAft>
              <a:buSzPts val="1400"/>
              <a:buFont typeface="Permanent Marker"/>
              <a:buNone/>
              <a:defRPr sz="1867">
                <a:latin typeface="Permanent Marker"/>
                <a:ea typeface="Permanent Marker"/>
                <a:cs typeface="Permanent Marker"/>
                <a:sym typeface="Permanent Marker"/>
              </a:defRPr>
            </a:lvl4pPr>
            <a:lvl5pPr lvl="4" algn="ctr" rtl="0">
              <a:spcBef>
                <a:spcPts val="0"/>
              </a:spcBef>
              <a:spcAft>
                <a:spcPts val="0"/>
              </a:spcAft>
              <a:buSzPts val="1400"/>
              <a:buFont typeface="Permanent Marker"/>
              <a:buNone/>
              <a:defRPr sz="1867">
                <a:latin typeface="Permanent Marker"/>
                <a:ea typeface="Permanent Marker"/>
                <a:cs typeface="Permanent Marker"/>
                <a:sym typeface="Permanent Marker"/>
              </a:defRPr>
            </a:lvl5pPr>
            <a:lvl6pPr lvl="5" algn="ctr" rtl="0">
              <a:spcBef>
                <a:spcPts val="0"/>
              </a:spcBef>
              <a:spcAft>
                <a:spcPts val="0"/>
              </a:spcAft>
              <a:buSzPts val="1400"/>
              <a:buFont typeface="Permanent Marker"/>
              <a:buNone/>
              <a:defRPr sz="1867">
                <a:latin typeface="Permanent Marker"/>
                <a:ea typeface="Permanent Marker"/>
                <a:cs typeface="Permanent Marker"/>
                <a:sym typeface="Permanent Marker"/>
              </a:defRPr>
            </a:lvl6pPr>
            <a:lvl7pPr lvl="6" algn="ctr" rtl="0">
              <a:spcBef>
                <a:spcPts val="0"/>
              </a:spcBef>
              <a:spcAft>
                <a:spcPts val="0"/>
              </a:spcAft>
              <a:buSzPts val="1400"/>
              <a:buFont typeface="Permanent Marker"/>
              <a:buNone/>
              <a:defRPr sz="1867">
                <a:latin typeface="Permanent Marker"/>
                <a:ea typeface="Permanent Marker"/>
                <a:cs typeface="Permanent Marker"/>
                <a:sym typeface="Permanent Marker"/>
              </a:defRPr>
            </a:lvl7pPr>
            <a:lvl8pPr lvl="7" algn="ctr" rtl="0">
              <a:spcBef>
                <a:spcPts val="0"/>
              </a:spcBef>
              <a:spcAft>
                <a:spcPts val="0"/>
              </a:spcAft>
              <a:buSzPts val="1400"/>
              <a:buFont typeface="Permanent Marker"/>
              <a:buNone/>
              <a:defRPr sz="1867">
                <a:latin typeface="Permanent Marker"/>
                <a:ea typeface="Permanent Marker"/>
                <a:cs typeface="Permanent Marker"/>
                <a:sym typeface="Permanent Marker"/>
              </a:defRPr>
            </a:lvl8pPr>
            <a:lvl9pPr lvl="8" algn="ctr" rtl="0">
              <a:spcBef>
                <a:spcPts val="0"/>
              </a:spcBef>
              <a:spcAft>
                <a:spcPts val="0"/>
              </a:spcAft>
              <a:buSzPts val="1400"/>
              <a:buFont typeface="Permanent Marker"/>
              <a:buNone/>
              <a:defRPr sz="1867">
                <a:latin typeface="Permanent Marker"/>
                <a:ea typeface="Permanent Marker"/>
                <a:cs typeface="Permanent Marker"/>
                <a:sym typeface="Permanent Marker"/>
              </a:defRPr>
            </a:lvl9pPr>
          </a:lstStyle>
          <a:p>
            <a:endParaRPr/>
          </a:p>
        </p:txBody>
      </p:sp>
      <p:sp>
        <p:nvSpPr>
          <p:cNvPr id="269" name="Google Shape;269;p16"/>
          <p:cNvSpPr txBox="1">
            <a:spLocks noGrp="1"/>
          </p:cNvSpPr>
          <p:nvPr>
            <p:ph type="ctrTitle" idx="14"/>
          </p:nvPr>
        </p:nvSpPr>
        <p:spPr>
          <a:xfrm>
            <a:off x="7874981" y="3912033"/>
            <a:ext cx="2432000" cy="97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400"/>
              <a:buFont typeface="Permanent Marker"/>
              <a:buNone/>
              <a:defRPr sz="1867">
                <a:latin typeface="Permanent Marker"/>
                <a:ea typeface="Permanent Marker"/>
                <a:cs typeface="Permanent Marker"/>
                <a:sym typeface="Permanent Marker"/>
              </a:defRPr>
            </a:lvl1pPr>
            <a:lvl2pPr lvl="1" algn="ctr" rtl="0">
              <a:spcBef>
                <a:spcPts val="0"/>
              </a:spcBef>
              <a:spcAft>
                <a:spcPts val="0"/>
              </a:spcAft>
              <a:buSzPts val="1400"/>
              <a:buFont typeface="Permanent Marker"/>
              <a:buNone/>
              <a:defRPr sz="1867">
                <a:latin typeface="Permanent Marker"/>
                <a:ea typeface="Permanent Marker"/>
                <a:cs typeface="Permanent Marker"/>
                <a:sym typeface="Permanent Marker"/>
              </a:defRPr>
            </a:lvl2pPr>
            <a:lvl3pPr lvl="2" algn="ctr" rtl="0">
              <a:spcBef>
                <a:spcPts val="0"/>
              </a:spcBef>
              <a:spcAft>
                <a:spcPts val="0"/>
              </a:spcAft>
              <a:buSzPts val="1400"/>
              <a:buFont typeface="Permanent Marker"/>
              <a:buNone/>
              <a:defRPr sz="1867">
                <a:latin typeface="Permanent Marker"/>
                <a:ea typeface="Permanent Marker"/>
                <a:cs typeface="Permanent Marker"/>
                <a:sym typeface="Permanent Marker"/>
              </a:defRPr>
            </a:lvl3pPr>
            <a:lvl4pPr lvl="3" algn="ctr" rtl="0">
              <a:spcBef>
                <a:spcPts val="0"/>
              </a:spcBef>
              <a:spcAft>
                <a:spcPts val="0"/>
              </a:spcAft>
              <a:buSzPts val="1400"/>
              <a:buFont typeface="Permanent Marker"/>
              <a:buNone/>
              <a:defRPr sz="1867">
                <a:latin typeface="Permanent Marker"/>
                <a:ea typeface="Permanent Marker"/>
                <a:cs typeface="Permanent Marker"/>
                <a:sym typeface="Permanent Marker"/>
              </a:defRPr>
            </a:lvl4pPr>
            <a:lvl5pPr lvl="4" algn="ctr" rtl="0">
              <a:spcBef>
                <a:spcPts val="0"/>
              </a:spcBef>
              <a:spcAft>
                <a:spcPts val="0"/>
              </a:spcAft>
              <a:buSzPts val="1400"/>
              <a:buFont typeface="Permanent Marker"/>
              <a:buNone/>
              <a:defRPr sz="1867">
                <a:latin typeface="Permanent Marker"/>
                <a:ea typeface="Permanent Marker"/>
                <a:cs typeface="Permanent Marker"/>
                <a:sym typeface="Permanent Marker"/>
              </a:defRPr>
            </a:lvl5pPr>
            <a:lvl6pPr lvl="5" algn="ctr" rtl="0">
              <a:spcBef>
                <a:spcPts val="0"/>
              </a:spcBef>
              <a:spcAft>
                <a:spcPts val="0"/>
              </a:spcAft>
              <a:buSzPts val="1400"/>
              <a:buFont typeface="Permanent Marker"/>
              <a:buNone/>
              <a:defRPr sz="1867">
                <a:latin typeface="Permanent Marker"/>
                <a:ea typeface="Permanent Marker"/>
                <a:cs typeface="Permanent Marker"/>
                <a:sym typeface="Permanent Marker"/>
              </a:defRPr>
            </a:lvl6pPr>
            <a:lvl7pPr lvl="6" algn="ctr" rtl="0">
              <a:spcBef>
                <a:spcPts val="0"/>
              </a:spcBef>
              <a:spcAft>
                <a:spcPts val="0"/>
              </a:spcAft>
              <a:buSzPts val="1400"/>
              <a:buFont typeface="Permanent Marker"/>
              <a:buNone/>
              <a:defRPr sz="1867">
                <a:latin typeface="Permanent Marker"/>
                <a:ea typeface="Permanent Marker"/>
                <a:cs typeface="Permanent Marker"/>
                <a:sym typeface="Permanent Marker"/>
              </a:defRPr>
            </a:lvl7pPr>
            <a:lvl8pPr lvl="7" algn="ctr" rtl="0">
              <a:spcBef>
                <a:spcPts val="0"/>
              </a:spcBef>
              <a:spcAft>
                <a:spcPts val="0"/>
              </a:spcAft>
              <a:buSzPts val="1400"/>
              <a:buFont typeface="Permanent Marker"/>
              <a:buNone/>
              <a:defRPr sz="1867">
                <a:latin typeface="Permanent Marker"/>
                <a:ea typeface="Permanent Marker"/>
                <a:cs typeface="Permanent Marker"/>
                <a:sym typeface="Permanent Marker"/>
              </a:defRPr>
            </a:lvl8pPr>
            <a:lvl9pPr lvl="8" algn="ctr" rtl="0">
              <a:spcBef>
                <a:spcPts val="0"/>
              </a:spcBef>
              <a:spcAft>
                <a:spcPts val="0"/>
              </a:spcAft>
              <a:buSzPts val="1400"/>
              <a:buFont typeface="Permanent Marker"/>
              <a:buNone/>
              <a:defRPr sz="1867">
                <a:latin typeface="Permanent Marker"/>
                <a:ea typeface="Permanent Marker"/>
                <a:cs typeface="Permanent Marker"/>
                <a:sym typeface="Permanent Marker"/>
              </a:defRPr>
            </a:lvl9pPr>
          </a:lstStyle>
          <a:p>
            <a:endParaRPr/>
          </a:p>
        </p:txBody>
      </p:sp>
      <p:sp>
        <p:nvSpPr>
          <p:cNvPr id="270" name="Google Shape;270;p16"/>
          <p:cNvSpPr txBox="1">
            <a:spLocks noGrp="1"/>
          </p:cNvSpPr>
          <p:nvPr>
            <p:ph type="ctrTitle" idx="15"/>
          </p:nvPr>
        </p:nvSpPr>
        <p:spPr>
          <a:xfrm>
            <a:off x="2678400" y="689133"/>
            <a:ext cx="6835200" cy="97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Permanent Marker"/>
              <a:buNone/>
              <a:defRPr sz="3200">
                <a:latin typeface="Permanent Marker"/>
                <a:ea typeface="Permanent Marker"/>
                <a:cs typeface="Permanent Marker"/>
                <a:sym typeface="Permanent Marker"/>
              </a:defRPr>
            </a:lvl1pPr>
            <a:lvl2pPr lvl="1" algn="ctr" rtl="0">
              <a:spcBef>
                <a:spcPts val="0"/>
              </a:spcBef>
              <a:spcAft>
                <a:spcPts val="0"/>
              </a:spcAft>
              <a:buSzPts val="3000"/>
              <a:buFont typeface="Permanent Marker"/>
              <a:buNone/>
              <a:defRPr sz="4000">
                <a:latin typeface="Permanent Marker"/>
                <a:ea typeface="Permanent Marker"/>
                <a:cs typeface="Permanent Marker"/>
                <a:sym typeface="Permanent Marker"/>
              </a:defRPr>
            </a:lvl2pPr>
            <a:lvl3pPr lvl="2" algn="ctr" rtl="0">
              <a:spcBef>
                <a:spcPts val="0"/>
              </a:spcBef>
              <a:spcAft>
                <a:spcPts val="0"/>
              </a:spcAft>
              <a:buSzPts val="3000"/>
              <a:buFont typeface="Permanent Marker"/>
              <a:buNone/>
              <a:defRPr sz="4000">
                <a:latin typeface="Permanent Marker"/>
                <a:ea typeface="Permanent Marker"/>
                <a:cs typeface="Permanent Marker"/>
                <a:sym typeface="Permanent Marker"/>
              </a:defRPr>
            </a:lvl3pPr>
            <a:lvl4pPr lvl="3" algn="ctr" rtl="0">
              <a:spcBef>
                <a:spcPts val="0"/>
              </a:spcBef>
              <a:spcAft>
                <a:spcPts val="0"/>
              </a:spcAft>
              <a:buSzPts val="3000"/>
              <a:buFont typeface="Permanent Marker"/>
              <a:buNone/>
              <a:defRPr sz="4000">
                <a:latin typeface="Permanent Marker"/>
                <a:ea typeface="Permanent Marker"/>
                <a:cs typeface="Permanent Marker"/>
                <a:sym typeface="Permanent Marker"/>
              </a:defRPr>
            </a:lvl4pPr>
            <a:lvl5pPr lvl="4" algn="ctr" rtl="0">
              <a:spcBef>
                <a:spcPts val="0"/>
              </a:spcBef>
              <a:spcAft>
                <a:spcPts val="0"/>
              </a:spcAft>
              <a:buSzPts val="3000"/>
              <a:buFont typeface="Permanent Marker"/>
              <a:buNone/>
              <a:defRPr sz="4000">
                <a:latin typeface="Permanent Marker"/>
                <a:ea typeface="Permanent Marker"/>
                <a:cs typeface="Permanent Marker"/>
                <a:sym typeface="Permanent Marker"/>
              </a:defRPr>
            </a:lvl5pPr>
            <a:lvl6pPr lvl="5" algn="ctr" rtl="0">
              <a:spcBef>
                <a:spcPts val="0"/>
              </a:spcBef>
              <a:spcAft>
                <a:spcPts val="0"/>
              </a:spcAft>
              <a:buSzPts val="3000"/>
              <a:buFont typeface="Permanent Marker"/>
              <a:buNone/>
              <a:defRPr sz="4000">
                <a:latin typeface="Permanent Marker"/>
                <a:ea typeface="Permanent Marker"/>
                <a:cs typeface="Permanent Marker"/>
                <a:sym typeface="Permanent Marker"/>
              </a:defRPr>
            </a:lvl6pPr>
            <a:lvl7pPr lvl="6" algn="ctr" rtl="0">
              <a:spcBef>
                <a:spcPts val="0"/>
              </a:spcBef>
              <a:spcAft>
                <a:spcPts val="0"/>
              </a:spcAft>
              <a:buSzPts val="3000"/>
              <a:buFont typeface="Permanent Marker"/>
              <a:buNone/>
              <a:defRPr sz="4000">
                <a:latin typeface="Permanent Marker"/>
                <a:ea typeface="Permanent Marker"/>
                <a:cs typeface="Permanent Marker"/>
                <a:sym typeface="Permanent Marker"/>
              </a:defRPr>
            </a:lvl7pPr>
            <a:lvl8pPr lvl="7" algn="ctr" rtl="0">
              <a:spcBef>
                <a:spcPts val="0"/>
              </a:spcBef>
              <a:spcAft>
                <a:spcPts val="0"/>
              </a:spcAft>
              <a:buSzPts val="3000"/>
              <a:buFont typeface="Permanent Marker"/>
              <a:buNone/>
              <a:defRPr sz="4000">
                <a:latin typeface="Permanent Marker"/>
                <a:ea typeface="Permanent Marker"/>
                <a:cs typeface="Permanent Marker"/>
                <a:sym typeface="Permanent Marker"/>
              </a:defRPr>
            </a:lvl8pPr>
            <a:lvl9pPr lvl="8" algn="ctr" rtl="0">
              <a:spcBef>
                <a:spcPts val="0"/>
              </a:spcBef>
              <a:spcAft>
                <a:spcPts val="0"/>
              </a:spcAft>
              <a:buSzPts val="3000"/>
              <a:buFont typeface="Permanent Marker"/>
              <a:buNone/>
              <a:defRPr sz="4000">
                <a:latin typeface="Permanent Marker"/>
                <a:ea typeface="Permanent Marker"/>
                <a:cs typeface="Permanent Marker"/>
                <a:sym typeface="Permanent Marker"/>
              </a:defRPr>
            </a:lvl9pPr>
          </a:lstStyle>
          <a:p>
            <a:endParaRPr/>
          </a:p>
        </p:txBody>
      </p:sp>
    </p:spTree>
    <p:extLst>
      <p:ext uri="{BB962C8B-B14F-4D97-AF65-F5344CB8AC3E}">
        <p14:creationId xmlns:p14="http://schemas.microsoft.com/office/powerpoint/2010/main" val="240980583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HANKS &amp; CREDITS">
  <p:cSld name="THANKS &amp; CREDITS">
    <p:spTree>
      <p:nvGrpSpPr>
        <p:cNvPr id="1" name="Shape 271"/>
        <p:cNvGrpSpPr/>
        <p:nvPr/>
      </p:nvGrpSpPr>
      <p:grpSpPr>
        <a:xfrm>
          <a:off x="0" y="0"/>
          <a:ext cx="0" cy="0"/>
          <a:chOff x="0" y="0"/>
          <a:chExt cx="0" cy="0"/>
        </a:xfrm>
      </p:grpSpPr>
      <p:grpSp>
        <p:nvGrpSpPr>
          <p:cNvPr id="272" name="Google Shape;272;p17"/>
          <p:cNvGrpSpPr/>
          <p:nvPr/>
        </p:nvGrpSpPr>
        <p:grpSpPr>
          <a:xfrm>
            <a:off x="-16603" y="413700"/>
            <a:ext cx="12241067" cy="6051067"/>
            <a:chOff x="-12452" y="310275"/>
            <a:chExt cx="9180800" cy="4538300"/>
          </a:xfrm>
        </p:grpSpPr>
        <p:cxnSp>
          <p:nvCxnSpPr>
            <p:cNvPr id="273" name="Google Shape;273;p17"/>
            <p:cNvCxnSpPr/>
            <p:nvPr/>
          </p:nvCxnSpPr>
          <p:spPr>
            <a:xfrm>
              <a:off x="-552" y="402343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74" name="Google Shape;274;p17"/>
            <p:cNvCxnSpPr/>
            <p:nvPr/>
          </p:nvCxnSpPr>
          <p:spPr>
            <a:xfrm>
              <a:off x="-12452" y="310275"/>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75" name="Google Shape;275;p17"/>
            <p:cNvCxnSpPr/>
            <p:nvPr/>
          </p:nvCxnSpPr>
          <p:spPr>
            <a:xfrm>
              <a:off x="-552" y="722848"/>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76" name="Google Shape;276;p17"/>
            <p:cNvCxnSpPr/>
            <p:nvPr/>
          </p:nvCxnSpPr>
          <p:spPr>
            <a:xfrm>
              <a:off x="-552" y="113542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77" name="Google Shape;277;p17"/>
            <p:cNvCxnSpPr/>
            <p:nvPr/>
          </p:nvCxnSpPr>
          <p:spPr>
            <a:xfrm>
              <a:off x="-552" y="1547993"/>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78" name="Google Shape;278;p17"/>
            <p:cNvCxnSpPr/>
            <p:nvPr/>
          </p:nvCxnSpPr>
          <p:spPr>
            <a:xfrm>
              <a:off x="-552" y="1960566"/>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79" name="Google Shape;279;p17"/>
            <p:cNvCxnSpPr/>
            <p:nvPr/>
          </p:nvCxnSpPr>
          <p:spPr>
            <a:xfrm>
              <a:off x="-552" y="2373139"/>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80" name="Google Shape;280;p17"/>
            <p:cNvCxnSpPr/>
            <p:nvPr/>
          </p:nvCxnSpPr>
          <p:spPr>
            <a:xfrm>
              <a:off x="-552" y="2785711"/>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81" name="Google Shape;281;p17"/>
            <p:cNvCxnSpPr/>
            <p:nvPr/>
          </p:nvCxnSpPr>
          <p:spPr>
            <a:xfrm>
              <a:off x="-552" y="3198284"/>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82" name="Google Shape;282;p17"/>
            <p:cNvCxnSpPr/>
            <p:nvPr/>
          </p:nvCxnSpPr>
          <p:spPr>
            <a:xfrm>
              <a:off x="-552" y="3610857"/>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83" name="Google Shape;283;p17"/>
            <p:cNvCxnSpPr/>
            <p:nvPr/>
          </p:nvCxnSpPr>
          <p:spPr>
            <a:xfrm>
              <a:off x="-552" y="4436002"/>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84" name="Google Shape;284;p17"/>
            <p:cNvCxnSpPr/>
            <p:nvPr/>
          </p:nvCxnSpPr>
          <p:spPr>
            <a:xfrm>
              <a:off x="-552" y="4848575"/>
              <a:ext cx="9168900" cy="0"/>
            </a:xfrm>
            <a:prstGeom prst="straightConnector1">
              <a:avLst/>
            </a:prstGeom>
            <a:noFill/>
            <a:ln w="9525" cap="flat" cmpd="sng">
              <a:solidFill>
                <a:srgbClr val="F3F3F3"/>
              </a:solidFill>
              <a:prstDash val="solid"/>
              <a:round/>
              <a:headEnd type="none" w="med" len="med"/>
              <a:tailEnd type="none" w="med" len="med"/>
            </a:ln>
          </p:spPr>
        </p:cxnSp>
      </p:grpSp>
      <p:sp>
        <p:nvSpPr>
          <p:cNvPr id="285" name="Google Shape;285;p17"/>
          <p:cNvSpPr txBox="1">
            <a:spLocks noGrp="1"/>
          </p:cNvSpPr>
          <p:nvPr>
            <p:ph type="ctrTitle"/>
          </p:nvPr>
        </p:nvSpPr>
        <p:spPr>
          <a:xfrm>
            <a:off x="1252700" y="1197133"/>
            <a:ext cx="6835200" cy="977200"/>
          </a:xfrm>
          <a:prstGeom prst="rect">
            <a:avLst/>
          </a:prstGeom>
        </p:spPr>
        <p:txBody>
          <a:bodyPr spcFirstLastPara="1" wrap="square" lIns="91425" tIns="91425" rIns="91425" bIns="91425" anchor="b" anchorCtr="0">
            <a:noAutofit/>
          </a:bodyPr>
          <a:lstStyle>
            <a:lvl1pPr lvl="0" rtl="0">
              <a:spcBef>
                <a:spcPts val="0"/>
              </a:spcBef>
              <a:spcAft>
                <a:spcPts val="0"/>
              </a:spcAft>
              <a:buSzPts val="3600"/>
              <a:buFont typeface="Permanent Marker"/>
              <a:buNone/>
              <a:defRPr sz="4800">
                <a:latin typeface="Permanent Marker"/>
                <a:ea typeface="Permanent Marker"/>
                <a:cs typeface="Permanent Marker"/>
                <a:sym typeface="Permanent Marker"/>
              </a:defRPr>
            </a:lvl1pPr>
            <a:lvl2pPr lvl="1" rtl="0">
              <a:spcBef>
                <a:spcPts val="0"/>
              </a:spcBef>
              <a:spcAft>
                <a:spcPts val="0"/>
              </a:spcAft>
              <a:buSzPts val="3000"/>
              <a:buFont typeface="Permanent Marker"/>
              <a:buNone/>
              <a:defRPr sz="4000">
                <a:latin typeface="Permanent Marker"/>
                <a:ea typeface="Permanent Marker"/>
                <a:cs typeface="Permanent Marker"/>
                <a:sym typeface="Permanent Marker"/>
              </a:defRPr>
            </a:lvl2pPr>
            <a:lvl3pPr lvl="2" rtl="0">
              <a:spcBef>
                <a:spcPts val="0"/>
              </a:spcBef>
              <a:spcAft>
                <a:spcPts val="0"/>
              </a:spcAft>
              <a:buSzPts val="3000"/>
              <a:buFont typeface="Permanent Marker"/>
              <a:buNone/>
              <a:defRPr sz="4000">
                <a:latin typeface="Permanent Marker"/>
                <a:ea typeface="Permanent Marker"/>
                <a:cs typeface="Permanent Marker"/>
                <a:sym typeface="Permanent Marker"/>
              </a:defRPr>
            </a:lvl3pPr>
            <a:lvl4pPr lvl="3" rtl="0">
              <a:spcBef>
                <a:spcPts val="0"/>
              </a:spcBef>
              <a:spcAft>
                <a:spcPts val="0"/>
              </a:spcAft>
              <a:buSzPts val="3000"/>
              <a:buFont typeface="Permanent Marker"/>
              <a:buNone/>
              <a:defRPr sz="4000">
                <a:latin typeface="Permanent Marker"/>
                <a:ea typeface="Permanent Marker"/>
                <a:cs typeface="Permanent Marker"/>
                <a:sym typeface="Permanent Marker"/>
              </a:defRPr>
            </a:lvl4pPr>
            <a:lvl5pPr lvl="4" rtl="0">
              <a:spcBef>
                <a:spcPts val="0"/>
              </a:spcBef>
              <a:spcAft>
                <a:spcPts val="0"/>
              </a:spcAft>
              <a:buSzPts val="3000"/>
              <a:buFont typeface="Permanent Marker"/>
              <a:buNone/>
              <a:defRPr sz="4000">
                <a:latin typeface="Permanent Marker"/>
                <a:ea typeface="Permanent Marker"/>
                <a:cs typeface="Permanent Marker"/>
                <a:sym typeface="Permanent Marker"/>
              </a:defRPr>
            </a:lvl5pPr>
            <a:lvl6pPr lvl="5" rtl="0">
              <a:spcBef>
                <a:spcPts val="0"/>
              </a:spcBef>
              <a:spcAft>
                <a:spcPts val="0"/>
              </a:spcAft>
              <a:buSzPts val="3000"/>
              <a:buFont typeface="Permanent Marker"/>
              <a:buNone/>
              <a:defRPr sz="4000">
                <a:latin typeface="Permanent Marker"/>
                <a:ea typeface="Permanent Marker"/>
                <a:cs typeface="Permanent Marker"/>
                <a:sym typeface="Permanent Marker"/>
              </a:defRPr>
            </a:lvl6pPr>
            <a:lvl7pPr lvl="6" rtl="0">
              <a:spcBef>
                <a:spcPts val="0"/>
              </a:spcBef>
              <a:spcAft>
                <a:spcPts val="0"/>
              </a:spcAft>
              <a:buSzPts val="3000"/>
              <a:buFont typeface="Permanent Marker"/>
              <a:buNone/>
              <a:defRPr sz="4000">
                <a:latin typeface="Permanent Marker"/>
                <a:ea typeface="Permanent Marker"/>
                <a:cs typeface="Permanent Marker"/>
                <a:sym typeface="Permanent Marker"/>
              </a:defRPr>
            </a:lvl7pPr>
            <a:lvl8pPr lvl="7" rtl="0">
              <a:spcBef>
                <a:spcPts val="0"/>
              </a:spcBef>
              <a:spcAft>
                <a:spcPts val="0"/>
              </a:spcAft>
              <a:buSzPts val="3000"/>
              <a:buFont typeface="Permanent Marker"/>
              <a:buNone/>
              <a:defRPr sz="4000">
                <a:latin typeface="Permanent Marker"/>
                <a:ea typeface="Permanent Marker"/>
                <a:cs typeface="Permanent Marker"/>
                <a:sym typeface="Permanent Marker"/>
              </a:defRPr>
            </a:lvl8pPr>
            <a:lvl9pPr lvl="8" rtl="0">
              <a:spcBef>
                <a:spcPts val="0"/>
              </a:spcBef>
              <a:spcAft>
                <a:spcPts val="0"/>
              </a:spcAft>
              <a:buSzPts val="3000"/>
              <a:buFont typeface="Permanent Marker"/>
              <a:buNone/>
              <a:defRPr sz="4000">
                <a:latin typeface="Permanent Marker"/>
                <a:ea typeface="Permanent Marker"/>
                <a:cs typeface="Permanent Marker"/>
                <a:sym typeface="Permanent Marker"/>
              </a:defRPr>
            </a:lvl9pPr>
          </a:lstStyle>
          <a:p>
            <a:endParaRPr/>
          </a:p>
        </p:txBody>
      </p:sp>
      <p:sp>
        <p:nvSpPr>
          <p:cNvPr id="286" name="Google Shape;286;p17"/>
          <p:cNvSpPr txBox="1">
            <a:spLocks noGrp="1"/>
          </p:cNvSpPr>
          <p:nvPr>
            <p:ph type="subTitle" idx="1"/>
          </p:nvPr>
        </p:nvSpPr>
        <p:spPr>
          <a:xfrm>
            <a:off x="1252700" y="2739400"/>
            <a:ext cx="3888000" cy="1056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100"/>
              <a:buNone/>
              <a:defRPr/>
            </a:lvl1pPr>
            <a:lvl2pPr lvl="1" rtl="0">
              <a:lnSpc>
                <a:spcPct val="100000"/>
              </a:lnSpc>
              <a:spcBef>
                <a:spcPts val="0"/>
              </a:spcBef>
              <a:spcAft>
                <a:spcPts val="0"/>
              </a:spcAft>
              <a:buSzPts val="1100"/>
              <a:buNone/>
              <a:defRPr/>
            </a:lvl2pPr>
            <a:lvl3pPr lvl="2" rtl="0">
              <a:lnSpc>
                <a:spcPct val="100000"/>
              </a:lnSpc>
              <a:spcBef>
                <a:spcPts val="0"/>
              </a:spcBef>
              <a:spcAft>
                <a:spcPts val="0"/>
              </a:spcAft>
              <a:buSzPts val="1100"/>
              <a:buNone/>
              <a:defRPr/>
            </a:lvl3pPr>
            <a:lvl4pPr lvl="3" rtl="0">
              <a:lnSpc>
                <a:spcPct val="100000"/>
              </a:lnSpc>
              <a:spcBef>
                <a:spcPts val="0"/>
              </a:spcBef>
              <a:spcAft>
                <a:spcPts val="0"/>
              </a:spcAft>
              <a:buSzPts val="1100"/>
              <a:buNone/>
              <a:defRPr/>
            </a:lvl4pPr>
            <a:lvl5pPr lvl="4" rtl="0">
              <a:lnSpc>
                <a:spcPct val="100000"/>
              </a:lnSpc>
              <a:spcBef>
                <a:spcPts val="0"/>
              </a:spcBef>
              <a:spcAft>
                <a:spcPts val="0"/>
              </a:spcAft>
              <a:buSzPts val="1100"/>
              <a:buNone/>
              <a:defRPr/>
            </a:lvl5pPr>
            <a:lvl6pPr lvl="5" rtl="0">
              <a:lnSpc>
                <a:spcPct val="100000"/>
              </a:lnSpc>
              <a:spcBef>
                <a:spcPts val="0"/>
              </a:spcBef>
              <a:spcAft>
                <a:spcPts val="0"/>
              </a:spcAft>
              <a:buSzPts val="1100"/>
              <a:buNone/>
              <a:defRPr/>
            </a:lvl6pPr>
            <a:lvl7pPr lvl="6" rtl="0">
              <a:lnSpc>
                <a:spcPct val="100000"/>
              </a:lnSpc>
              <a:spcBef>
                <a:spcPts val="0"/>
              </a:spcBef>
              <a:spcAft>
                <a:spcPts val="0"/>
              </a:spcAft>
              <a:buSzPts val="1100"/>
              <a:buNone/>
              <a:defRPr/>
            </a:lvl7pPr>
            <a:lvl8pPr lvl="7" rtl="0">
              <a:lnSpc>
                <a:spcPct val="100000"/>
              </a:lnSpc>
              <a:spcBef>
                <a:spcPts val="0"/>
              </a:spcBef>
              <a:spcAft>
                <a:spcPts val="0"/>
              </a:spcAft>
              <a:buSzPts val="1100"/>
              <a:buNone/>
              <a:defRPr/>
            </a:lvl8pPr>
            <a:lvl9pPr lvl="8" rtl="0">
              <a:lnSpc>
                <a:spcPct val="100000"/>
              </a:lnSpc>
              <a:spcBef>
                <a:spcPts val="0"/>
              </a:spcBef>
              <a:spcAft>
                <a:spcPts val="0"/>
              </a:spcAft>
              <a:buSzPts val="1100"/>
              <a:buNone/>
              <a:defRPr/>
            </a:lvl9pPr>
          </a:lstStyle>
          <a:p>
            <a:endParaRPr/>
          </a:p>
        </p:txBody>
      </p:sp>
      <p:sp>
        <p:nvSpPr>
          <p:cNvPr id="287" name="Google Shape;287;p17"/>
          <p:cNvSpPr txBox="1"/>
          <p:nvPr/>
        </p:nvSpPr>
        <p:spPr>
          <a:xfrm>
            <a:off x="1252700" y="4710800"/>
            <a:ext cx="4138000" cy="1358800"/>
          </a:xfrm>
          <a:prstGeom prst="rect">
            <a:avLst/>
          </a:prstGeom>
          <a:noFill/>
          <a:ln>
            <a:noFill/>
          </a:ln>
        </p:spPr>
        <p:txBody>
          <a:bodyPr spcFirstLastPara="1" wrap="square" lIns="121900" tIns="121900" rIns="121900" bIns="121900" anchor="t" anchorCtr="0">
            <a:noAutofit/>
          </a:bodyPr>
          <a:lstStyle/>
          <a:p>
            <a:pPr marL="0" marR="0" lvl="0" indent="0" algn="l" defTabSz="1219170" rtl="0" eaLnBrk="1" fontAlgn="auto" latinLnBrk="0" hangingPunct="1">
              <a:lnSpc>
                <a:spcPct val="100000"/>
              </a:lnSpc>
              <a:spcBef>
                <a:spcPts val="400"/>
              </a:spcBef>
              <a:spcAft>
                <a:spcPts val="0"/>
              </a:spcAft>
              <a:buClr>
                <a:srgbClr val="000000"/>
              </a:buClr>
              <a:buSzTx/>
              <a:buFont typeface="Arial"/>
              <a:buNone/>
              <a:tabLst/>
              <a:defRPr/>
            </a:pPr>
            <a:r>
              <a:rPr kumimoji="0" lang="en" sz="1067" b="0" i="0" u="none" strike="noStrike" kern="0" cap="none" spc="0" normalizeH="0" baseline="0" noProof="0">
                <a:ln>
                  <a:noFill/>
                </a:ln>
                <a:solidFill>
                  <a:srgbClr val="000000"/>
                </a:solidFill>
                <a:effectLst/>
                <a:uLnTx/>
                <a:uFillTx/>
                <a:latin typeface="Comfortaa"/>
                <a:ea typeface="Comfortaa"/>
                <a:cs typeface="Comfortaa"/>
                <a:sym typeface="Comfortaa"/>
              </a:rPr>
              <a:t>CREDITS: This presentation template was created by </a:t>
            </a:r>
            <a:r>
              <a:rPr kumimoji="0" lang="en" sz="1067" b="1" i="0" u="none" strike="noStrike" kern="0" cap="none" spc="0" normalizeH="0" baseline="0" noProof="0">
                <a:ln>
                  <a:noFill/>
                </a:ln>
                <a:solidFill>
                  <a:srgbClr val="000000"/>
                </a:solidFill>
                <a:effectLst/>
                <a:uLnTx/>
                <a:uFill>
                  <a:noFill/>
                </a:uFill>
                <a:latin typeface="Comfortaa"/>
                <a:ea typeface="Comfortaa"/>
                <a:cs typeface="Comfortaa"/>
                <a:sym typeface="Comfortaa"/>
                <a:hlinkClick r:id="rId2"/>
              </a:rPr>
              <a:t>Slidesgo</a:t>
            </a:r>
            <a:r>
              <a:rPr kumimoji="0" lang="en" sz="1067" b="0" i="0" u="none" strike="noStrike" kern="0" cap="none" spc="0" normalizeH="0" baseline="0" noProof="0">
                <a:ln>
                  <a:noFill/>
                </a:ln>
                <a:solidFill>
                  <a:srgbClr val="000000"/>
                </a:solidFill>
                <a:effectLst/>
                <a:uLnTx/>
                <a:uFillTx/>
                <a:latin typeface="Comfortaa"/>
                <a:ea typeface="Comfortaa"/>
                <a:cs typeface="Comfortaa"/>
                <a:sym typeface="Comfortaa"/>
              </a:rPr>
              <a:t>, including icons by </a:t>
            </a:r>
            <a:r>
              <a:rPr kumimoji="0" lang="en" sz="1067" b="1" i="0" u="none" strike="noStrike" kern="0" cap="none" spc="0" normalizeH="0" baseline="0" noProof="0">
                <a:ln>
                  <a:noFill/>
                </a:ln>
                <a:solidFill>
                  <a:srgbClr val="000000"/>
                </a:solidFill>
                <a:effectLst/>
                <a:uLnTx/>
                <a:uFill>
                  <a:noFill/>
                </a:uFill>
                <a:latin typeface="Comfortaa"/>
                <a:ea typeface="Comfortaa"/>
                <a:cs typeface="Comfortaa"/>
                <a:sym typeface="Comfortaa"/>
                <a:hlinkClick r:id="rId3"/>
              </a:rPr>
              <a:t>Flatico</a:t>
            </a:r>
            <a:r>
              <a:rPr kumimoji="0" lang="en" sz="1067" b="0" i="0" u="none" strike="noStrike" kern="0" cap="none" spc="0" normalizeH="0" baseline="0" noProof="0">
                <a:ln>
                  <a:noFill/>
                </a:ln>
                <a:solidFill>
                  <a:srgbClr val="000000"/>
                </a:solidFill>
                <a:effectLst/>
                <a:uLnTx/>
                <a:uFill>
                  <a:noFill/>
                </a:uFill>
                <a:latin typeface="Comfortaa"/>
                <a:ea typeface="Comfortaa"/>
                <a:cs typeface="Comfortaa"/>
                <a:sym typeface="Comfortaa"/>
                <a:hlinkClick r:id="rId3"/>
              </a:rPr>
              <a:t>n</a:t>
            </a:r>
            <a:r>
              <a:rPr kumimoji="0" lang="en" sz="1067" b="0" i="0" u="none" strike="noStrike" kern="0" cap="none" spc="0" normalizeH="0" baseline="0" noProof="0">
                <a:ln>
                  <a:noFill/>
                </a:ln>
                <a:solidFill>
                  <a:srgbClr val="000000"/>
                </a:solidFill>
                <a:effectLst/>
                <a:uLnTx/>
                <a:uFillTx/>
                <a:latin typeface="Comfortaa"/>
                <a:ea typeface="Comfortaa"/>
                <a:cs typeface="Comfortaa"/>
                <a:sym typeface="Comfortaa"/>
              </a:rPr>
              <a:t>, and infographics &amp; images by </a:t>
            </a:r>
            <a:r>
              <a:rPr kumimoji="0" lang="en" sz="1067" b="1" i="0" u="none" strike="noStrike" kern="0" cap="none" spc="0" normalizeH="0" baseline="0" noProof="0">
                <a:ln>
                  <a:noFill/>
                </a:ln>
                <a:solidFill>
                  <a:srgbClr val="000000"/>
                </a:solidFill>
                <a:effectLst/>
                <a:uLnTx/>
                <a:uFill>
                  <a:noFill/>
                </a:uFill>
                <a:latin typeface="Comfortaa"/>
                <a:ea typeface="Comfortaa"/>
                <a:cs typeface="Comfortaa"/>
                <a:sym typeface="Comfortaa"/>
                <a:hlinkClick r:id="rId4"/>
              </a:rPr>
              <a:t>Freepik</a:t>
            </a:r>
            <a:r>
              <a:rPr kumimoji="0" lang="en" sz="1067" b="0" i="0" u="none" strike="noStrike" kern="0" cap="none" spc="0" normalizeH="0" baseline="0" noProof="0">
                <a:ln>
                  <a:noFill/>
                </a:ln>
                <a:solidFill>
                  <a:srgbClr val="000000"/>
                </a:solidFill>
                <a:effectLst/>
                <a:uLnTx/>
                <a:uFillTx/>
                <a:latin typeface="Comfortaa"/>
                <a:ea typeface="Comfortaa"/>
                <a:cs typeface="Comfortaa"/>
                <a:sym typeface="Comfortaa"/>
              </a:rPr>
              <a:t>. </a:t>
            </a:r>
            <a:endParaRPr kumimoji="0" sz="1067" b="0" i="0" u="none" strike="noStrike" kern="0" cap="none" spc="0" normalizeH="0" baseline="0" noProof="0">
              <a:ln>
                <a:noFill/>
              </a:ln>
              <a:solidFill>
                <a:srgbClr val="000000"/>
              </a:solidFill>
              <a:effectLst/>
              <a:uLnTx/>
              <a:uFillTx/>
              <a:latin typeface="Comfortaa"/>
              <a:ea typeface="Comfortaa"/>
              <a:cs typeface="Comfortaa"/>
              <a:sym typeface="Comfortaa"/>
            </a:endParaRPr>
          </a:p>
          <a:p>
            <a:pPr marL="0" marR="0" lvl="0" indent="0" algn="l" defTabSz="1219170" rtl="0" eaLnBrk="1" fontAlgn="auto" latinLnBrk="0" hangingPunct="1">
              <a:lnSpc>
                <a:spcPct val="100000"/>
              </a:lnSpc>
              <a:spcBef>
                <a:spcPts val="400"/>
              </a:spcBef>
              <a:spcAft>
                <a:spcPts val="0"/>
              </a:spcAft>
              <a:buClr>
                <a:srgbClr val="000000"/>
              </a:buClr>
              <a:buSzTx/>
              <a:buFont typeface="Arial"/>
              <a:buNone/>
              <a:tabLst/>
              <a:defRPr/>
            </a:pPr>
            <a:endParaRPr kumimoji="0" sz="1067" b="0" i="0" u="none" strike="noStrike" kern="0" cap="none" spc="0" normalizeH="0" baseline="0" noProof="0">
              <a:ln>
                <a:noFill/>
              </a:ln>
              <a:solidFill>
                <a:srgbClr val="000000"/>
              </a:solidFill>
              <a:effectLst/>
              <a:uLnTx/>
              <a:uFillTx/>
              <a:latin typeface="Comfortaa"/>
              <a:ea typeface="Comfortaa"/>
              <a:cs typeface="Comfortaa"/>
              <a:sym typeface="Comfortaa"/>
            </a:endParaRPr>
          </a:p>
        </p:txBody>
      </p:sp>
    </p:spTree>
    <p:extLst>
      <p:ext uri="{BB962C8B-B14F-4D97-AF65-F5344CB8AC3E}">
        <p14:creationId xmlns:p14="http://schemas.microsoft.com/office/powerpoint/2010/main" val="336731285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ITLE + BULLET POINTS">
  <p:cSld name="1_TITLE + BULLET POINTS">
    <p:spTree>
      <p:nvGrpSpPr>
        <p:cNvPr id="1" name="Shape 288"/>
        <p:cNvGrpSpPr/>
        <p:nvPr/>
      </p:nvGrpSpPr>
      <p:grpSpPr>
        <a:xfrm>
          <a:off x="0" y="0"/>
          <a:ext cx="0" cy="0"/>
          <a:chOff x="0" y="0"/>
          <a:chExt cx="0" cy="0"/>
        </a:xfrm>
      </p:grpSpPr>
      <p:grpSp>
        <p:nvGrpSpPr>
          <p:cNvPr id="289" name="Google Shape;289;p18"/>
          <p:cNvGrpSpPr/>
          <p:nvPr/>
        </p:nvGrpSpPr>
        <p:grpSpPr>
          <a:xfrm>
            <a:off x="-16603" y="413700"/>
            <a:ext cx="12241067" cy="6051067"/>
            <a:chOff x="-12452" y="310275"/>
            <a:chExt cx="9180800" cy="4538300"/>
          </a:xfrm>
        </p:grpSpPr>
        <p:cxnSp>
          <p:nvCxnSpPr>
            <p:cNvPr id="290" name="Google Shape;290;p18"/>
            <p:cNvCxnSpPr/>
            <p:nvPr/>
          </p:nvCxnSpPr>
          <p:spPr>
            <a:xfrm>
              <a:off x="-552" y="402343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91" name="Google Shape;291;p18"/>
            <p:cNvCxnSpPr/>
            <p:nvPr/>
          </p:nvCxnSpPr>
          <p:spPr>
            <a:xfrm>
              <a:off x="-12452" y="310275"/>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92" name="Google Shape;292;p18"/>
            <p:cNvCxnSpPr/>
            <p:nvPr/>
          </p:nvCxnSpPr>
          <p:spPr>
            <a:xfrm>
              <a:off x="-552" y="722848"/>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93" name="Google Shape;293;p18"/>
            <p:cNvCxnSpPr/>
            <p:nvPr/>
          </p:nvCxnSpPr>
          <p:spPr>
            <a:xfrm>
              <a:off x="-552" y="113542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94" name="Google Shape;294;p18"/>
            <p:cNvCxnSpPr/>
            <p:nvPr/>
          </p:nvCxnSpPr>
          <p:spPr>
            <a:xfrm>
              <a:off x="-552" y="1547993"/>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95" name="Google Shape;295;p18"/>
            <p:cNvCxnSpPr/>
            <p:nvPr/>
          </p:nvCxnSpPr>
          <p:spPr>
            <a:xfrm>
              <a:off x="-552" y="1960566"/>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96" name="Google Shape;296;p18"/>
            <p:cNvCxnSpPr/>
            <p:nvPr/>
          </p:nvCxnSpPr>
          <p:spPr>
            <a:xfrm>
              <a:off x="-552" y="2373139"/>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97" name="Google Shape;297;p18"/>
            <p:cNvCxnSpPr/>
            <p:nvPr/>
          </p:nvCxnSpPr>
          <p:spPr>
            <a:xfrm>
              <a:off x="-552" y="2785711"/>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98" name="Google Shape;298;p18"/>
            <p:cNvCxnSpPr/>
            <p:nvPr/>
          </p:nvCxnSpPr>
          <p:spPr>
            <a:xfrm>
              <a:off x="-552" y="3198284"/>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99" name="Google Shape;299;p18"/>
            <p:cNvCxnSpPr/>
            <p:nvPr/>
          </p:nvCxnSpPr>
          <p:spPr>
            <a:xfrm>
              <a:off x="-552" y="3610857"/>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300" name="Google Shape;300;p18"/>
            <p:cNvCxnSpPr/>
            <p:nvPr/>
          </p:nvCxnSpPr>
          <p:spPr>
            <a:xfrm>
              <a:off x="-552" y="4436002"/>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301" name="Google Shape;301;p18"/>
            <p:cNvCxnSpPr/>
            <p:nvPr/>
          </p:nvCxnSpPr>
          <p:spPr>
            <a:xfrm>
              <a:off x="-552" y="4848575"/>
              <a:ext cx="9168900" cy="0"/>
            </a:xfrm>
            <a:prstGeom prst="straightConnector1">
              <a:avLst/>
            </a:prstGeom>
            <a:noFill/>
            <a:ln w="9525" cap="flat" cmpd="sng">
              <a:solidFill>
                <a:srgbClr val="F3F3F3"/>
              </a:solidFill>
              <a:prstDash val="solid"/>
              <a:round/>
              <a:headEnd type="none" w="med" len="med"/>
              <a:tailEnd type="none" w="med" len="med"/>
            </a:ln>
          </p:spPr>
        </p:cxnSp>
      </p:grpSp>
      <p:sp>
        <p:nvSpPr>
          <p:cNvPr id="302" name="Google Shape;302;p18"/>
          <p:cNvSpPr txBox="1">
            <a:spLocks noGrp="1"/>
          </p:cNvSpPr>
          <p:nvPr>
            <p:ph type="ctrTitle"/>
          </p:nvPr>
        </p:nvSpPr>
        <p:spPr>
          <a:xfrm>
            <a:off x="2678400" y="689133"/>
            <a:ext cx="6835200" cy="97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Permanent Marker"/>
              <a:buNone/>
              <a:defRPr sz="3200">
                <a:latin typeface="Permanent Marker"/>
                <a:ea typeface="Permanent Marker"/>
                <a:cs typeface="Permanent Marker"/>
                <a:sym typeface="Permanent Marker"/>
              </a:defRPr>
            </a:lvl1pPr>
            <a:lvl2pPr lvl="1" algn="ctr" rtl="0">
              <a:spcBef>
                <a:spcPts val="0"/>
              </a:spcBef>
              <a:spcAft>
                <a:spcPts val="0"/>
              </a:spcAft>
              <a:buSzPts val="3000"/>
              <a:buFont typeface="Permanent Marker"/>
              <a:buNone/>
              <a:defRPr sz="4000">
                <a:latin typeface="Permanent Marker"/>
                <a:ea typeface="Permanent Marker"/>
                <a:cs typeface="Permanent Marker"/>
                <a:sym typeface="Permanent Marker"/>
              </a:defRPr>
            </a:lvl2pPr>
            <a:lvl3pPr lvl="2" algn="ctr" rtl="0">
              <a:spcBef>
                <a:spcPts val="0"/>
              </a:spcBef>
              <a:spcAft>
                <a:spcPts val="0"/>
              </a:spcAft>
              <a:buSzPts val="3000"/>
              <a:buFont typeface="Permanent Marker"/>
              <a:buNone/>
              <a:defRPr sz="4000">
                <a:latin typeface="Permanent Marker"/>
                <a:ea typeface="Permanent Marker"/>
                <a:cs typeface="Permanent Marker"/>
                <a:sym typeface="Permanent Marker"/>
              </a:defRPr>
            </a:lvl3pPr>
            <a:lvl4pPr lvl="3" algn="ctr" rtl="0">
              <a:spcBef>
                <a:spcPts val="0"/>
              </a:spcBef>
              <a:spcAft>
                <a:spcPts val="0"/>
              </a:spcAft>
              <a:buSzPts val="3000"/>
              <a:buFont typeface="Permanent Marker"/>
              <a:buNone/>
              <a:defRPr sz="4000">
                <a:latin typeface="Permanent Marker"/>
                <a:ea typeface="Permanent Marker"/>
                <a:cs typeface="Permanent Marker"/>
                <a:sym typeface="Permanent Marker"/>
              </a:defRPr>
            </a:lvl4pPr>
            <a:lvl5pPr lvl="4" algn="ctr" rtl="0">
              <a:spcBef>
                <a:spcPts val="0"/>
              </a:spcBef>
              <a:spcAft>
                <a:spcPts val="0"/>
              </a:spcAft>
              <a:buSzPts val="3000"/>
              <a:buFont typeface="Permanent Marker"/>
              <a:buNone/>
              <a:defRPr sz="4000">
                <a:latin typeface="Permanent Marker"/>
                <a:ea typeface="Permanent Marker"/>
                <a:cs typeface="Permanent Marker"/>
                <a:sym typeface="Permanent Marker"/>
              </a:defRPr>
            </a:lvl5pPr>
            <a:lvl6pPr lvl="5" algn="ctr" rtl="0">
              <a:spcBef>
                <a:spcPts val="0"/>
              </a:spcBef>
              <a:spcAft>
                <a:spcPts val="0"/>
              </a:spcAft>
              <a:buSzPts val="3000"/>
              <a:buFont typeface="Permanent Marker"/>
              <a:buNone/>
              <a:defRPr sz="4000">
                <a:latin typeface="Permanent Marker"/>
                <a:ea typeface="Permanent Marker"/>
                <a:cs typeface="Permanent Marker"/>
                <a:sym typeface="Permanent Marker"/>
              </a:defRPr>
            </a:lvl6pPr>
            <a:lvl7pPr lvl="6" algn="ctr" rtl="0">
              <a:spcBef>
                <a:spcPts val="0"/>
              </a:spcBef>
              <a:spcAft>
                <a:spcPts val="0"/>
              </a:spcAft>
              <a:buSzPts val="3000"/>
              <a:buFont typeface="Permanent Marker"/>
              <a:buNone/>
              <a:defRPr sz="4000">
                <a:latin typeface="Permanent Marker"/>
                <a:ea typeface="Permanent Marker"/>
                <a:cs typeface="Permanent Marker"/>
                <a:sym typeface="Permanent Marker"/>
              </a:defRPr>
            </a:lvl7pPr>
            <a:lvl8pPr lvl="7" algn="ctr" rtl="0">
              <a:spcBef>
                <a:spcPts val="0"/>
              </a:spcBef>
              <a:spcAft>
                <a:spcPts val="0"/>
              </a:spcAft>
              <a:buSzPts val="3000"/>
              <a:buFont typeface="Permanent Marker"/>
              <a:buNone/>
              <a:defRPr sz="4000">
                <a:latin typeface="Permanent Marker"/>
                <a:ea typeface="Permanent Marker"/>
                <a:cs typeface="Permanent Marker"/>
                <a:sym typeface="Permanent Marker"/>
              </a:defRPr>
            </a:lvl8pPr>
            <a:lvl9pPr lvl="8" algn="ctr" rtl="0">
              <a:spcBef>
                <a:spcPts val="0"/>
              </a:spcBef>
              <a:spcAft>
                <a:spcPts val="0"/>
              </a:spcAft>
              <a:buSzPts val="3000"/>
              <a:buFont typeface="Permanent Marker"/>
              <a:buNone/>
              <a:defRPr sz="4000">
                <a:latin typeface="Permanent Marker"/>
                <a:ea typeface="Permanent Marker"/>
                <a:cs typeface="Permanent Marker"/>
                <a:sym typeface="Permanent Marker"/>
              </a:defRPr>
            </a:lvl9pPr>
          </a:lstStyle>
          <a:p>
            <a:endParaRPr/>
          </a:p>
        </p:txBody>
      </p:sp>
      <p:sp>
        <p:nvSpPr>
          <p:cNvPr id="303" name="Google Shape;303;p18"/>
          <p:cNvSpPr txBox="1">
            <a:spLocks noGrp="1"/>
          </p:cNvSpPr>
          <p:nvPr>
            <p:ph type="body" idx="1"/>
          </p:nvPr>
        </p:nvSpPr>
        <p:spPr>
          <a:xfrm>
            <a:off x="1479551" y="2057400"/>
            <a:ext cx="4419600" cy="4161600"/>
          </a:xfrm>
          <a:prstGeom prst="rect">
            <a:avLst/>
          </a:prstGeom>
        </p:spPr>
        <p:txBody>
          <a:bodyPr spcFirstLastPara="1" wrap="square" lIns="91425" tIns="91425" rIns="91425" bIns="91425" anchor="t" anchorCtr="0">
            <a:noAutofit/>
          </a:bodyPr>
          <a:lstStyle>
            <a:lvl1pPr marL="609585" lvl="0" indent="-397923" rtl="0">
              <a:lnSpc>
                <a:spcPct val="115000"/>
              </a:lnSpc>
              <a:spcBef>
                <a:spcPts val="0"/>
              </a:spcBef>
              <a:spcAft>
                <a:spcPts val="0"/>
              </a:spcAft>
              <a:buSzPts val="1100"/>
              <a:buFont typeface="Comfortaa"/>
              <a:buChar char="●"/>
              <a:defRPr sz="1467">
                <a:latin typeface="Comfortaa"/>
                <a:ea typeface="Comfortaa"/>
                <a:cs typeface="Comfortaa"/>
                <a:sym typeface="Comfortaa"/>
              </a:defRPr>
            </a:lvl1pPr>
            <a:lvl2pPr marL="1219170" lvl="1" indent="-397923" rtl="0">
              <a:lnSpc>
                <a:spcPct val="115000"/>
              </a:lnSpc>
              <a:spcBef>
                <a:spcPts val="2133"/>
              </a:spcBef>
              <a:spcAft>
                <a:spcPts val="0"/>
              </a:spcAft>
              <a:buSzPts val="1100"/>
              <a:buFont typeface="Comfortaa"/>
              <a:buChar char="○"/>
              <a:defRPr sz="1467">
                <a:latin typeface="Comfortaa"/>
                <a:ea typeface="Comfortaa"/>
                <a:cs typeface="Comfortaa"/>
                <a:sym typeface="Comfortaa"/>
              </a:defRPr>
            </a:lvl2pPr>
            <a:lvl3pPr marL="1828754" lvl="2" indent="-397923" rtl="0">
              <a:lnSpc>
                <a:spcPct val="115000"/>
              </a:lnSpc>
              <a:spcBef>
                <a:spcPts val="2133"/>
              </a:spcBef>
              <a:spcAft>
                <a:spcPts val="0"/>
              </a:spcAft>
              <a:buSzPts val="1100"/>
              <a:buFont typeface="Comfortaa"/>
              <a:buChar char="■"/>
              <a:defRPr sz="1467">
                <a:latin typeface="Comfortaa"/>
                <a:ea typeface="Comfortaa"/>
                <a:cs typeface="Comfortaa"/>
                <a:sym typeface="Comfortaa"/>
              </a:defRPr>
            </a:lvl3pPr>
            <a:lvl4pPr marL="2438339" lvl="3" indent="-397923" rtl="0">
              <a:lnSpc>
                <a:spcPct val="115000"/>
              </a:lnSpc>
              <a:spcBef>
                <a:spcPts val="2133"/>
              </a:spcBef>
              <a:spcAft>
                <a:spcPts val="0"/>
              </a:spcAft>
              <a:buSzPts val="1100"/>
              <a:buFont typeface="Comfortaa"/>
              <a:buChar char="●"/>
              <a:defRPr sz="1467">
                <a:latin typeface="Comfortaa"/>
                <a:ea typeface="Comfortaa"/>
                <a:cs typeface="Comfortaa"/>
                <a:sym typeface="Comfortaa"/>
              </a:defRPr>
            </a:lvl4pPr>
            <a:lvl5pPr marL="3047924" lvl="4" indent="-397923" rtl="0">
              <a:lnSpc>
                <a:spcPct val="115000"/>
              </a:lnSpc>
              <a:spcBef>
                <a:spcPts val="2133"/>
              </a:spcBef>
              <a:spcAft>
                <a:spcPts val="0"/>
              </a:spcAft>
              <a:buSzPts val="1100"/>
              <a:buFont typeface="Comfortaa"/>
              <a:buChar char="○"/>
              <a:defRPr sz="1467">
                <a:latin typeface="Comfortaa"/>
                <a:ea typeface="Comfortaa"/>
                <a:cs typeface="Comfortaa"/>
                <a:sym typeface="Comfortaa"/>
              </a:defRPr>
            </a:lvl5pPr>
            <a:lvl6pPr marL="3657509" lvl="5" indent="-397923" rtl="0">
              <a:lnSpc>
                <a:spcPct val="115000"/>
              </a:lnSpc>
              <a:spcBef>
                <a:spcPts val="2133"/>
              </a:spcBef>
              <a:spcAft>
                <a:spcPts val="0"/>
              </a:spcAft>
              <a:buSzPts val="1100"/>
              <a:buFont typeface="Comfortaa"/>
              <a:buChar char="■"/>
              <a:defRPr sz="1467">
                <a:latin typeface="Comfortaa"/>
                <a:ea typeface="Comfortaa"/>
                <a:cs typeface="Comfortaa"/>
                <a:sym typeface="Comfortaa"/>
              </a:defRPr>
            </a:lvl6pPr>
            <a:lvl7pPr marL="4267093" lvl="6" indent="-397923" rtl="0">
              <a:lnSpc>
                <a:spcPct val="115000"/>
              </a:lnSpc>
              <a:spcBef>
                <a:spcPts val="2133"/>
              </a:spcBef>
              <a:spcAft>
                <a:spcPts val="0"/>
              </a:spcAft>
              <a:buSzPts val="1100"/>
              <a:buFont typeface="Comfortaa"/>
              <a:buChar char="●"/>
              <a:defRPr sz="1467">
                <a:latin typeface="Comfortaa"/>
                <a:ea typeface="Comfortaa"/>
                <a:cs typeface="Comfortaa"/>
                <a:sym typeface="Comfortaa"/>
              </a:defRPr>
            </a:lvl7pPr>
            <a:lvl8pPr marL="4876678" lvl="7" indent="-397923" rtl="0">
              <a:lnSpc>
                <a:spcPct val="115000"/>
              </a:lnSpc>
              <a:spcBef>
                <a:spcPts val="2133"/>
              </a:spcBef>
              <a:spcAft>
                <a:spcPts val="0"/>
              </a:spcAft>
              <a:buSzPts val="1100"/>
              <a:buFont typeface="Comfortaa"/>
              <a:buChar char="○"/>
              <a:defRPr sz="1467">
                <a:latin typeface="Comfortaa"/>
                <a:ea typeface="Comfortaa"/>
                <a:cs typeface="Comfortaa"/>
                <a:sym typeface="Comfortaa"/>
              </a:defRPr>
            </a:lvl8pPr>
            <a:lvl9pPr marL="5486263" lvl="8" indent="-397923" rtl="0">
              <a:lnSpc>
                <a:spcPct val="115000"/>
              </a:lnSpc>
              <a:spcBef>
                <a:spcPts val="2133"/>
              </a:spcBef>
              <a:spcAft>
                <a:spcPts val="2133"/>
              </a:spcAft>
              <a:buSzPts val="1100"/>
              <a:buFont typeface="Comfortaa"/>
              <a:buChar char="■"/>
              <a:defRPr sz="1467">
                <a:latin typeface="Comfortaa"/>
                <a:ea typeface="Comfortaa"/>
                <a:cs typeface="Comfortaa"/>
                <a:sym typeface="Comfortaa"/>
              </a:defRPr>
            </a:lvl9pPr>
          </a:lstStyle>
          <a:p>
            <a:endParaRPr/>
          </a:p>
        </p:txBody>
      </p:sp>
      <p:sp>
        <p:nvSpPr>
          <p:cNvPr id="304" name="Google Shape;304;p18"/>
          <p:cNvSpPr txBox="1">
            <a:spLocks noGrp="1"/>
          </p:cNvSpPr>
          <p:nvPr>
            <p:ph type="body" idx="2"/>
          </p:nvPr>
        </p:nvSpPr>
        <p:spPr>
          <a:xfrm>
            <a:off x="6292851" y="2057400"/>
            <a:ext cx="4419600" cy="4161600"/>
          </a:xfrm>
          <a:prstGeom prst="rect">
            <a:avLst/>
          </a:prstGeom>
        </p:spPr>
        <p:txBody>
          <a:bodyPr spcFirstLastPara="1" wrap="square" lIns="91425" tIns="91425" rIns="91425" bIns="91425" anchor="t" anchorCtr="0">
            <a:noAutofit/>
          </a:bodyPr>
          <a:lstStyle>
            <a:lvl1pPr marL="609585" lvl="0" indent="-397923" rtl="0">
              <a:lnSpc>
                <a:spcPct val="115000"/>
              </a:lnSpc>
              <a:spcBef>
                <a:spcPts val="0"/>
              </a:spcBef>
              <a:spcAft>
                <a:spcPts val="0"/>
              </a:spcAft>
              <a:buSzPts val="1100"/>
              <a:buFont typeface="Comfortaa"/>
              <a:buChar char="●"/>
              <a:defRPr sz="1467">
                <a:latin typeface="Comfortaa"/>
                <a:ea typeface="Comfortaa"/>
                <a:cs typeface="Comfortaa"/>
                <a:sym typeface="Comfortaa"/>
              </a:defRPr>
            </a:lvl1pPr>
            <a:lvl2pPr marL="1219170" lvl="1" indent="-397923" rtl="0">
              <a:lnSpc>
                <a:spcPct val="115000"/>
              </a:lnSpc>
              <a:spcBef>
                <a:spcPts val="2133"/>
              </a:spcBef>
              <a:spcAft>
                <a:spcPts val="0"/>
              </a:spcAft>
              <a:buSzPts val="1100"/>
              <a:buFont typeface="Comfortaa"/>
              <a:buChar char="○"/>
              <a:defRPr sz="1467">
                <a:latin typeface="Comfortaa"/>
                <a:ea typeface="Comfortaa"/>
                <a:cs typeface="Comfortaa"/>
                <a:sym typeface="Comfortaa"/>
              </a:defRPr>
            </a:lvl2pPr>
            <a:lvl3pPr marL="1828754" lvl="2" indent="-397923" rtl="0">
              <a:lnSpc>
                <a:spcPct val="115000"/>
              </a:lnSpc>
              <a:spcBef>
                <a:spcPts val="2133"/>
              </a:spcBef>
              <a:spcAft>
                <a:spcPts val="0"/>
              </a:spcAft>
              <a:buSzPts val="1100"/>
              <a:buFont typeface="Comfortaa"/>
              <a:buChar char="■"/>
              <a:defRPr sz="1467">
                <a:latin typeface="Comfortaa"/>
                <a:ea typeface="Comfortaa"/>
                <a:cs typeface="Comfortaa"/>
                <a:sym typeface="Comfortaa"/>
              </a:defRPr>
            </a:lvl3pPr>
            <a:lvl4pPr marL="2438339" lvl="3" indent="-397923" rtl="0">
              <a:lnSpc>
                <a:spcPct val="115000"/>
              </a:lnSpc>
              <a:spcBef>
                <a:spcPts val="2133"/>
              </a:spcBef>
              <a:spcAft>
                <a:spcPts val="0"/>
              </a:spcAft>
              <a:buSzPts val="1100"/>
              <a:buFont typeface="Comfortaa"/>
              <a:buChar char="●"/>
              <a:defRPr sz="1467">
                <a:latin typeface="Comfortaa"/>
                <a:ea typeface="Comfortaa"/>
                <a:cs typeface="Comfortaa"/>
                <a:sym typeface="Comfortaa"/>
              </a:defRPr>
            </a:lvl4pPr>
            <a:lvl5pPr marL="3047924" lvl="4" indent="-397923" rtl="0">
              <a:lnSpc>
                <a:spcPct val="115000"/>
              </a:lnSpc>
              <a:spcBef>
                <a:spcPts val="2133"/>
              </a:spcBef>
              <a:spcAft>
                <a:spcPts val="0"/>
              </a:spcAft>
              <a:buSzPts val="1100"/>
              <a:buFont typeface="Comfortaa"/>
              <a:buChar char="○"/>
              <a:defRPr sz="1467">
                <a:latin typeface="Comfortaa"/>
                <a:ea typeface="Comfortaa"/>
                <a:cs typeface="Comfortaa"/>
                <a:sym typeface="Comfortaa"/>
              </a:defRPr>
            </a:lvl5pPr>
            <a:lvl6pPr marL="3657509" lvl="5" indent="-397923" rtl="0">
              <a:lnSpc>
                <a:spcPct val="115000"/>
              </a:lnSpc>
              <a:spcBef>
                <a:spcPts val="2133"/>
              </a:spcBef>
              <a:spcAft>
                <a:spcPts val="0"/>
              </a:spcAft>
              <a:buSzPts val="1100"/>
              <a:buFont typeface="Comfortaa"/>
              <a:buChar char="■"/>
              <a:defRPr sz="1467">
                <a:latin typeface="Comfortaa"/>
                <a:ea typeface="Comfortaa"/>
                <a:cs typeface="Comfortaa"/>
                <a:sym typeface="Comfortaa"/>
              </a:defRPr>
            </a:lvl6pPr>
            <a:lvl7pPr marL="4267093" lvl="6" indent="-397923" rtl="0">
              <a:lnSpc>
                <a:spcPct val="115000"/>
              </a:lnSpc>
              <a:spcBef>
                <a:spcPts val="2133"/>
              </a:spcBef>
              <a:spcAft>
                <a:spcPts val="0"/>
              </a:spcAft>
              <a:buSzPts val="1100"/>
              <a:buFont typeface="Comfortaa"/>
              <a:buChar char="●"/>
              <a:defRPr sz="1467">
                <a:latin typeface="Comfortaa"/>
                <a:ea typeface="Comfortaa"/>
                <a:cs typeface="Comfortaa"/>
                <a:sym typeface="Comfortaa"/>
              </a:defRPr>
            </a:lvl7pPr>
            <a:lvl8pPr marL="4876678" lvl="7" indent="-397923" rtl="0">
              <a:lnSpc>
                <a:spcPct val="115000"/>
              </a:lnSpc>
              <a:spcBef>
                <a:spcPts val="2133"/>
              </a:spcBef>
              <a:spcAft>
                <a:spcPts val="0"/>
              </a:spcAft>
              <a:buSzPts val="1100"/>
              <a:buFont typeface="Comfortaa"/>
              <a:buChar char="○"/>
              <a:defRPr sz="1467">
                <a:latin typeface="Comfortaa"/>
                <a:ea typeface="Comfortaa"/>
                <a:cs typeface="Comfortaa"/>
                <a:sym typeface="Comfortaa"/>
              </a:defRPr>
            </a:lvl8pPr>
            <a:lvl9pPr marL="5486263" lvl="8" indent="-397923" rtl="0">
              <a:lnSpc>
                <a:spcPct val="115000"/>
              </a:lnSpc>
              <a:spcBef>
                <a:spcPts val="2133"/>
              </a:spcBef>
              <a:spcAft>
                <a:spcPts val="2133"/>
              </a:spcAft>
              <a:buSzPts val="1100"/>
              <a:buFont typeface="Comfortaa"/>
              <a:buChar char="■"/>
              <a:defRPr sz="1467">
                <a:latin typeface="Comfortaa"/>
                <a:ea typeface="Comfortaa"/>
                <a:cs typeface="Comfortaa"/>
                <a:sym typeface="Comfortaa"/>
              </a:defRPr>
            </a:lvl9pPr>
          </a:lstStyle>
          <a:p>
            <a:endParaRPr/>
          </a:p>
        </p:txBody>
      </p:sp>
    </p:spTree>
    <p:extLst>
      <p:ext uri="{BB962C8B-B14F-4D97-AF65-F5344CB8AC3E}">
        <p14:creationId xmlns:p14="http://schemas.microsoft.com/office/powerpoint/2010/main" val="24190184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p>
        </p:txBody>
      </p:sp>
      <p:sp>
        <p:nvSpPr>
          <p:cNvPr id="3" name="İçerik Yer Tutucusu 2"/>
          <p:cNvSpPr>
            <a:spLocks noGrp="1"/>
          </p:cNvSpPr>
          <p:nvPr>
            <p:ph sz="half" idx="1"/>
          </p:nvPr>
        </p:nvSpPr>
        <p:spPr>
          <a:xfrm>
            <a:off x="838200" y="1825625"/>
            <a:ext cx="5181600" cy="4351338"/>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İçerik Yer Tutucusu 3"/>
          <p:cNvSpPr>
            <a:spLocks noGrp="1"/>
          </p:cNvSpPr>
          <p:nvPr>
            <p:ph sz="half" idx="2"/>
          </p:nvPr>
        </p:nvSpPr>
        <p:spPr>
          <a:xfrm>
            <a:off x="6172200" y="1825625"/>
            <a:ext cx="5181600" cy="4351338"/>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5" name="Veri Yer Tutucusu 4"/>
          <p:cNvSpPr>
            <a:spLocks noGrp="1"/>
          </p:cNvSpPr>
          <p:nvPr>
            <p:ph type="dt" sz="half" idx="10"/>
          </p:nvPr>
        </p:nvSpPr>
        <p:spPr/>
        <p:txBody>
          <a:bodyPr/>
          <a:lstStyle/>
          <a:p>
            <a:fld id="{A2950FCE-6745-420C-B76D-CABDFAFB3913}" type="datetimeFigureOut">
              <a:rPr lang="tr-TR" smtClean="0"/>
              <a:t>30.12.2024</a:t>
            </a:fld>
            <a:endParaRPr lang="tr-TR"/>
          </a:p>
        </p:txBody>
      </p:sp>
      <p:sp>
        <p:nvSpPr>
          <p:cNvPr id="6" name="Altbilgi Yer Tutucusu 5"/>
          <p:cNvSpPr>
            <a:spLocks noGrp="1"/>
          </p:cNvSpPr>
          <p:nvPr>
            <p:ph type="ftr" sz="quarter" idx="11"/>
          </p:nvPr>
        </p:nvSpPr>
        <p:spPr/>
        <p:txBody>
          <a:bodyPr/>
          <a:lstStyle/>
          <a:p>
            <a:endParaRPr lang="tr-TR"/>
          </a:p>
        </p:txBody>
      </p:sp>
      <p:sp>
        <p:nvSpPr>
          <p:cNvPr id="7" name="Slayt Numarası Yer Tutucusu 6"/>
          <p:cNvSpPr>
            <a:spLocks noGrp="1"/>
          </p:cNvSpPr>
          <p:nvPr>
            <p:ph type="sldNum" sz="quarter" idx="12"/>
          </p:nvPr>
        </p:nvSpPr>
        <p:spPr/>
        <p:txBody>
          <a:bodyPr/>
          <a:lstStyle/>
          <a:p>
            <a:fld id="{FF377E7F-6FC3-467C-8341-D7E409D40CFC}" type="slidenum">
              <a:rPr lang="tr-TR" smtClean="0"/>
              <a:t>‹#›</a:t>
            </a:fld>
            <a:endParaRPr lang="tr-TR"/>
          </a:p>
        </p:txBody>
      </p:sp>
    </p:spTree>
    <p:extLst>
      <p:ext uri="{BB962C8B-B14F-4D97-AF65-F5344CB8AC3E}">
        <p14:creationId xmlns:p14="http://schemas.microsoft.com/office/powerpoint/2010/main" val="266269616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305"/>
        <p:cNvGrpSpPr/>
        <p:nvPr/>
      </p:nvGrpSpPr>
      <p:grpSpPr>
        <a:xfrm>
          <a:off x="0" y="0"/>
          <a:ext cx="0" cy="0"/>
          <a:chOff x="0" y="0"/>
          <a:chExt cx="0" cy="0"/>
        </a:xfrm>
      </p:grpSpPr>
      <p:grpSp>
        <p:nvGrpSpPr>
          <p:cNvPr id="306" name="Google Shape;306;p19"/>
          <p:cNvGrpSpPr/>
          <p:nvPr/>
        </p:nvGrpSpPr>
        <p:grpSpPr>
          <a:xfrm>
            <a:off x="-16603" y="413700"/>
            <a:ext cx="12241067" cy="6051067"/>
            <a:chOff x="-12452" y="310275"/>
            <a:chExt cx="9180800" cy="4538300"/>
          </a:xfrm>
        </p:grpSpPr>
        <p:cxnSp>
          <p:nvCxnSpPr>
            <p:cNvPr id="307" name="Google Shape;307;p19"/>
            <p:cNvCxnSpPr/>
            <p:nvPr/>
          </p:nvCxnSpPr>
          <p:spPr>
            <a:xfrm>
              <a:off x="-552" y="402343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308" name="Google Shape;308;p19"/>
            <p:cNvCxnSpPr/>
            <p:nvPr/>
          </p:nvCxnSpPr>
          <p:spPr>
            <a:xfrm>
              <a:off x="-12452" y="310275"/>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309" name="Google Shape;309;p19"/>
            <p:cNvCxnSpPr/>
            <p:nvPr/>
          </p:nvCxnSpPr>
          <p:spPr>
            <a:xfrm>
              <a:off x="-552" y="722848"/>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310" name="Google Shape;310;p19"/>
            <p:cNvCxnSpPr/>
            <p:nvPr/>
          </p:nvCxnSpPr>
          <p:spPr>
            <a:xfrm>
              <a:off x="-552" y="113542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311" name="Google Shape;311;p19"/>
            <p:cNvCxnSpPr/>
            <p:nvPr/>
          </p:nvCxnSpPr>
          <p:spPr>
            <a:xfrm>
              <a:off x="-552" y="1547993"/>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312" name="Google Shape;312;p19"/>
            <p:cNvCxnSpPr/>
            <p:nvPr/>
          </p:nvCxnSpPr>
          <p:spPr>
            <a:xfrm>
              <a:off x="-552" y="1960566"/>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313" name="Google Shape;313;p19"/>
            <p:cNvCxnSpPr/>
            <p:nvPr/>
          </p:nvCxnSpPr>
          <p:spPr>
            <a:xfrm>
              <a:off x="-552" y="2373139"/>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314" name="Google Shape;314;p19"/>
            <p:cNvCxnSpPr/>
            <p:nvPr/>
          </p:nvCxnSpPr>
          <p:spPr>
            <a:xfrm>
              <a:off x="-552" y="2785711"/>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315" name="Google Shape;315;p19"/>
            <p:cNvCxnSpPr/>
            <p:nvPr/>
          </p:nvCxnSpPr>
          <p:spPr>
            <a:xfrm>
              <a:off x="-552" y="3198284"/>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316" name="Google Shape;316;p19"/>
            <p:cNvCxnSpPr/>
            <p:nvPr/>
          </p:nvCxnSpPr>
          <p:spPr>
            <a:xfrm>
              <a:off x="-552" y="3610857"/>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317" name="Google Shape;317;p19"/>
            <p:cNvCxnSpPr/>
            <p:nvPr/>
          </p:nvCxnSpPr>
          <p:spPr>
            <a:xfrm>
              <a:off x="-552" y="4436002"/>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318" name="Google Shape;318;p19"/>
            <p:cNvCxnSpPr/>
            <p:nvPr/>
          </p:nvCxnSpPr>
          <p:spPr>
            <a:xfrm>
              <a:off x="-552" y="4848575"/>
              <a:ext cx="9168900" cy="0"/>
            </a:xfrm>
            <a:prstGeom prst="straightConnector1">
              <a:avLst/>
            </a:prstGeom>
            <a:noFill/>
            <a:ln w="9525" cap="flat" cmpd="sng">
              <a:solidFill>
                <a:srgbClr val="F3F3F3"/>
              </a:solidFill>
              <a:prstDash val="solid"/>
              <a:round/>
              <a:headEnd type="none" w="med" len="med"/>
              <a:tailEnd type="none" w="med" len="med"/>
            </a:ln>
          </p:spPr>
        </p:cxnSp>
      </p:grpSp>
    </p:spTree>
    <p:extLst>
      <p:ext uri="{BB962C8B-B14F-4D97-AF65-F5344CB8AC3E}">
        <p14:creationId xmlns:p14="http://schemas.microsoft.com/office/powerpoint/2010/main" val="145118625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BLANK SLIDE">
  <p:cSld name="BLANK SLIDE">
    <p:spTree>
      <p:nvGrpSpPr>
        <p:cNvPr id="1" name="Shape 319"/>
        <p:cNvGrpSpPr/>
        <p:nvPr/>
      </p:nvGrpSpPr>
      <p:grpSpPr>
        <a:xfrm>
          <a:off x="0" y="0"/>
          <a:ext cx="0" cy="0"/>
          <a:chOff x="0" y="0"/>
          <a:chExt cx="0" cy="0"/>
        </a:xfrm>
      </p:grpSpPr>
    </p:spTree>
    <p:extLst>
      <p:ext uri="{BB962C8B-B14F-4D97-AF65-F5344CB8AC3E}">
        <p14:creationId xmlns:p14="http://schemas.microsoft.com/office/powerpoint/2010/main" val="113606517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Unvan 1"/>
          <p:cNvSpPr>
            <a:spLocks noGrp="1"/>
          </p:cNvSpPr>
          <p:nvPr>
            <p:ph type="ctrTitle"/>
          </p:nvPr>
        </p:nvSpPr>
        <p:spPr>
          <a:xfrm>
            <a:off x="1524000" y="1122363"/>
            <a:ext cx="9144000" cy="2387600"/>
          </a:xfrm>
        </p:spPr>
        <p:txBody>
          <a:bodyPr anchor="b"/>
          <a:lstStyle>
            <a:lvl1pPr algn="ctr">
              <a:defRPr sz="6000"/>
            </a:lvl1pPr>
          </a:lstStyle>
          <a:p>
            <a:r>
              <a:rPr lang="tr-TR"/>
              <a:t>Asıl başlık stili için tıklatın</a:t>
            </a:r>
          </a:p>
        </p:txBody>
      </p:sp>
      <p:sp>
        <p:nvSpPr>
          <p:cNvPr id="3" name="Alt Başlık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tr-TR"/>
              <a:t>Asıl alt başlık stilini düzenlemek için tıklayın</a:t>
            </a:r>
          </a:p>
        </p:txBody>
      </p:sp>
      <p:sp>
        <p:nvSpPr>
          <p:cNvPr id="4" name="Veri Yer Tutucusu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81263B3-627B-4176-9E46-01614B500A17}"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30.12.2024</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Altbilgi Yer Tutucusu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ayt Numarası Yer Tutucusu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69B1F30-A32C-4661-99DC-550B25F120FE}"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6596139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p>
        </p:txBody>
      </p:sp>
      <p:sp>
        <p:nvSpPr>
          <p:cNvPr id="3" name="İçerik Yer Tutucusu 2"/>
          <p:cNvSpPr>
            <a:spLocks noGrp="1"/>
          </p:cNvSpPr>
          <p:nvPr>
            <p:ph idx="1"/>
          </p:nvPr>
        </p:nvSpPr>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81263B3-627B-4176-9E46-01614B500A17}"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30.12.2024</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Altbilgi Yer Tutucusu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ayt Numarası Yer Tutucusu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69B1F30-A32C-4661-99DC-550B25F120FE}"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8521645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Unvan 1"/>
          <p:cNvSpPr>
            <a:spLocks noGrp="1"/>
          </p:cNvSpPr>
          <p:nvPr>
            <p:ph type="title"/>
          </p:nvPr>
        </p:nvSpPr>
        <p:spPr>
          <a:xfrm>
            <a:off x="831850" y="1709738"/>
            <a:ext cx="10515600" cy="2852737"/>
          </a:xfrm>
        </p:spPr>
        <p:txBody>
          <a:bodyPr anchor="b"/>
          <a:lstStyle>
            <a:lvl1pPr>
              <a:defRPr sz="6000"/>
            </a:lvl1pPr>
          </a:lstStyle>
          <a:p>
            <a:r>
              <a:rPr lang="tr-TR"/>
              <a:t>Asıl başlık stili için tıklatın</a:t>
            </a:r>
          </a:p>
        </p:txBody>
      </p:sp>
      <p:sp>
        <p:nvSpPr>
          <p:cNvPr id="3" name="Metin Yer Tutucusu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tr-TR"/>
              <a:t>Asıl metin stillerini düzenle</a:t>
            </a:r>
          </a:p>
        </p:txBody>
      </p:sp>
      <p:sp>
        <p:nvSpPr>
          <p:cNvPr id="4" name="Veri Yer Tutucusu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81263B3-627B-4176-9E46-01614B500A17}"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30.12.2024</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Altbilgi Yer Tutucusu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ayt Numarası Yer Tutucusu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69B1F30-A32C-4661-99DC-550B25F120FE}"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5754322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p>
        </p:txBody>
      </p:sp>
      <p:sp>
        <p:nvSpPr>
          <p:cNvPr id="3" name="İçerik Yer Tutucusu 2"/>
          <p:cNvSpPr>
            <a:spLocks noGrp="1"/>
          </p:cNvSpPr>
          <p:nvPr>
            <p:ph sz="half" idx="1"/>
          </p:nvPr>
        </p:nvSpPr>
        <p:spPr>
          <a:xfrm>
            <a:off x="838200" y="1825625"/>
            <a:ext cx="5181600" cy="4351338"/>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İçerik Yer Tutucusu 3"/>
          <p:cNvSpPr>
            <a:spLocks noGrp="1"/>
          </p:cNvSpPr>
          <p:nvPr>
            <p:ph sz="half" idx="2"/>
          </p:nvPr>
        </p:nvSpPr>
        <p:spPr>
          <a:xfrm>
            <a:off x="6172200" y="1825625"/>
            <a:ext cx="5181600" cy="4351338"/>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5" name="Veri Yer Tutucusu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81263B3-627B-4176-9E46-01614B500A17}"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30.12.2024</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Altbilgi Yer Tutucusu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ayt Numarası Yer Tutucusu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69B1F30-A32C-4661-99DC-550B25F120FE}"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4034896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Unvan 1"/>
          <p:cNvSpPr>
            <a:spLocks noGrp="1"/>
          </p:cNvSpPr>
          <p:nvPr>
            <p:ph type="title"/>
          </p:nvPr>
        </p:nvSpPr>
        <p:spPr>
          <a:xfrm>
            <a:off x="839788" y="365125"/>
            <a:ext cx="10515600" cy="1325563"/>
          </a:xfrm>
        </p:spPr>
        <p:txBody>
          <a:bodyPr/>
          <a:lstStyle/>
          <a:p>
            <a:r>
              <a:rPr lang="tr-TR"/>
              <a:t>Asıl başlık stili için tıklatın</a:t>
            </a:r>
          </a:p>
        </p:txBody>
      </p:sp>
      <p:sp>
        <p:nvSpPr>
          <p:cNvPr id="3" name="Metin Yer Tutucusu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a:t>
            </a:r>
          </a:p>
        </p:txBody>
      </p:sp>
      <p:sp>
        <p:nvSpPr>
          <p:cNvPr id="4" name="İçerik Yer Tutucusu 3"/>
          <p:cNvSpPr>
            <a:spLocks noGrp="1"/>
          </p:cNvSpPr>
          <p:nvPr>
            <p:ph sz="half" idx="2"/>
          </p:nvPr>
        </p:nvSpPr>
        <p:spPr>
          <a:xfrm>
            <a:off x="839788" y="2505075"/>
            <a:ext cx="5157787" cy="3684588"/>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5" name="Metin Yer Tutucusu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a:t>
            </a:r>
          </a:p>
        </p:txBody>
      </p:sp>
      <p:sp>
        <p:nvSpPr>
          <p:cNvPr id="6" name="İçerik Yer Tutucusu 5"/>
          <p:cNvSpPr>
            <a:spLocks noGrp="1"/>
          </p:cNvSpPr>
          <p:nvPr>
            <p:ph sz="quarter" idx="4"/>
          </p:nvPr>
        </p:nvSpPr>
        <p:spPr>
          <a:xfrm>
            <a:off x="6172200" y="2505075"/>
            <a:ext cx="5183188" cy="3684588"/>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7" name="Veri Yer Tutucusu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81263B3-627B-4176-9E46-01614B500A17}"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30.12.2024</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Altbilgi Yer Tutucusu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ayt Numarası Yer Tutucusu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69B1F30-A32C-4661-99DC-550B25F120FE}"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5570757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p>
        </p:txBody>
      </p:sp>
      <p:sp>
        <p:nvSpPr>
          <p:cNvPr id="3" name="Veri Yer Tutucusu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81263B3-627B-4176-9E46-01614B500A17}"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30.12.2024</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Altbilgi Yer Tutucusu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ayt Numarası Yer Tutucusu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69B1F30-A32C-4661-99DC-550B25F120FE}"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2382800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Veri Yer Tutucusu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81263B3-627B-4176-9E46-01614B500A17}"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30.12.2024</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Altbilgi Yer Tutucusu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ayt Numarası Yer Tutucusu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69B1F30-A32C-4661-99DC-550B25F120FE}"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9764842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Unvan 1"/>
          <p:cNvSpPr>
            <a:spLocks noGrp="1"/>
          </p:cNvSpPr>
          <p:nvPr>
            <p:ph type="title"/>
          </p:nvPr>
        </p:nvSpPr>
        <p:spPr>
          <a:xfrm>
            <a:off x="839788" y="457200"/>
            <a:ext cx="3932237" cy="1600200"/>
          </a:xfrm>
        </p:spPr>
        <p:txBody>
          <a:bodyPr anchor="b"/>
          <a:lstStyle>
            <a:lvl1pPr>
              <a:defRPr sz="3200"/>
            </a:lvl1pPr>
          </a:lstStyle>
          <a:p>
            <a:r>
              <a:rPr lang="tr-TR"/>
              <a:t>Asıl başlık stili için tıklatın</a:t>
            </a:r>
          </a:p>
        </p:txBody>
      </p:sp>
      <p:sp>
        <p:nvSpPr>
          <p:cNvPr id="3" name="İçerik Yer Tutucusu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Metin Yer Tutucus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a:t>
            </a:r>
          </a:p>
        </p:txBody>
      </p:sp>
      <p:sp>
        <p:nvSpPr>
          <p:cNvPr id="5" name="Veri Yer Tutucusu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81263B3-627B-4176-9E46-01614B500A17}"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30.12.2024</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Altbilgi Yer Tutucusu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ayt Numarası Yer Tutucusu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69B1F30-A32C-4661-99DC-550B25F120FE}"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605976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Unvan 1"/>
          <p:cNvSpPr>
            <a:spLocks noGrp="1"/>
          </p:cNvSpPr>
          <p:nvPr>
            <p:ph type="title"/>
          </p:nvPr>
        </p:nvSpPr>
        <p:spPr>
          <a:xfrm>
            <a:off x="839788" y="365125"/>
            <a:ext cx="10515600" cy="1325563"/>
          </a:xfrm>
        </p:spPr>
        <p:txBody>
          <a:bodyPr/>
          <a:lstStyle/>
          <a:p>
            <a:r>
              <a:rPr lang="tr-TR"/>
              <a:t>Asıl başlık stili için tıklatın</a:t>
            </a:r>
          </a:p>
        </p:txBody>
      </p:sp>
      <p:sp>
        <p:nvSpPr>
          <p:cNvPr id="3" name="Metin Yer Tutucusu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a:t>
            </a:r>
          </a:p>
        </p:txBody>
      </p:sp>
      <p:sp>
        <p:nvSpPr>
          <p:cNvPr id="4" name="İçerik Yer Tutucusu 3"/>
          <p:cNvSpPr>
            <a:spLocks noGrp="1"/>
          </p:cNvSpPr>
          <p:nvPr>
            <p:ph sz="half" idx="2"/>
          </p:nvPr>
        </p:nvSpPr>
        <p:spPr>
          <a:xfrm>
            <a:off x="839788" y="2505075"/>
            <a:ext cx="5157787" cy="3684588"/>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5" name="Metin Yer Tutucusu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a:t>
            </a:r>
          </a:p>
        </p:txBody>
      </p:sp>
      <p:sp>
        <p:nvSpPr>
          <p:cNvPr id="6" name="İçerik Yer Tutucusu 5"/>
          <p:cNvSpPr>
            <a:spLocks noGrp="1"/>
          </p:cNvSpPr>
          <p:nvPr>
            <p:ph sz="quarter" idx="4"/>
          </p:nvPr>
        </p:nvSpPr>
        <p:spPr>
          <a:xfrm>
            <a:off x="6172200" y="2505075"/>
            <a:ext cx="5183188" cy="3684588"/>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7" name="Veri Yer Tutucusu 6"/>
          <p:cNvSpPr>
            <a:spLocks noGrp="1"/>
          </p:cNvSpPr>
          <p:nvPr>
            <p:ph type="dt" sz="half" idx="10"/>
          </p:nvPr>
        </p:nvSpPr>
        <p:spPr/>
        <p:txBody>
          <a:bodyPr/>
          <a:lstStyle/>
          <a:p>
            <a:fld id="{A2950FCE-6745-420C-B76D-CABDFAFB3913}" type="datetimeFigureOut">
              <a:rPr lang="tr-TR" smtClean="0"/>
              <a:t>30.12.2024</a:t>
            </a:fld>
            <a:endParaRPr lang="tr-TR"/>
          </a:p>
        </p:txBody>
      </p:sp>
      <p:sp>
        <p:nvSpPr>
          <p:cNvPr id="8" name="Altbilgi Yer Tutucusu 7"/>
          <p:cNvSpPr>
            <a:spLocks noGrp="1"/>
          </p:cNvSpPr>
          <p:nvPr>
            <p:ph type="ftr" sz="quarter" idx="11"/>
          </p:nvPr>
        </p:nvSpPr>
        <p:spPr/>
        <p:txBody>
          <a:bodyPr/>
          <a:lstStyle/>
          <a:p>
            <a:endParaRPr lang="tr-TR"/>
          </a:p>
        </p:txBody>
      </p:sp>
      <p:sp>
        <p:nvSpPr>
          <p:cNvPr id="9" name="Slayt Numarası Yer Tutucusu 8"/>
          <p:cNvSpPr>
            <a:spLocks noGrp="1"/>
          </p:cNvSpPr>
          <p:nvPr>
            <p:ph type="sldNum" sz="quarter" idx="12"/>
          </p:nvPr>
        </p:nvSpPr>
        <p:spPr/>
        <p:txBody>
          <a:bodyPr/>
          <a:lstStyle/>
          <a:p>
            <a:fld id="{FF377E7F-6FC3-467C-8341-D7E409D40CFC}" type="slidenum">
              <a:rPr lang="tr-TR" smtClean="0"/>
              <a:t>‹#›</a:t>
            </a:fld>
            <a:endParaRPr lang="tr-TR"/>
          </a:p>
        </p:txBody>
      </p:sp>
    </p:spTree>
    <p:extLst>
      <p:ext uri="{BB962C8B-B14F-4D97-AF65-F5344CB8AC3E}">
        <p14:creationId xmlns:p14="http://schemas.microsoft.com/office/powerpoint/2010/main" val="414216732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Unvan 1"/>
          <p:cNvSpPr>
            <a:spLocks noGrp="1"/>
          </p:cNvSpPr>
          <p:nvPr>
            <p:ph type="title"/>
          </p:nvPr>
        </p:nvSpPr>
        <p:spPr>
          <a:xfrm>
            <a:off x="839788" y="457200"/>
            <a:ext cx="3932237" cy="1600200"/>
          </a:xfrm>
        </p:spPr>
        <p:txBody>
          <a:bodyPr anchor="b"/>
          <a:lstStyle>
            <a:lvl1pPr>
              <a:defRPr sz="3200"/>
            </a:lvl1pPr>
          </a:lstStyle>
          <a:p>
            <a:r>
              <a:rPr lang="tr-TR"/>
              <a:t>Asıl başlık stili için tıklatın</a:t>
            </a:r>
          </a:p>
        </p:txBody>
      </p:sp>
      <p:sp>
        <p:nvSpPr>
          <p:cNvPr id="3" name="Resim Yer Tutucusu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r-TR"/>
          </a:p>
        </p:txBody>
      </p:sp>
      <p:sp>
        <p:nvSpPr>
          <p:cNvPr id="4" name="Metin Yer Tutucus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a:t>
            </a:r>
          </a:p>
        </p:txBody>
      </p:sp>
      <p:sp>
        <p:nvSpPr>
          <p:cNvPr id="5" name="Veri Yer Tutucusu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81263B3-627B-4176-9E46-01614B500A17}"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30.12.2024</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Altbilgi Yer Tutucusu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ayt Numarası Yer Tutucusu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69B1F30-A32C-4661-99DC-550B25F120FE}"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9127438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x" preserve="1">
  <p:cSld name="Başlık ve Dikey Metin">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p>
        </p:txBody>
      </p:sp>
      <p:sp>
        <p:nvSpPr>
          <p:cNvPr id="3" name="Dikey Metin Yer Tutucusu 2"/>
          <p:cNvSpPr>
            <a:spLocks noGrp="1"/>
          </p:cNvSpPr>
          <p:nvPr>
            <p:ph type="body" orient="vert" idx="1"/>
          </p:nvPr>
        </p:nvSpPr>
        <p:spPr/>
        <p:txBody>
          <a:bodyPr vert="eaVert"/>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81263B3-627B-4176-9E46-01614B500A17}"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30.12.2024</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Altbilgi Yer Tutucusu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ayt Numarası Yer Tutucusu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69B1F30-A32C-4661-99DC-550B25F120FE}"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4098422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Dikey Başlık 1"/>
          <p:cNvSpPr>
            <a:spLocks noGrp="1"/>
          </p:cNvSpPr>
          <p:nvPr>
            <p:ph type="title" orient="vert"/>
          </p:nvPr>
        </p:nvSpPr>
        <p:spPr>
          <a:xfrm>
            <a:off x="8724900" y="365125"/>
            <a:ext cx="2628900" cy="5811838"/>
          </a:xfrm>
        </p:spPr>
        <p:txBody>
          <a:bodyPr vert="eaVert"/>
          <a:lstStyle/>
          <a:p>
            <a:r>
              <a:rPr lang="tr-TR"/>
              <a:t>Asıl başlık stili için tıklatın</a:t>
            </a:r>
          </a:p>
        </p:txBody>
      </p:sp>
      <p:sp>
        <p:nvSpPr>
          <p:cNvPr id="3" name="Dikey Metin Yer Tutucusu 2"/>
          <p:cNvSpPr>
            <a:spLocks noGrp="1"/>
          </p:cNvSpPr>
          <p:nvPr>
            <p:ph type="body" orient="vert" idx="1"/>
          </p:nvPr>
        </p:nvSpPr>
        <p:spPr>
          <a:xfrm>
            <a:off x="838200" y="365125"/>
            <a:ext cx="7734300" cy="5811838"/>
          </a:xfrm>
        </p:spPr>
        <p:txBody>
          <a:bodyPr vert="eaVert"/>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81263B3-627B-4176-9E46-01614B500A17}"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30.12.2024</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Altbilgi Yer Tutucusu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ayt Numarası Yer Tutucusu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69B1F30-A32C-4661-99DC-550B25F120FE}"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986216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Unvan 1"/>
          <p:cNvSpPr>
            <a:spLocks noGrp="1"/>
          </p:cNvSpPr>
          <p:nvPr>
            <p:ph type="ctrTitle"/>
          </p:nvPr>
        </p:nvSpPr>
        <p:spPr>
          <a:xfrm>
            <a:off x="1524000" y="1122363"/>
            <a:ext cx="9144000" cy="2387600"/>
          </a:xfrm>
        </p:spPr>
        <p:txBody>
          <a:bodyPr anchor="b"/>
          <a:lstStyle>
            <a:lvl1pPr algn="ctr">
              <a:defRPr sz="6000"/>
            </a:lvl1pPr>
          </a:lstStyle>
          <a:p>
            <a:r>
              <a:rPr lang="tr-TR"/>
              <a:t>Asıl başlık stili için tıklatın</a:t>
            </a:r>
          </a:p>
        </p:txBody>
      </p:sp>
      <p:sp>
        <p:nvSpPr>
          <p:cNvPr id="3" name="Alt Başlık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tr-TR"/>
              <a:t>Asıl alt başlık stilini düzenlemek için tıklayın</a:t>
            </a:r>
          </a:p>
        </p:txBody>
      </p:sp>
      <p:sp>
        <p:nvSpPr>
          <p:cNvPr id="4" name="Veri Yer Tutucusu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5C245C5-272A-414F-A4FC-94AB6EAE2FA8}"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30.12.2024</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Altbilgi Yer Tutucusu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ayt Numarası Yer Tutucusu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185C24-8E9F-42E7-9974-40DFC6DB6D7D}"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1075697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p>
        </p:txBody>
      </p:sp>
      <p:sp>
        <p:nvSpPr>
          <p:cNvPr id="3" name="İçerik Yer Tutucusu 2"/>
          <p:cNvSpPr>
            <a:spLocks noGrp="1"/>
          </p:cNvSpPr>
          <p:nvPr>
            <p:ph idx="1"/>
          </p:nvPr>
        </p:nvSpPr>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5C245C5-272A-414F-A4FC-94AB6EAE2FA8}"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30.12.2024</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Altbilgi Yer Tutucusu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ayt Numarası Yer Tutucusu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185C24-8E9F-42E7-9974-40DFC6DB6D7D}"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0179295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Unvan 1"/>
          <p:cNvSpPr>
            <a:spLocks noGrp="1"/>
          </p:cNvSpPr>
          <p:nvPr>
            <p:ph type="title"/>
          </p:nvPr>
        </p:nvSpPr>
        <p:spPr>
          <a:xfrm>
            <a:off x="831850" y="1709738"/>
            <a:ext cx="10515600" cy="2852737"/>
          </a:xfrm>
        </p:spPr>
        <p:txBody>
          <a:bodyPr anchor="b"/>
          <a:lstStyle>
            <a:lvl1pPr>
              <a:defRPr sz="6000"/>
            </a:lvl1pPr>
          </a:lstStyle>
          <a:p>
            <a:r>
              <a:rPr lang="tr-TR"/>
              <a:t>Asıl başlık stili için tıklatın</a:t>
            </a:r>
          </a:p>
        </p:txBody>
      </p:sp>
      <p:sp>
        <p:nvSpPr>
          <p:cNvPr id="3" name="Metin Yer Tutucusu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tr-TR"/>
              <a:t>Asıl metin stillerini düzenle</a:t>
            </a:r>
          </a:p>
        </p:txBody>
      </p:sp>
      <p:sp>
        <p:nvSpPr>
          <p:cNvPr id="4" name="Veri Yer Tutucusu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5C245C5-272A-414F-A4FC-94AB6EAE2FA8}"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30.12.2024</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Altbilgi Yer Tutucusu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ayt Numarası Yer Tutucusu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185C24-8E9F-42E7-9974-40DFC6DB6D7D}"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058425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p>
        </p:txBody>
      </p:sp>
      <p:sp>
        <p:nvSpPr>
          <p:cNvPr id="3" name="İçerik Yer Tutucusu 2"/>
          <p:cNvSpPr>
            <a:spLocks noGrp="1"/>
          </p:cNvSpPr>
          <p:nvPr>
            <p:ph sz="half" idx="1"/>
          </p:nvPr>
        </p:nvSpPr>
        <p:spPr>
          <a:xfrm>
            <a:off x="838200" y="1825625"/>
            <a:ext cx="5181600" cy="4351338"/>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İçerik Yer Tutucusu 3"/>
          <p:cNvSpPr>
            <a:spLocks noGrp="1"/>
          </p:cNvSpPr>
          <p:nvPr>
            <p:ph sz="half" idx="2"/>
          </p:nvPr>
        </p:nvSpPr>
        <p:spPr>
          <a:xfrm>
            <a:off x="6172200" y="1825625"/>
            <a:ext cx="5181600" cy="4351338"/>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5" name="Veri Yer Tutucusu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5C245C5-272A-414F-A4FC-94AB6EAE2FA8}"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30.12.2024</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Altbilgi Yer Tutucusu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ayt Numarası Yer Tutucusu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185C24-8E9F-42E7-9974-40DFC6DB6D7D}"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3617222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Unvan 1"/>
          <p:cNvSpPr>
            <a:spLocks noGrp="1"/>
          </p:cNvSpPr>
          <p:nvPr>
            <p:ph type="title"/>
          </p:nvPr>
        </p:nvSpPr>
        <p:spPr>
          <a:xfrm>
            <a:off x="839788" y="365125"/>
            <a:ext cx="10515600" cy="1325563"/>
          </a:xfrm>
        </p:spPr>
        <p:txBody>
          <a:bodyPr/>
          <a:lstStyle/>
          <a:p>
            <a:r>
              <a:rPr lang="tr-TR"/>
              <a:t>Asıl başlık stili için tıklatın</a:t>
            </a:r>
          </a:p>
        </p:txBody>
      </p:sp>
      <p:sp>
        <p:nvSpPr>
          <p:cNvPr id="3" name="Metin Yer Tutucusu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a:t>
            </a:r>
          </a:p>
        </p:txBody>
      </p:sp>
      <p:sp>
        <p:nvSpPr>
          <p:cNvPr id="4" name="İçerik Yer Tutucusu 3"/>
          <p:cNvSpPr>
            <a:spLocks noGrp="1"/>
          </p:cNvSpPr>
          <p:nvPr>
            <p:ph sz="half" idx="2"/>
          </p:nvPr>
        </p:nvSpPr>
        <p:spPr>
          <a:xfrm>
            <a:off x="839788" y="2505075"/>
            <a:ext cx="5157787" cy="3684588"/>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5" name="Metin Yer Tutucusu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a:t>
            </a:r>
          </a:p>
        </p:txBody>
      </p:sp>
      <p:sp>
        <p:nvSpPr>
          <p:cNvPr id="6" name="İçerik Yer Tutucusu 5"/>
          <p:cNvSpPr>
            <a:spLocks noGrp="1"/>
          </p:cNvSpPr>
          <p:nvPr>
            <p:ph sz="quarter" idx="4"/>
          </p:nvPr>
        </p:nvSpPr>
        <p:spPr>
          <a:xfrm>
            <a:off x="6172200" y="2505075"/>
            <a:ext cx="5183188" cy="3684588"/>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7" name="Veri Yer Tutucusu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5C245C5-272A-414F-A4FC-94AB6EAE2FA8}"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30.12.2024</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Altbilgi Yer Tutucusu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ayt Numarası Yer Tutucusu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185C24-8E9F-42E7-9974-40DFC6DB6D7D}"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8761530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p>
        </p:txBody>
      </p:sp>
      <p:sp>
        <p:nvSpPr>
          <p:cNvPr id="3" name="Veri Yer Tutucusu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5C245C5-272A-414F-A4FC-94AB6EAE2FA8}"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30.12.2024</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Altbilgi Yer Tutucusu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ayt Numarası Yer Tutucusu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185C24-8E9F-42E7-9974-40DFC6DB6D7D}"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5266882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Veri Yer Tutucusu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5C245C5-272A-414F-A4FC-94AB6EAE2FA8}"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30.12.2024</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Altbilgi Yer Tutucusu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ayt Numarası Yer Tutucusu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185C24-8E9F-42E7-9974-40DFC6DB6D7D}"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820007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p>
        </p:txBody>
      </p:sp>
      <p:sp>
        <p:nvSpPr>
          <p:cNvPr id="3" name="Veri Yer Tutucusu 2"/>
          <p:cNvSpPr>
            <a:spLocks noGrp="1"/>
          </p:cNvSpPr>
          <p:nvPr>
            <p:ph type="dt" sz="half" idx="10"/>
          </p:nvPr>
        </p:nvSpPr>
        <p:spPr/>
        <p:txBody>
          <a:bodyPr/>
          <a:lstStyle/>
          <a:p>
            <a:fld id="{A2950FCE-6745-420C-B76D-CABDFAFB3913}" type="datetimeFigureOut">
              <a:rPr lang="tr-TR" smtClean="0"/>
              <a:t>30.12.2024</a:t>
            </a:fld>
            <a:endParaRPr lang="tr-TR"/>
          </a:p>
        </p:txBody>
      </p:sp>
      <p:sp>
        <p:nvSpPr>
          <p:cNvPr id="4" name="Altbilgi Yer Tutucusu 3"/>
          <p:cNvSpPr>
            <a:spLocks noGrp="1"/>
          </p:cNvSpPr>
          <p:nvPr>
            <p:ph type="ftr" sz="quarter" idx="11"/>
          </p:nvPr>
        </p:nvSpPr>
        <p:spPr/>
        <p:txBody>
          <a:bodyPr/>
          <a:lstStyle/>
          <a:p>
            <a:endParaRPr lang="tr-TR"/>
          </a:p>
        </p:txBody>
      </p:sp>
      <p:sp>
        <p:nvSpPr>
          <p:cNvPr id="5" name="Slayt Numarası Yer Tutucusu 4"/>
          <p:cNvSpPr>
            <a:spLocks noGrp="1"/>
          </p:cNvSpPr>
          <p:nvPr>
            <p:ph type="sldNum" sz="quarter" idx="12"/>
          </p:nvPr>
        </p:nvSpPr>
        <p:spPr/>
        <p:txBody>
          <a:bodyPr/>
          <a:lstStyle/>
          <a:p>
            <a:fld id="{FF377E7F-6FC3-467C-8341-D7E409D40CFC}" type="slidenum">
              <a:rPr lang="tr-TR" smtClean="0"/>
              <a:t>‹#›</a:t>
            </a:fld>
            <a:endParaRPr lang="tr-TR"/>
          </a:p>
        </p:txBody>
      </p:sp>
    </p:spTree>
    <p:extLst>
      <p:ext uri="{BB962C8B-B14F-4D97-AF65-F5344CB8AC3E}">
        <p14:creationId xmlns:p14="http://schemas.microsoft.com/office/powerpoint/2010/main" val="360434556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Unvan 1"/>
          <p:cNvSpPr>
            <a:spLocks noGrp="1"/>
          </p:cNvSpPr>
          <p:nvPr>
            <p:ph type="title"/>
          </p:nvPr>
        </p:nvSpPr>
        <p:spPr>
          <a:xfrm>
            <a:off x="839788" y="457200"/>
            <a:ext cx="3932237" cy="1600200"/>
          </a:xfrm>
        </p:spPr>
        <p:txBody>
          <a:bodyPr anchor="b"/>
          <a:lstStyle>
            <a:lvl1pPr>
              <a:defRPr sz="3200"/>
            </a:lvl1pPr>
          </a:lstStyle>
          <a:p>
            <a:r>
              <a:rPr lang="tr-TR"/>
              <a:t>Asıl başlık stili için tıklatın</a:t>
            </a:r>
          </a:p>
        </p:txBody>
      </p:sp>
      <p:sp>
        <p:nvSpPr>
          <p:cNvPr id="3" name="İçerik Yer Tutucusu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Metin Yer Tutucus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a:t>
            </a:r>
          </a:p>
        </p:txBody>
      </p:sp>
      <p:sp>
        <p:nvSpPr>
          <p:cNvPr id="5" name="Veri Yer Tutucusu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5C245C5-272A-414F-A4FC-94AB6EAE2FA8}"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30.12.2024</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Altbilgi Yer Tutucusu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ayt Numarası Yer Tutucusu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185C24-8E9F-42E7-9974-40DFC6DB6D7D}"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0166991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Unvan 1"/>
          <p:cNvSpPr>
            <a:spLocks noGrp="1"/>
          </p:cNvSpPr>
          <p:nvPr>
            <p:ph type="title"/>
          </p:nvPr>
        </p:nvSpPr>
        <p:spPr>
          <a:xfrm>
            <a:off x="839788" y="457200"/>
            <a:ext cx="3932237" cy="1600200"/>
          </a:xfrm>
        </p:spPr>
        <p:txBody>
          <a:bodyPr anchor="b"/>
          <a:lstStyle>
            <a:lvl1pPr>
              <a:defRPr sz="3200"/>
            </a:lvl1pPr>
          </a:lstStyle>
          <a:p>
            <a:r>
              <a:rPr lang="tr-TR"/>
              <a:t>Asıl başlık stili için tıklatın</a:t>
            </a:r>
          </a:p>
        </p:txBody>
      </p:sp>
      <p:sp>
        <p:nvSpPr>
          <p:cNvPr id="3" name="Resim Yer Tutucusu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r-TR"/>
          </a:p>
        </p:txBody>
      </p:sp>
      <p:sp>
        <p:nvSpPr>
          <p:cNvPr id="4" name="Metin Yer Tutucus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a:t>
            </a:r>
          </a:p>
        </p:txBody>
      </p:sp>
      <p:sp>
        <p:nvSpPr>
          <p:cNvPr id="5" name="Veri Yer Tutucusu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5C245C5-272A-414F-A4FC-94AB6EAE2FA8}"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30.12.2024</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Altbilgi Yer Tutucusu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ayt Numarası Yer Tutucusu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185C24-8E9F-42E7-9974-40DFC6DB6D7D}"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2428050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vertTx" preserve="1">
  <p:cSld name="Başlık ve Dikey Metin">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p>
        </p:txBody>
      </p:sp>
      <p:sp>
        <p:nvSpPr>
          <p:cNvPr id="3" name="Dikey Metin Yer Tutucusu 2"/>
          <p:cNvSpPr>
            <a:spLocks noGrp="1"/>
          </p:cNvSpPr>
          <p:nvPr>
            <p:ph type="body" orient="vert" idx="1"/>
          </p:nvPr>
        </p:nvSpPr>
        <p:spPr/>
        <p:txBody>
          <a:bodyPr vert="eaVert"/>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5C245C5-272A-414F-A4FC-94AB6EAE2FA8}"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30.12.2024</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Altbilgi Yer Tutucusu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ayt Numarası Yer Tutucusu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185C24-8E9F-42E7-9974-40DFC6DB6D7D}"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613475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Dikey Başlık 1"/>
          <p:cNvSpPr>
            <a:spLocks noGrp="1"/>
          </p:cNvSpPr>
          <p:nvPr>
            <p:ph type="title" orient="vert"/>
          </p:nvPr>
        </p:nvSpPr>
        <p:spPr>
          <a:xfrm>
            <a:off x="8724900" y="365125"/>
            <a:ext cx="2628900" cy="5811838"/>
          </a:xfrm>
        </p:spPr>
        <p:txBody>
          <a:bodyPr vert="eaVert"/>
          <a:lstStyle/>
          <a:p>
            <a:r>
              <a:rPr lang="tr-TR"/>
              <a:t>Asıl başlık stili için tıklatın</a:t>
            </a:r>
          </a:p>
        </p:txBody>
      </p:sp>
      <p:sp>
        <p:nvSpPr>
          <p:cNvPr id="3" name="Dikey Metin Yer Tutucusu 2"/>
          <p:cNvSpPr>
            <a:spLocks noGrp="1"/>
          </p:cNvSpPr>
          <p:nvPr>
            <p:ph type="body" orient="vert" idx="1"/>
          </p:nvPr>
        </p:nvSpPr>
        <p:spPr>
          <a:xfrm>
            <a:off x="838200" y="365125"/>
            <a:ext cx="7734300" cy="5811838"/>
          </a:xfrm>
        </p:spPr>
        <p:txBody>
          <a:bodyPr vert="eaVert"/>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5C245C5-272A-414F-A4FC-94AB6EAE2FA8}"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30.12.2024</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Altbilgi Yer Tutucusu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ayt Numarası Yer Tutucusu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185C24-8E9F-42E7-9974-40DFC6DB6D7D}"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2412677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userDrawn="1">
  <p:cSld name="Contents slide layout">
    <p:spTree>
      <p:nvGrpSpPr>
        <p:cNvPr id="1" name=""/>
        <p:cNvGrpSpPr/>
        <p:nvPr/>
      </p:nvGrpSpPr>
      <p:grpSpPr>
        <a:xfrm>
          <a:off x="0" y="0"/>
          <a:ext cx="0" cy="0"/>
          <a:chOff x="0" y="0"/>
          <a:chExt cx="0" cy="0"/>
        </a:xfrm>
      </p:grpSpPr>
      <p:sp>
        <p:nvSpPr>
          <p:cNvPr id="2" name="Text Placeholder 9">
            <a:extLst>
              <a:ext uri="{FF2B5EF4-FFF2-40B4-BE49-F238E27FC236}">
                <a16:creationId xmlns:a16="http://schemas.microsoft.com/office/drawing/2014/main" id="{23DE32A5-6181-4C51-AD5C-3F1A448478A1}"/>
              </a:ext>
            </a:extLst>
          </p:cNvPr>
          <p:cNvSpPr>
            <a:spLocks noGrp="1"/>
          </p:cNvSpPr>
          <p:nvPr>
            <p:ph type="body" sz="quarter" idx="10" hasCustomPrompt="1"/>
          </p:nvPr>
        </p:nvSpPr>
        <p:spPr>
          <a:xfrm>
            <a:off x="323529" y="339509"/>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325744124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Unvan 1"/>
          <p:cNvSpPr>
            <a:spLocks noGrp="1"/>
          </p:cNvSpPr>
          <p:nvPr>
            <p:ph type="ctrTitle"/>
            <p:custDataLst>
              <p:tags r:id="rId1"/>
            </p:custDataLst>
          </p:nvPr>
        </p:nvSpPr>
        <p:spPr>
          <a:xfrm>
            <a:off x="1524000" y="1122363"/>
            <a:ext cx="9144000" cy="2387600"/>
          </a:xfrm>
        </p:spPr>
        <p:txBody>
          <a:bodyPr anchor="b"/>
          <a:lstStyle>
            <a:lvl1pPr algn="ctr">
              <a:defRPr sz="6000"/>
            </a:lvl1pPr>
          </a:lstStyle>
          <a:p>
            <a:r>
              <a:rPr lang="tr-TR"/>
              <a:t>Asıl başlık stili için tıklatın</a:t>
            </a:r>
          </a:p>
        </p:txBody>
      </p:sp>
      <p:sp>
        <p:nvSpPr>
          <p:cNvPr id="3" name="Alt Başlık 2"/>
          <p:cNvSpPr>
            <a:spLocks noGrp="1"/>
          </p:cNvSpPr>
          <p:nvPr>
            <p:ph type="subTitle" idx="1"/>
            <p:custDataLst>
              <p:tags r:id="rId2"/>
            </p:custDataLst>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tr-TR"/>
              <a:t>Asıl alt başlık stilini düzenlemek için tıklayın</a:t>
            </a:r>
          </a:p>
        </p:txBody>
      </p:sp>
      <p:sp>
        <p:nvSpPr>
          <p:cNvPr id="4" name="Veri Yer Tutucusu 3"/>
          <p:cNvSpPr>
            <a:spLocks noGrp="1"/>
          </p:cNvSpPr>
          <p:nvPr>
            <p:ph type="dt" sz="half" idx="10"/>
            <p:custDataLst>
              <p:tags r:id="rId3"/>
            </p:custDataLst>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5D50D8C-3E41-44C9-BA18-A20060AA20FB}" type="datetime1">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30.12.2024</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Altbilgi Yer Tutucusu 4"/>
          <p:cNvSpPr>
            <a:spLocks noGrp="1"/>
          </p:cNvSpPr>
          <p:nvPr>
            <p:ph type="ftr" sz="quarter" idx="11"/>
            <p:custDataLst>
              <p:tags r:id="rId4"/>
            </p:custDataLst>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dindersimateryal.com</a:t>
            </a:r>
          </a:p>
        </p:txBody>
      </p:sp>
      <p:sp>
        <p:nvSpPr>
          <p:cNvPr id="6" name="Slayt Numarası Yer Tutucusu 5"/>
          <p:cNvSpPr>
            <a:spLocks noGrp="1"/>
          </p:cNvSpPr>
          <p:nvPr>
            <p:ph type="sldNum" sz="quarter" idx="12"/>
            <p:custDataLst>
              <p:tags r:id="rId5"/>
            </p:custDataLst>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A654E5-1172-4325-9CAC-636C01DAD392}"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5291691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Unvan 1"/>
          <p:cNvSpPr>
            <a:spLocks noGrp="1"/>
          </p:cNvSpPr>
          <p:nvPr>
            <p:ph type="title"/>
            <p:custDataLst>
              <p:tags r:id="rId1"/>
            </p:custDataLst>
          </p:nvPr>
        </p:nvSpPr>
        <p:spPr/>
        <p:txBody>
          <a:bodyPr/>
          <a:lstStyle/>
          <a:p>
            <a:r>
              <a:rPr lang="tr-TR"/>
              <a:t>Asıl başlık stili için tıklatın</a:t>
            </a:r>
          </a:p>
        </p:txBody>
      </p:sp>
      <p:sp>
        <p:nvSpPr>
          <p:cNvPr id="3" name="İçerik Yer Tutucusu 2"/>
          <p:cNvSpPr>
            <a:spLocks noGrp="1"/>
          </p:cNvSpPr>
          <p:nvPr>
            <p:ph idx="1"/>
            <p:custDataLst>
              <p:tags r:id="rId2"/>
            </p:custDataLst>
          </p:nvPr>
        </p:nvSpPr>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10"/>
            <p:custDataLst>
              <p:tags r:id="rId3"/>
            </p:custDataLst>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CF948AA-612C-4F2E-9A66-77DB16BE8139}" type="datetime1">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30.12.2024</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Altbilgi Yer Tutucusu 4"/>
          <p:cNvSpPr>
            <a:spLocks noGrp="1"/>
          </p:cNvSpPr>
          <p:nvPr>
            <p:ph type="ftr" sz="quarter" idx="11"/>
            <p:custDataLst>
              <p:tags r:id="rId4"/>
            </p:custDataLst>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dindersimateryal.com</a:t>
            </a:r>
          </a:p>
        </p:txBody>
      </p:sp>
      <p:sp>
        <p:nvSpPr>
          <p:cNvPr id="6" name="Slayt Numarası Yer Tutucusu 5"/>
          <p:cNvSpPr>
            <a:spLocks noGrp="1"/>
          </p:cNvSpPr>
          <p:nvPr>
            <p:ph type="sldNum" sz="quarter" idx="12"/>
            <p:custDataLst>
              <p:tags r:id="rId5"/>
            </p:custDataLst>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A654E5-1172-4325-9CAC-636C01DAD392}"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2288623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Unvan 1"/>
          <p:cNvSpPr>
            <a:spLocks noGrp="1"/>
          </p:cNvSpPr>
          <p:nvPr>
            <p:ph type="title"/>
          </p:nvPr>
        </p:nvSpPr>
        <p:spPr>
          <a:xfrm>
            <a:off x="831850" y="1709738"/>
            <a:ext cx="10515600" cy="2852737"/>
          </a:xfrm>
        </p:spPr>
        <p:txBody>
          <a:bodyPr anchor="b"/>
          <a:lstStyle>
            <a:lvl1pPr>
              <a:defRPr sz="6000"/>
            </a:lvl1pPr>
          </a:lstStyle>
          <a:p>
            <a:r>
              <a:rPr lang="tr-TR"/>
              <a:t>Asıl başlık stili için tıklatın</a:t>
            </a:r>
          </a:p>
        </p:txBody>
      </p:sp>
      <p:sp>
        <p:nvSpPr>
          <p:cNvPr id="3" name="Metin Yer Tutucusu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tr-TR"/>
              <a:t>Asıl metin stillerini düzenle</a:t>
            </a:r>
          </a:p>
        </p:txBody>
      </p:sp>
      <p:sp>
        <p:nvSpPr>
          <p:cNvPr id="4" name="Veri Yer Tutucusu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F4A8BD9-438B-44DE-8EDC-A9F4A0A967D3}" type="datetime1">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30.12.2024</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Altbilgi Yer Tutucusu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dindersimateryal.com</a:t>
            </a:r>
          </a:p>
        </p:txBody>
      </p:sp>
      <p:sp>
        <p:nvSpPr>
          <p:cNvPr id="6" name="Slayt Numarası Yer Tutucusu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A654E5-1172-4325-9CAC-636C01DAD392}"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7199100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p>
        </p:txBody>
      </p:sp>
      <p:sp>
        <p:nvSpPr>
          <p:cNvPr id="3" name="İçerik Yer Tutucusu 2"/>
          <p:cNvSpPr>
            <a:spLocks noGrp="1"/>
          </p:cNvSpPr>
          <p:nvPr>
            <p:ph sz="half" idx="1"/>
          </p:nvPr>
        </p:nvSpPr>
        <p:spPr>
          <a:xfrm>
            <a:off x="838200" y="1825625"/>
            <a:ext cx="5181600" cy="4351338"/>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İçerik Yer Tutucusu 3"/>
          <p:cNvSpPr>
            <a:spLocks noGrp="1"/>
          </p:cNvSpPr>
          <p:nvPr>
            <p:ph sz="half" idx="2"/>
          </p:nvPr>
        </p:nvSpPr>
        <p:spPr>
          <a:xfrm>
            <a:off x="6172200" y="1825625"/>
            <a:ext cx="5181600" cy="4351338"/>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5" name="Veri Yer Tutucusu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143A13D-B456-404E-9B66-21CC51EE58A6}" type="datetime1">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30.12.2024</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Altbilgi Yer Tutucusu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dindersimateryal.com</a:t>
            </a:r>
          </a:p>
        </p:txBody>
      </p:sp>
      <p:sp>
        <p:nvSpPr>
          <p:cNvPr id="7" name="Slayt Numarası Yer Tutucusu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A654E5-1172-4325-9CAC-636C01DAD392}"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222865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Unvan 1"/>
          <p:cNvSpPr>
            <a:spLocks noGrp="1"/>
          </p:cNvSpPr>
          <p:nvPr>
            <p:ph type="title"/>
          </p:nvPr>
        </p:nvSpPr>
        <p:spPr>
          <a:xfrm>
            <a:off x="839788" y="365125"/>
            <a:ext cx="10515600" cy="1325563"/>
          </a:xfrm>
        </p:spPr>
        <p:txBody>
          <a:bodyPr/>
          <a:lstStyle/>
          <a:p>
            <a:r>
              <a:rPr lang="tr-TR"/>
              <a:t>Asıl başlık stili için tıklatın</a:t>
            </a:r>
          </a:p>
        </p:txBody>
      </p:sp>
      <p:sp>
        <p:nvSpPr>
          <p:cNvPr id="3" name="Metin Yer Tutucusu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a:t>
            </a:r>
          </a:p>
        </p:txBody>
      </p:sp>
      <p:sp>
        <p:nvSpPr>
          <p:cNvPr id="4" name="İçerik Yer Tutucusu 3"/>
          <p:cNvSpPr>
            <a:spLocks noGrp="1"/>
          </p:cNvSpPr>
          <p:nvPr>
            <p:ph sz="half" idx="2"/>
          </p:nvPr>
        </p:nvSpPr>
        <p:spPr>
          <a:xfrm>
            <a:off x="839788" y="2505075"/>
            <a:ext cx="5157787" cy="3684588"/>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5" name="Metin Yer Tutucusu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a:t>
            </a:r>
          </a:p>
        </p:txBody>
      </p:sp>
      <p:sp>
        <p:nvSpPr>
          <p:cNvPr id="6" name="İçerik Yer Tutucusu 5"/>
          <p:cNvSpPr>
            <a:spLocks noGrp="1"/>
          </p:cNvSpPr>
          <p:nvPr>
            <p:ph sz="quarter" idx="4"/>
          </p:nvPr>
        </p:nvSpPr>
        <p:spPr>
          <a:xfrm>
            <a:off x="6172200" y="2505075"/>
            <a:ext cx="5183188" cy="3684588"/>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7" name="Veri Yer Tutucusu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34CC47F-E9AF-4A7E-A5C7-D6903DD8CD22}" type="datetime1">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30.12.2024</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Altbilgi Yer Tutucusu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dindersimateryal.com</a:t>
            </a:r>
          </a:p>
        </p:txBody>
      </p:sp>
      <p:sp>
        <p:nvSpPr>
          <p:cNvPr id="9" name="Slayt Numarası Yer Tutucusu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A654E5-1172-4325-9CAC-636C01DAD392}"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029467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Veri Yer Tutucusu 1"/>
          <p:cNvSpPr>
            <a:spLocks noGrp="1"/>
          </p:cNvSpPr>
          <p:nvPr>
            <p:ph type="dt" sz="half" idx="10"/>
          </p:nvPr>
        </p:nvSpPr>
        <p:spPr/>
        <p:txBody>
          <a:bodyPr/>
          <a:lstStyle/>
          <a:p>
            <a:fld id="{A2950FCE-6745-420C-B76D-CABDFAFB3913}" type="datetimeFigureOut">
              <a:rPr lang="tr-TR" smtClean="0"/>
              <a:t>30.12.2024</a:t>
            </a:fld>
            <a:endParaRPr lang="tr-TR"/>
          </a:p>
        </p:txBody>
      </p:sp>
      <p:sp>
        <p:nvSpPr>
          <p:cNvPr id="3" name="Altbilgi Yer Tutucusu 2"/>
          <p:cNvSpPr>
            <a:spLocks noGrp="1"/>
          </p:cNvSpPr>
          <p:nvPr>
            <p:ph type="ftr" sz="quarter" idx="11"/>
          </p:nvPr>
        </p:nvSpPr>
        <p:spPr/>
        <p:txBody>
          <a:bodyPr/>
          <a:lstStyle/>
          <a:p>
            <a:endParaRPr lang="tr-TR"/>
          </a:p>
        </p:txBody>
      </p:sp>
      <p:sp>
        <p:nvSpPr>
          <p:cNvPr id="4" name="Slayt Numarası Yer Tutucusu 3"/>
          <p:cNvSpPr>
            <a:spLocks noGrp="1"/>
          </p:cNvSpPr>
          <p:nvPr>
            <p:ph type="sldNum" sz="quarter" idx="12"/>
          </p:nvPr>
        </p:nvSpPr>
        <p:spPr/>
        <p:txBody>
          <a:bodyPr/>
          <a:lstStyle/>
          <a:p>
            <a:fld id="{FF377E7F-6FC3-467C-8341-D7E409D40CFC}" type="slidenum">
              <a:rPr lang="tr-TR" smtClean="0"/>
              <a:t>‹#›</a:t>
            </a:fld>
            <a:endParaRPr lang="tr-TR"/>
          </a:p>
        </p:txBody>
      </p:sp>
    </p:spTree>
    <p:extLst>
      <p:ext uri="{BB962C8B-B14F-4D97-AF65-F5344CB8AC3E}">
        <p14:creationId xmlns:p14="http://schemas.microsoft.com/office/powerpoint/2010/main" val="186058556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p>
        </p:txBody>
      </p:sp>
      <p:sp>
        <p:nvSpPr>
          <p:cNvPr id="3" name="Veri Yer Tutucusu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6D373CD-6832-4357-A847-47618D0A0434}" type="datetime1">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30.12.2024</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Altbilgi Yer Tutucusu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dindersimateryal.com</a:t>
            </a:r>
          </a:p>
        </p:txBody>
      </p:sp>
      <p:sp>
        <p:nvSpPr>
          <p:cNvPr id="5" name="Slayt Numarası Yer Tutucusu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A654E5-1172-4325-9CAC-636C01DAD392}"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8978173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Veri Yer Tutucusu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EB437D2-75AF-4256-AA78-054443638503}" type="datetime1">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30.12.2024</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Altbilgi Yer Tutucusu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dindersimateryal.com</a:t>
            </a:r>
          </a:p>
        </p:txBody>
      </p:sp>
      <p:sp>
        <p:nvSpPr>
          <p:cNvPr id="4" name="Slayt Numarası Yer Tutucusu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A654E5-1172-4325-9CAC-636C01DAD392}"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169020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Unvan 1"/>
          <p:cNvSpPr>
            <a:spLocks noGrp="1"/>
          </p:cNvSpPr>
          <p:nvPr>
            <p:ph type="title"/>
          </p:nvPr>
        </p:nvSpPr>
        <p:spPr>
          <a:xfrm>
            <a:off x="839788" y="457200"/>
            <a:ext cx="3932237" cy="1600200"/>
          </a:xfrm>
        </p:spPr>
        <p:txBody>
          <a:bodyPr anchor="b"/>
          <a:lstStyle>
            <a:lvl1pPr>
              <a:defRPr sz="3200"/>
            </a:lvl1pPr>
          </a:lstStyle>
          <a:p>
            <a:r>
              <a:rPr lang="tr-TR"/>
              <a:t>Asıl başlık stili için tıklatın</a:t>
            </a:r>
          </a:p>
        </p:txBody>
      </p:sp>
      <p:sp>
        <p:nvSpPr>
          <p:cNvPr id="3" name="İçerik Yer Tutucusu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Metin Yer Tutucus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a:t>
            </a:r>
          </a:p>
        </p:txBody>
      </p:sp>
      <p:sp>
        <p:nvSpPr>
          <p:cNvPr id="5" name="Veri Yer Tutucusu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C957A4E-F2D9-4FE9-B209-EED24005ECD8}" type="datetime1">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30.12.2024</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Altbilgi Yer Tutucusu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dindersimateryal.com</a:t>
            </a:r>
          </a:p>
        </p:txBody>
      </p:sp>
      <p:sp>
        <p:nvSpPr>
          <p:cNvPr id="7" name="Slayt Numarası Yer Tutucusu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A654E5-1172-4325-9CAC-636C01DAD392}"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31927655"/>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Unvan 1"/>
          <p:cNvSpPr>
            <a:spLocks noGrp="1"/>
          </p:cNvSpPr>
          <p:nvPr>
            <p:ph type="title"/>
          </p:nvPr>
        </p:nvSpPr>
        <p:spPr>
          <a:xfrm>
            <a:off x="839788" y="457200"/>
            <a:ext cx="3932237" cy="1600200"/>
          </a:xfrm>
        </p:spPr>
        <p:txBody>
          <a:bodyPr anchor="b"/>
          <a:lstStyle>
            <a:lvl1pPr>
              <a:defRPr sz="3200"/>
            </a:lvl1pPr>
          </a:lstStyle>
          <a:p>
            <a:r>
              <a:rPr lang="tr-TR"/>
              <a:t>Asıl başlık stili için tıklatın</a:t>
            </a:r>
          </a:p>
        </p:txBody>
      </p:sp>
      <p:sp>
        <p:nvSpPr>
          <p:cNvPr id="3" name="Resim Yer Tutucusu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r-TR"/>
          </a:p>
        </p:txBody>
      </p:sp>
      <p:sp>
        <p:nvSpPr>
          <p:cNvPr id="4" name="Metin Yer Tutucus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a:t>
            </a:r>
          </a:p>
        </p:txBody>
      </p:sp>
      <p:sp>
        <p:nvSpPr>
          <p:cNvPr id="5" name="Veri Yer Tutucusu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E017226-FF6A-47E9-BDB2-601AEDC856C8}" type="datetime1">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30.12.2024</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Altbilgi Yer Tutucusu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dindersimateryal.com</a:t>
            </a:r>
          </a:p>
        </p:txBody>
      </p:sp>
      <p:sp>
        <p:nvSpPr>
          <p:cNvPr id="7" name="Slayt Numarası Yer Tutucusu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A654E5-1172-4325-9CAC-636C01DAD392}"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3325925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vertTx" preserve="1">
  <p:cSld name="Başlık ve Dikey Metin">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p>
        </p:txBody>
      </p:sp>
      <p:sp>
        <p:nvSpPr>
          <p:cNvPr id="3" name="Dikey Metin Yer Tutucusu 2"/>
          <p:cNvSpPr>
            <a:spLocks noGrp="1"/>
          </p:cNvSpPr>
          <p:nvPr>
            <p:ph type="body" orient="vert" idx="1"/>
          </p:nvPr>
        </p:nvSpPr>
        <p:spPr/>
        <p:txBody>
          <a:bodyPr vert="eaVert"/>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20845C8-15D0-4978-82C9-5AC1238D681B}" type="datetime1">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30.12.2024</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Altbilgi Yer Tutucusu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dindersimateryal.com</a:t>
            </a:r>
          </a:p>
        </p:txBody>
      </p:sp>
      <p:sp>
        <p:nvSpPr>
          <p:cNvPr id="6" name="Slayt Numarası Yer Tutucusu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A654E5-1172-4325-9CAC-636C01DAD392}"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74786301"/>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Dikey Başlık 1"/>
          <p:cNvSpPr>
            <a:spLocks noGrp="1"/>
          </p:cNvSpPr>
          <p:nvPr>
            <p:ph type="title" orient="vert"/>
          </p:nvPr>
        </p:nvSpPr>
        <p:spPr>
          <a:xfrm>
            <a:off x="8724900" y="365125"/>
            <a:ext cx="2628900" cy="5811838"/>
          </a:xfrm>
        </p:spPr>
        <p:txBody>
          <a:bodyPr vert="eaVert"/>
          <a:lstStyle/>
          <a:p>
            <a:r>
              <a:rPr lang="tr-TR"/>
              <a:t>Asıl başlık stili için tıklatın</a:t>
            </a:r>
          </a:p>
        </p:txBody>
      </p:sp>
      <p:sp>
        <p:nvSpPr>
          <p:cNvPr id="3" name="Dikey Metin Yer Tutucusu 2"/>
          <p:cNvSpPr>
            <a:spLocks noGrp="1"/>
          </p:cNvSpPr>
          <p:nvPr>
            <p:ph type="body" orient="vert" idx="1"/>
          </p:nvPr>
        </p:nvSpPr>
        <p:spPr>
          <a:xfrm>
            <a:off x="838200" y="365125"/>
            <a:ext cx="7734300" cy="5811838"/>
          </a:xfrm>
        </p:spPr>
        <p:txBody>
          <a:bodyPr vert="eaVert"/>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B6D66F7-0D76-456D-93F3-6F86BF040333}" type="datetime1">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30.12.2024</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Altbilgi Yer Tutucusu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dindersimateryal.com</a:t>
            </a:r>
          </a:p>
        </p:txBody>
      </p:sp>
      <p:sp>
        <p:nvSpPr>
          <p:cNvPr id="6" name="Slayt Numarası Yer Tutucusu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A654E5-1172-4325-9CAC-636C01DAD392}"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07208211"/>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userDrawn="1">
  <p:cSld name="Contents slide layout">
    <p:spTree>
      <p:nvGrpSpPr>
        <p:cNvPr id="1" name=""/>
        <p:cNvGrpSpPr/>
        <p:nvPr/>
      </p:nvGrpSpPr>
      <p:grpSpPr>
        <a:xfrm>
          <a:off x="0" y="0"/>
          <a:ext cx="0" cy="0"/>
          <a:chOff x="0" y="0"/>
          <a:chExt cx="0" cy="0"/>
        </a:xfrm>
      </p:grpSpPr>
      <p:sp>
        <p:nvSpPr>
          <p:cNvPr id="2" name="Text Placeholder 9">
            <a:extLst>
              <a:ext uri="{FF2B5EF4-FFF2-40B4-BE49-F238E27FC236}">
                <a16:creationId xmlns:a16="http://schemas.microsoft.com/office/drawing/2014/main" id="{23DE32A5-6181-4C51-AD5C-3F1A448478A1}"/>
              </a:ext>
            </a:extLst>
          </p:cNvPr>
          <p:cNvSpPr>
            <a:spLocks noGrp="1"/>
          </p:cNvSpPr>
          <p:nvPr>
            <p:ph type="body" sz="quarter" idx="10" hasCustomPrompt="1"/>
          </p:nvPr>
        </p:nvSpPr>
        <p:spPr>
          <a:xfrm>
            <a:off x="323529" y="339509"/>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56487363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27612" y="3043730"/>
            <a:ext cx="5472863" cy="2137870"/>
          </a:xfrm>
        </p:spPr>
        <p:txBody>
          <a:bodyPr lIns="0" tIns="0" rIns="0" bIns="0" anchor="b" anchorCtr="0">
            <a:noAutofit/>
          </a:bodyPr>
          <a:lstStyle>
            <a:lvl1pPr algn="l">
              <a:defRPr lang="en-US" sz="4000" b="0" kern="1200" smtClean="0">
                <a:solidFill>
                  <a:schemeClr val="tx1">
                    <a:lumMod val="75000"/>
                    <a:lumOff val="25000"/>
                  </a:schemeClr>
                </a:solidFill>
                <a:latin typeface="Arial" panose="020B0604020202020204" pitchFamily="34" charset="0"/>
                <a:ea typeface="+mj-ea"/>
                <a:cs typeface="Arial" panose="020B0604020202020204" pitchFamily="34" charset="0"/>
              </a:defRPr>
            </a:lvl1pPr>
          </a:lstStyle>
          <a:p>
            <a:r>
              <a:rPr lang="en-US" dirty="0"/>
              <a:t>CLICK TO EDIT</a:t>
            </a:r>
          </a:p>
        </p:txBody>
      </p:sp>
      <p:sp>
        <p:nvSpPr>
          <p:cNvPr id="4" name="Date Placeholder 3"/>
          <p:cNvSpPr>
            <a:spLocks noGrp="1"/>
          </p:cNvSpPr>
          <p:nvPr>
            <p:ph type="dt" sz="half" idx="10"/>
          </p:nvPr>
        </p:nvSpPr>
        <p:spPr/>
        <p:txBody>
          <a:bodyPr/>
          <a:lstStyle/>
          <a:p>
            <a:pPr marL="0" marR="0" lvl="0" indent="0" algn="l" defTabSz="1218987" rtl="0" eaLnBrk="1" fontAlgn="auto" latinLnBrk="0" hangingPunct="1">
              <a:lnSpc>
                <a:spcPct val="100000"/>
              </a:lnSpc>
              <a:spcBef>
                <a:spcPts val="0"/>
              </a:spcBef>
              <a:spcAft>
                <a:spcPts val="0"/>
              </a:spcAft>
              <a:buClrTx/>
              <a:buSzTx/>
              <a:buFontTx/>
              <a:buNone/>
              <a:tabLst/>
              <a:defRPr/>
            </a:pPr>
            <a:fld id="{9578D6DB-6798-42D2-B9AD-FC6F1C72FC30}" type="datetimeFigureOut">
              <a:rPr kumimoji="0" lang="en-US" sz="1600" b="0" i="0" u="none" strike="noStrike" kern="1200" cap="none" spc="0" normalizeH="0" baseline="0" noProof="0" smtClean="0">
                <a:ln>
                  <a:noFill/>
                </a:ln>
                <a:solidFill>
                  <a:srgbClr val="000000">
                    <a:tint val="75000"/>
                  </a:srgbClr>
                </a:solidFill>
                <a:effectLst/>
                <a:uLnTx/>
                <a:uFillTx/>
                <a:latin typeface="Calibri"/>
                <a:ea typeface="+mn-ea"/>
                <a:cs typeface="+mn-cs"/>
              </a:rPr>
              <a:pPr marL="0" marR="0" lvl="0" indent="0" algn="l" defTabSz="1218987" rtl="0" eaLnBrk="1" fontAlgn="auto" latinLnBrk="0" hangingPunct="1">
                <a:lnSpc>
                  <a:spcPct val="100000"/>
                </a:lnSpc>
                <a:spcBef>
                  <a:spcPts val="0"/>
                </a:spcBef>
                <a:spcAft>
                  <a:spcPts val="0"/>
                </a:spcAft>
                <a:buClrTx/>
                <a:buSzTx/>
                <a:buFontTx/>
                <a:buNone/>
                <a:tabLst/>
                <a:defRPr/>
              </a:pPr>
              <a:t>12/30/2024</a:t>
            </a:fld>
            <a:endParaRPr kumimoji="0" lang="en-US" sz="1600" b="0" i="0" u="none" strike="noStrike" kern="1200" cap="none" spc="0" normalizeH="0" baseline="0" noProof="0">
              <a:ln>
                <a:noFill/>
              </a:ln>
              <a:solidFill>
                <a:srgbClr val="000000">
                  <a:tint val="75000"/>
                </a:srgb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1218987"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0000">
                  <a:tint val="75000"/>
                </a:srgb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1218987" rtl="0" eaLnBrk="1" fontAlgn="auto" latinLnBrk="0" hangingPunct="1">
              <a:lnSpc>
                <a:spcPct val="100000"/>
              </a:lnSpc>
              <a:spcBef>
                <a:spcPts val="0"/>
              </a:spcBef>
              <a:spcAft>
                <a:spcPts val="0"/>
              </a:spcAft>
              <a:buClrTx/>
              <a:buSzTx/>
              <a:buFontTx/>
              <a:buNone/>
              <a:tabLst/>
              <a:defRPr/>
            </a:pPr>
            <a:fld id="{E5EDE275-BE14-4364-AEA2-5F5667C0FD49}" type="slidenum">
              <a:rPr kumimoji="0" lang="en-US" sz="1600" b="0" i="0" u="none" strike="noStrike" kern="1200" cap="none" spc="0" normalizeH="0" baseline="0" noProof="0" smtClean="0">
                <a:ln>
                  <a:noFill/>
                </a:ln>
                <a:solidFill>
                  <a:srgbClr val="000000">
                    <a:tint val="75000"/>
                  </a:srgbClr>
                </a:solidFill>
                <a:effectLst/>
                <a:uLnTx/>
                <a:uFillTx/>
                <a:latin typeface="Calibri"/>
                <a:ea typeface="+mn-ea"/>
                <a:cs typeface="+mn-cs"/>
              </a:rPr>
              <a:pPr marL="0" marR="0" lvl="0" indent="0" algn="r" defTabSz="1218987"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srgbClr val="000000">
                  <a:tint val="75000"/>
                </a:srgbClr>
              </a:solidFill>
              <a:effectLst/>
              <a:uLnTx/>
              <a:uFillTx/>
              <a:latin typeface="Calibri"/>
              <a:ea typeface="+mn-ea"/>
              <a:cs typeface="+mn-cs"/>
            </a:endParaRPr>
          </a:p>
        </p:txBody>
      </p:sp>
      <p:sp>
        <p:nvSpPr>
          <p:cNvPr id="7" name="Content Placeholder 6"/>
          <p:cNvSpPr>
            <a:spLocks noGrp="1"/>
          </p:cNvSpPr>
          <p:nvPr>
            <p:ph sz="quarter" idx="13"/>
          </p:nvPr>
        </p:nvSpPr>
        <p:spPr>
          <a:xfrm>
            <a:off x="614297" y="5357596"/>
            <a:ext cx="5481703" cy="738404"/>
          </a:xfrm>
        </p:spPr>
        <p:txBody>
          <a:bodyPr lIns="0" rIns="0">
            <a:normAutofit/>
          </a:bodyPr>
          <a:lstStyle>
            <a:lvl1pPr marL="0" indent="0">
              <a:buFontTx/>
              <a:buNone/>
              <a:defRPr sz="1800">
                <a:latin typeface="Arial" panose="020B0604020202020204" pitchFamily="34" charset="0"/>
                <a:cs typeface="Arial" panose="020B0604020202020204" pitchFamily="34" charset="0"/>
              </a:defRPr>
            </a:lvl1pPr>
          </a:lstStyle>
          <a:p>
            <a:pPr lvl="0"/>
            <a:r>
              <a:rPr lang="en-US" dirty="0"/>
              <a:t>Click to edit Master text styles</a:t>
            </a:r>
          </a:p>
        </p:txBody>
      </p:sp>
    </p:spTree>
    <p:extLst>
      <p:ext uri="{BB962C8B-B14F-4D97-AF65-F5344CB8AC3E}">
        <p14:creationId xmlns:p14="http://schemas.microsoft.com/office/powerpoint/2010/main" val="1042044946"/>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p:txBody>
      </p:sp>
      <p:sp>
        <p:nvSpPr>
          <p:cNvPr id="4" name="Date Placeholder 3"/>
          <p:cNvSpPr>
            <a:spLocks noGrp="1"/>
          </p:cNvSpPr>
          <p:nvPr>
            <p:ph type="dt" sz="half" idx="10"/>
          </p:nvPr>
        </p:nvSpPr>
        <p:spPr/>
        <p:txBody>
          <a:bodyPr/>
          <a:lstStyle/>
          <a:p>
            <a:pPr marL="0" marR="0" lvl="0" indent="0" algn="l" defTabSz="1218987" rtl="0" eaLnBrk="1" fontAlgn="auto" latinLnBrk="0" hangingPunct="1">
              <a:lnSpc>
                <a:spcPct val="100000"/>
              </a:lnSpc>
              <a:spcBef>
                <a:spcPts val="0"/>
              </a:spcBef>
              <a:spcAft>
                <a:spcPts val="0"/>
              </a:spcAft>
              <a:buClrTx/>
              <a:buSzTx/>
              <a:buFontTx/>
              <a:buNone/>
              <a:tabLst/>
              <a:defRPr/>
            </a:pPr>
            <a:fld id="{425404F2-BE9A-4460-8815-8F645183555F}" type="datetimeFigureOut">
              <a:rPr kumimoji="0" lang="en-US" sz="1600" b="0" i="0" u="none" strike="noStrike" kern="1200" cap="none" spc="0" normalizeH="0" baseline="0" noProof="0" smtClean="0">
                <a:ln>
                  <a:noFill/>
                </a:ln>
                <a:solidFill>
                  <a:srgbClr val="000000">
                    <a:tint val="75000"/>
                  </a:srgbClr>
                </a:solidFill>
                <a:effectLst/>
                <a:uLnTx/>
                <a:uFillTx/>
                <a:latin typeface="Calibri"/>
                <a:ea typeface="+mn-ea"/>
                <a:cs typeface="+mn-cs"/>
              </a:rPr>
              <a:pPr marL="0" marR="0" lvl="0" indent="0" algn="l" defTabSz="1218987" rtl="0" eaLnBrk="1" fontAlgn="auto" latinLnBrk="0" hangingPunct="1">
                <a:lnSpc>
                  <a:spcPct val="100000"/>
                </a:lnSpc>
                <a:spcBef>
                  <a:spcPts val="0"/>
                </a:spcBef>
                <a:spcAft>
                  <a:spcPts val="0"/>
                </a:spcAft>
                <a:buClrTx/>
                <a:buSzTx/>
                <a:buFontTx/>
                <a:buNone/>
                <a:tabLst/>
                <a:defRPr/>
              </a:pPr>
              <a:t>12/30/2024</a:t>
            </a:fld>
            <a:endParaRPr kumimoji="0" lang="en-US" sz="1600" b="0" i="0" u="none" strike="noStrike" kern="1200" cap="none" spc="0" normalizeH="0" baseline="0" noProof="0">
              <a:ln>
                <a:noFill/>
              </a:ln>
              <a:solidFill>
                <a:srgbClr val="000000">
                  <a:tint val="75000"/>
                </a:srgb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1218987"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0000">
                  <a:tint val="75000"/>
                </a:srgb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1218987" rtl="0" eaLnBrk="1" fontAlgn="auto" latinLnBrk="0" hangingPunct="1">
              <a:lnSpc>
                <a:spcPct val="100000"/>
              </a:lnSpc>
              <a:spcBef>
                <a:spcPts val="0"/>
              </a:spcBef>
              <a:spcAft>
                <a:spcPts val="0"/>
              </a:spcAft>
              <a:buClrTx/>
              <a:buSzTx/>
              <a:buFontTx/>
              <a:buNone/>
              <a:tabLst/>
              <a:defRPr/>
            </a:pPr>
            <a:fld id="{96E69268-9C8B-4EBF-A9EE-DC5DC2D48DC3}" type="slidenum">
              <a:rPr kumimoji="0" lang="en-US" sz="1600" b="0" i="0" u="none" strike="noStrike" kern="1200" cap="none" spc="0" normalizeH="0" baseline="0" noProof="0" smtClean="0">
                <a:ln>
                  <a:noFill/>
                </a:ln>
                <a:solidFill>
                  <a:srgbClr val="000000">
                    <a:tint val="75000"/>
                  </a:srgbClr>
                </a:solidFill>
                <a:effectLst/>
                <a:uLnTx/>
                <a:uFillTx/>
                <a:latin typeface="Calibri"/>
                <a:ea typeface="+mn-ea"/>
                <a:cs typeface="+mn-cs"/>
              </a:rPr>
              <a:pPr marL="0" marR="0" lvl="0" indent="0" algn="r" defTabSz="1218987"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srgbClr val="000000">
                  <a:tint val="75000"/>
                </a:srgbClr>
              </a:solidFill>
              <a:effectLst/>
              <a:uLnTx/>
              <a:uFillTx/>
              <a:latin typeface="Calibri"/>
              <a:ea typeface="+mn-ea"/>
              <a:cs typeface="+mn-cs"/>
            </a:endParaRPr>
          </a:p>
        </p:txBody>
      </p:sp>
    </p:spTree>
    <p:extLst>
      <p:ext uri="{BB962C8B-B14F-4D97-AF65-F5344CB8AC3E}">
        <p14:creationId xmlns:p14="http://schemas.microsoft.com/office/powerpoint/2010/main" val="1853435652"/>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2"/>
            <a:ext cx="5384800" cy="4525963"/>
          </a:xfrm>
        </p:spPr>
        <p:txBody>
          <a:bodyPr>
            <a:normAutofit/>
          </a:bodyPr>
          <a:lstStyle>
            <a:lvl1pPr>
              <a:defRPr sz="1800">
                <a:solidFill>
                  <a:schemeClr val="tx1">
                    <a:lumMod val="75000"/>
                    <a:lumOff val="25000"/>
                  </a:schemeClr>
                </a:solidFill>
              </a:defRPr>
            </a:lvl1pPr>
            <a:lvl2pPr>
              <a:defRPr sz="2800"/>
            </a:lvl2pPr>
            <a:lvl3pPr>
              <a:defRPr sz="2400"/>
            </a:lvl3pPr>
            <a:lvl4pPr>
              <a:defRPr sz="2000"/>
            </a:lvl4pPr>
            <a:lvl5pPr>
              <a:defRPr sz="2000"/>
            </a:lvl5pPr>
            <a:lvl6pPr>
              <a:defRPr sz="2400"/>
            </a:lvl6pPr>
            <a:lvl7pPr>
              <a:defRPr sz="2400"/>
            </a:lvl7pPr>
            <a:lvl8pPr>
              <a:defRPr sz="2400"/>
            </a:lvl8pPr>
            <a:lvl9pPr>
              <a:defRPr sz="2400"/>
            </a:lvl9pPr>
          </a:lstStyle>
          <a:p>
            <a:pPr lvl="0"/>
            <a:r>
              <a:rPr lang="en-US" dirty="0"/>
              <a:t>Click to edit Master text styles</a:t>
            </a:r>
          </a:p>
        </p:txBody>
      </p:sp>
      <p:sp>
        <p:nvSpPr>
          <p:cNvPr id="4" name="Content Placeholder 3"/>
          <p:cNvSpPr>
            <a:spLocks noGrp="1"/>
          </p:cNvSpPr>
          <p:nvPr>
            <p:ph sz="half" idx="2"/>
          </p:nvPr>
        </p:nvSpPr>
        <p:spPr>
          <a:xfrm>
            <a:off x="6197600" y="1600202"/>
            <a:ext cx="5384800" cy="4525963"/>
          </a:xfrm>
        </p:spPr>
        <p:txBody>
          <a:bodyPr>
            <a:normAutofit/>
          </a:bodyPr>
          <a:lstStyle>
            <a:lvl1pPr>
              <a:defRPr sz="1800">
                <a:solidFill>
                  <a:schemeClr val="tx1">
                    <a:lumMod val="75000"/>
                    <a:lumOff val="25000"/>
                  </a:schemeClr>
                </a:solidFill>
              </a:defRPr>
            </a:lvl1pPr>
            <a:lvl2pPr>
              <a:defRPr sz="2800"/>
            </a:lvl2pPr>
            <a:lvl3pPr>
              <a:defRPr sz="2400"/>
            </a:lvl3pPr>
            <a:lvl4pPr>
              <a:defRPr sz="2000"/>
            </a:lvl4pPr>
            <a:lvl5pPr>
              <a:defRPr sz="2000"/>
            </a:lvl5pPr>
            <a:lvl6pPr>
              <a:defRPr sz="2400"/>
            </a:lvl6pPr>
            <a:lvl7pPr>
              <a:defRPr sz="2400"/>
            </a:lvl7pPr>
            <a:lvl8pPr>
              <a:defRPr sz="2400"/>
            </a:lvl8pPr>
            <a:lvl9pPr>
              <a:defRPr sz="2400"/>
            </a:lvl9pPr>
          </a:lstStyle>
          <a:p>
            <a:pPr lvl="0"/>
            <a:r>
              <a:rPr lang="en-US" dirty="0"/>
              <a:t>Click to edit Master text styles</a:t>
            </a:r>
          </a:p>
        </p:txBody>
      </p:sp>
      <p:sp>
        <p:nvSpPr>
          <p:cNvPr id="5" name="Date Placeholder 4"/>
          <p:cNvSpPr>
            <a:spLocks noGrp="1"/>
          </p:cNvSpPr>
          <p:nvPr>
            <p:ph type="dt" sz="half" idx="10"/>
          </p:nvPr>
        </p:nvSpPr>
        <p:spPr/>
        <p:txBody>
          <a:bodyPr/>
          <a:lstStyle/>
          <a:p>
            <a:pPr marL="0" marR="0" lvl="0" indent="0" algn="l" defTabSz="1218987" rtl="0" eaLnBrk="1" fontAlgn="auto" latinLnBrk="0" hangingPunct="1">
              <a:lnSpc>
                <a:spcPct val="100000"/>
              </a:lnSpc>
              <a:spcBef>
                <a:spcPts val="0"/>
              </a:spcBef>
              <a:spcAft>
                <a:spcPts val="0"/>
              </a:spcAft>
              <a:buClrTx/>
              <a:buSzTx/>
              <a:buFontTx/>
              <a:buNone/>
              <a:tabLst/>
              <a:defRPr/>
            </a:pPr>
            <a:fld id="{425404F2-BE9A-4460-8815-8F645183555F}" type="datetimeFigureOut">
              <a:rPr kumimoji="0" lang="en-US" sz="1600" b="0" i="0" u="none" strike="noStrike" kern="1200" cap="none" spc="0" normalizeH="0" baseline="0" noProof="0" smtClean="0">
                <a:ln>
                  <a:noFill/>
                </a:ln>
                <a:solidFill>
                  <a:srgbClr val="000000">
                    <a:tint val="75000"/>
                  </a:srgbClr>
                </a:solidFill>
                <a:effectLst/>
                <a:uLnTx/>
                <a:uFillTx/>
                <a:latin typeface="Calibri"/>
                <a:ea typeface="+mn-ea"/>
                <a:cs typeface="+mn-cs"/>
              </a:rPr>
              <a:pPr marL="0" marR="0" lvl="0" indent="0" algn="l" defTabSz="1218987" rtl="0" eaLnBrk="1" fontAlgn="auto" latinLnBrk="0" hangingPunct="1">
                <a:lnSpc>
                  <a:spcPct val="100000"/>
                </a:lnSpc>
                <a:spcBef>
                  <a:spcPts val="0"/>
                </a:spcBef>
                <a:spcAft>
                  <a:spcPts val="0"/>
                </a:spcAft>
                <a:buClrTx/>
                <a:buSzTx/>
                <a:buFontTx/>
                <a:buNone/>
                <a:tabLst/>
                <a:defRPr/>
              </a:pPr>
              <a:t>12/30/2024</a:t>
            </a:fld>
            <a:endParaRPr kumimoji="0" lang="en-US" sz="1600" b="0" i="0" u="none" strike="noStrike" kern="1200" cap="none" spc="0" normalizeH="0" baseline="0" noProof="0">
              <a:ln>
                <a:noFill/>
              </a:ln>
              <a:solidFill>
                <a:srgbClr val="000000">
                  <a:tint val="75000"/>
                </a:srgb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1218987"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0000">
                  <a:tint val="75000"/>
                </a:srgb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1218987" rtl="0" eaLnBrk="1" fontAlgn="auto" latinLnBrk="0" hangingPunct="1">
              <a:lnSpc>
                <a:spcPct val="100000"/>
              </a:lnSpc>
              <a:spcBef>
                <a:spcPts val="0"/>
              </a:spcBef>
              <a:spcAft>
                <a:spcPts val="0"/>
              </a:spcAft>
              <a:buClrTx/>
              <a:buSzTx/>
              <a:buFontTx/>
              <a:buNone/>
              <a:tabLst/>
              <a:defRPr/>
            </a:pPr>
            <a:fld id="{96E69268-9C8B-4EBF-A9EE-DC5DC2D48DC3}" type="slidenum">
              <a:rPr kumimoji="0" lang="en-US" sz="1600" b="0" i="0" u="none" strike="noStrike" kern="1200" cap="none" spc="0" normalizeH="0" baseline="0" noProof="0" smtClean="0">
                <a:ln>
                  <a:noFill/>
                </a:ln>
                <a:solidFill>
                  <a:srgbClr val="000000">
                    <a:tint val="75000"/>
                  </a:srgbClr>
                </a:solidFill>
                <a:effectLst/>
                <a:uLnTx/>
                <a:uFillTx/>
                <a:latin typeface="Calibri"/>
                <a:ea typeface="+mn-ea"/>
                <a:cs typeface="+mn-cs"/>
              </a:rPr>
              <a:pPr marL="0" marR="0" lvl="0" indent="0" algn="r" defTabSz="1218987"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srgbClr val="000000">
                  <a:tint val="75000"/>
                </a:srgbClr>
              </a:solidFill>
              <a:effectLst/>
              <a:uLnTx/>
              <a:uFillTx/>
              <a:latin typeface="Calibri"/>
              <a:ea typeface="+mn-ea"/>
              <a:cs typeface="+mn-cs"/>
            </a:endParaRPr>
          </a:p>
        </p:txBody>
      </p:sp>
    </p:spTree>
    <p:extLst>
      <p:ext uri="{BB962C8B-B14F-4D97-AF65-F5344CB8AC3E}">
        <p14:creationId xmlns:p14="http://schemas.microsoft.com/office/powerpoint/2010/main" val="39138237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Unvan 1"/>
          <p:cNvSpPr>
            <a:spLocks noGrp="1"/>
          </p:cNvSpPr>
          <p:nvPr>
            <p:ph type="title"/>
          </p:nvPr>
        </p:nvSpPr>
        <p:spPr>
          <a:xfrm>
            <a:off x="839788" y="457200"/>
            <a:ext cx="3932237" cy="1600200"/>
          </a:xfrm>
        </p:spPr>
        <p:txBody>
          <a:bodyPr anchor="b"/>
          <a:lstStyle>
            <a:lvl1pPr>
              <a:defRPr sz="3200"/>
            </a:lvl1pPr>
          </a:lstStyle>
          <a:p>
            <a:r>
              <a:rPr lang="tr-TR"/>
              <a:t>Asıl başlık stili için tıklatın</a:t>
            </a:r>
          </a:p>
        </p:txBody>
      </p:sp>
      <p:sp>
        <p:nvSpPr>
          <p:cNvPr id="3" name="İçerik Yer Tutucusu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Metin Yer Tutucus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a:t>
            </a:r>
          </a:p>
        </p:txBody>
      </p:sp>
      <p:sp>
        <p:nvSpPr>
          <p:cNvPr id="5" name="Veri Yer Tutucusu 4"/>
          <p:cNvSpPr>
            <a:spLocks noGrp="1"/>
          </p:cNvSpPr>
          <p:nvPr>
            <p:ph type="dt" sz="half" idx="10"/>
          </p:nvPr>
        </p:nvSpPr>
        <p:spPr/>
        <p:txBody>
          <a:bodyPr/>
          <a:lstStyle/>
          <a:p>
            <a:fld id="{A2950FCE-6745-420C-B76D-CABDFAFB3913}" type="datetimeFigureOut">
              <a:rPr lang="tr-TR" smtClean="0"/>
              <a:t>30.12.2024</a:t>
            </a:fld>
            <a:endParaRPr lang="tr-TR"/>
          </a:p>
        </p:txBody>
      </p:sp>
      <p:sp>
        <p:nvSpPr>
          <p:cNvPr id="6" name="Altbilgi Yer Tutucusu 5"/>
          <p:cNvSpPr>
            <a:spLocks noGrp="1"/>
          </p:cNvSpPr>
          <p:nvPr>
            <p:ph type="ftr" sz="quarter" idx="11"/>
          </p:nvPr>
        </p:nvSpPr>
        <p:spPr/>
        <p:txBody>
          <a:bodyPr/>
          <a:lstStyle/>
          <a:p>
            <a:endParaRPr lang="tr-TR"/>
          </a:p>
        </p:txBody>
      </p:sp>
      <p:sp>
        <p:nvSpPr>
          <p:cNvPr id="7" name="Slayt Numarası Yer Tutucusu 6"/>
          <p:cNvSpPr>
            <a:spLocks noGrp="1"/>
          </p:cNvSpPr>
          <p:nvPr>
            <p:ph type="sldNum" sz="quarter" idx="12"/>
          </p:nvPr>
        </p:nvSpPr>
        <p:spPr/>
        <p:txBody>
          <a:bodyPr/>
          <a:lstStyle/>
          <a:p>
            <a:fld id="{FF377E7F-6FC3-467C-8341-D7E409D40CFC}" type="slidenum">
              <a:rPr lang="tr-TR" smtClean="0"/>
              <a:t>‹#›</a:t>
            </a:fld>
            <a:endParaRPr lang="tr-TR"/>
          </a:p>
        </p:txBody>
      </p:sp>
    </p:spTree>
    <p:extLst>
      <p:ext uri="{BB962C8B-B14F-4D97-AF65-F5344CB8AC3E}">
        <p14:creationId xmlns:p14="http://schemas.microsoft.com/office/powerpoint/2010/main" val="59460916"/>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lvl1pPr>
              <a:defRPr sz="3600"/>
            </a:lvl1pPr>
          </a:lstStyle>
          <a:p>
            <a:r>
              <a:rPr lang="en-US" dirty="0"/>
              <a:t>Click to edit Master title style</a:t>
            </a:r>
          </a:p>
        </p:txBody>
      </p:sp>
      <p:sp>
        <p:nvSpPr>
          <p:cNvPr id="3" name="Date Placeholder 2"/>
          <p:cNvSpPr>
            <a:spLocks noGrp="1"/>
          </p:cNvSpPr>
          <p:nvPr>
            <p:ph type="dt" sz="half" idx="10"/>
          </p:nvPr>
        </p:nvSpPr>
        <p:spPr/>
        <p:txBody>
          <a:bodyPr/>
          <a:lstStyle/>
          <a:p>
            <a:pPr marL="0" marR="0" lvl="0" indent="0" algn="l" defTabSz="1218987" rtl="0" eaLnBrk="1" fontAlgn="auto" latinLnBrk="0" hangingPunct="1">
              <a:lnSpc>
                <a:spcPct val="100000"/>
              </a:lnSpc>
              <a:spcBef>
                <a:spcPts val="0"/>
              </a:spcBef>
              <a:spcAft>
                <a:spcPts val="0"/>
              </a:spcAft>
              <a:buClrTx/>
              <a:buSzTx/>
              <a:buFontTx/>
              <a:buNone/>
              <a:tabLst/>
              <a:defRPr/>
            </a:pPr>
            <a:fld id="{425404F2-BE9A-4460-8815-8F645183555F}" type="datetimeFigureOut">
              <a:rPr kumimoji="0" lang="en-US" sz="1600" b="0" i="0" u="none" strike="noStrike" kern="1200" cap="none" spc="0" normalizeH="0" baseline="0" noProof="0" smtClean="0">
                <a:ln>
                  <a:noFill/>
                </a:ln>
                <a:solidFill>
                  <a:srgbClr val="000000">
                    <a:tint val="75000"/>
                  </a:srgbClr>
                </a:solidFill>
                <a:effectLst/>
                <a:uLnTx/>
                <a:uFillTx/>
                <a:latin typeface="Calibri"/>
                <a:ea typeface="+mn-ea"/>
                <a:cs typeface="+mn-cs"/>
              </a:rPr>
              <a:pPr marL="0" marR="0" lvl="0" indent="0" algn="l" defTabSz="1218987" rtl="0" eaLnBrk="1" fontAlgn="auto" latinLnBrk="0" hangingPunct="1">
                <a:lnSpc>
                  <a:spcPct val="100000"/>
                </a:lnSpc>
                <a:spcBef>
                  <a:spcPts val="0"/>
                </a:spcBef>
                <a:spcAft>
                  <a:spcPts val="0"/>
                </a:spcAft>
                <a:buClrTx/>
                <a:buSzTx/>
                <a:buFontTx/>
                <a:buNone/>
                <a:tabLst/>
                <a:defRPr/>
              </a:pPr>
              <a:t>12/30/2024</a:t>
            </a:fld>
            <a:endParaRPr kumimoji="0" lang="en-US" sz="1600" b="0" i="0" u="none" strike="noStrike" kern="1200" cap="none" spc="0" normalizeH="0" baseline="0" noProof="0">
              <a:ln>
                <a:noFill/>
              </a:ln>
              <a:solidFill>
                <a:srgbClr val="000000">
                  <a:tint val="75000"/>
                </a:srgbClr>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ctr" defTabSz="1218987"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0000">
                  <a:tint val="75000"/>
                </a:srgb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1218987" rtl="0" eaLnBrk="1" fontAlgn="auto" latinLnBrk="0" hangingPunct="1">
              <a:lnSpc>
                <a:spcPct val="100000"/>
              </a:lnSpc>
              <a:spcBef>
                <a:spcPts val="0"/>
              </a:spcBef>
              <a:spcAft>
                <a:spcPts val="0"/>
              </a:spcAft>
              <a:buClrTx/>
              <a:buSzTx/>
              <a:buFontTx/>
              <a:buNone/>
              <a:tabLst/>
              <a:defRPr/>
            </a:pPr>
            <a:fld id="{96E69268-9C8B-4EBF-A9EE-DC5DC2D48DC3}" type="slidenum">
              <a:rPr kumimoji="0" lang="en-US" sz="1600" b="0" i="0" u="none" strike="noStrike" kern="1200" cap="none" spc="0" normalizeH="0" baseline="0" noProof="0" smtClean="0">
                <a:ln>
                  <a:noFill/>
                </a:ln>
                <a:solidFill>
                  <a:srgbClr val="000000">
                    <a:tint val="75000"/>
                  </a:srgbClr>
                </a:solidFill>
                <a:effectLst/>
                <a:uLnTx/>
                <a:uFillTx/>
                <a:latin typeface="Calibri"/>
                <a:ea typeface="+mn-ea"/>
                <a:cs typeface="+mn-cs"/>
              </a:rPr>
              <a:pPr marL="0" marR="0" lvl="0" indent="0" algn="r" defTabSz="1218987"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srgbClr val="000000">
                  <a:tint val="75000"/>
                </a:srgbClr>
              </a:solidFill>
              <a:effectLst/>
              <a:uLnTx/>
              <a:uFillTx/>
              <a:latin typeface="Calibri"/>
              <a:ea typeface="+mn-ea"/>
              <a:cs typeface="+mn-cs"/>
            </a:endParaRPr>
          </a:p>
        </p:txBody>
      </p:sp>
    </p:spTree>
    <p:extLst>
      <p:ext uri="{BB962C8B-B14F-4D97-AF65-F5344CB8AC3E}">
        <p14:creationId xmlns:p14="http://schemas.microsoft.com/office/powerpoint/2010/main" val="1326848894"/>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1218987" rtl="0" eaLnBrk="1" fontAlgn="auto" latinLnBrk="0" hangingPunct="1">
              <a:lnSpc>
                <a:spcPct val="100000"/>
              </a:lnSpc>
              <a:spcBef>
                <a:spcPts val="0"/>
              </a:spcBef>
              <a:spcAft>
                <a:spcPts val="0"/>
              </a:spcAft>
              <a:buClrTx/>
              <a:buSzTx/>
              <a:buFontTx/>
              <a:buNone/>
              <a:tabLst/>
              <a:defRPr/>
            </a:pPr>
            <a:fld id="{425404F2-BE9A-4460-8815-8F645183555F}" type="datetimeFigureOut">
              <a:rPr kumimoji="0" lang="en-US" sz="1600" b="0" i="0" u="none" strike="noStrike" kern="1200" cap="none" spc="0" normalizeH="0" baseline="0" noProof="0" smtClean="0">
                <a:ln>
                  <a:noFill/>
                </a:ln>
                <a:solidFill>
                  <a:srgbClr val="000000">
                    <a:tint val="75000"/>
                  </a:srgbClr>
                </a:solidFill>
                <a:effectLst/>
                <a:uLnTx/>
                <a:uFillTx/>
                <a:latin typeface="Calibri"/>
                <a:ea typeface="+mn-ea"/>
                <a:cs typeface="+mn-cs"/>
              </a:rPr>
              <a:pPr marL="0" marR="0" lvl="0" indent="0" algn="l" defTabSz="1218987" rtl="0" eaLnBrk="1" fontAlgn="auto" latinLnBrk="0" hangingPunct="1">
                <a:lnSpc>
                  <a:spcPct val="100000"/>
                </a:lnSpc>
                <a:spcBef>
                  <a:spcPts val="0"/>
                </a:spcBef>
                <a:spcAft>
                  <a:spcPts val="0"/>
                </a:spcAft>
                <a:buClrTx/>
                <a:buSzTx/>
                <a:buFontTx/>
                <a:buNone/>
                <a:tabLst/>
                <a:defRPr/>
              </a:pPr>
              <a:t>12/30/2024</a:t>
            </a:fld>
            <a:endParaRPr kumimoji="0" lang="en-US" sz="1600" b="0" i="0" u="none" strike="noStrike" kern="1200" cap="none" spc="0" normalizeH="0" baseline="0" noProof="0">
              <a:ln>
                <a:noFill/>
              </a:ln>
              <a:solidFill>
                <a:srgbClr val="000000">
                  <a:tint val="75000"/>
                </a:srgb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1218987"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0000">
                  <a:tint val="75000"/>
                </a:srgb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1218987" rtl="0" eaLnBrk="1" fontAlgn="auto" latinLnBrk="0" hangingPunct="1">
              <a:lnSpc>
                <a:spcPct val="100000"/>
              </a:lnSpc>
              <a:spcBef>
                <a:spcPts val="0"/>
              </a:spcBef>
              <a:spcAft>
                <a:spcPts val="0"/>
              </a:spcAft>
              <a:buClrTx/>
              <a:buSzTx/>
              <a:buFontTx/>
              <a:buNone/>
              <a:tabLst/>
              <a:defRPr/>
            </a:pPr>
            <a:fld id="{96E69268-9C8B-4EBF-A9EE-DC5DC2D48DC3}" type="slidenum">
              <a:rPr kumimoji="0" lang="en-US" sz="1600" b="0" i="0" u="none" strike="noStrike" kern="1200" cap="none" spc="0" normalizeH="0" baseline="0" noProof="0" smtClean="0">
                <a:ln>
                  <a:noFill/>
                </a:ln>
                <a:solidFill>
                  <a:srgbClr val="000000">
                    <a:tint val="75000"/>
                  </a:srgbClr>
                </a:solidFill>
                <a:effectLst/>
                <a:uLnTx/>
                <a:uFillTx/>
                <a:latin typeface="Calibri"/>
                <a:ea typeface="+mn-ea"/>
                <a:cs typeface="+mn-cs"/>
              </a:rPr>
              <a:pPr marL="0" marR="0" lvl="0" indent="0" algn="r" defTabSz="1218987"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srgbClr val="000000">
                  <a:tint val="75000"/>
                </a:srgbClr>
              </a:solidFill>
              <a:effectLst/>
              <a:uLnTx/>
              <a:uFillTx/>
              <a:latin typeface="Calibri"/>
              <a:ea typeface="+mn-ea"/>
              <a:cs typeface="+mn-cs"/>
            </a:endParaRPr>
          </a:p>
        </p:txBody>
      </p:sp>
    </p:spTree>
    <p:extLst>
      <p:ext uri="{BB962C8B-B14F-4D97-AF65-F5344CB8AC3E}">
        <p14:creationId xmlns:p14="http://schemas.microsoft.com/office/powerpoint/2010/main" val="1489358632"/>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userDrawn="1">
  <p:cSld name="slidemodel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218672" y="2870636"/>
            <a:ext cx="5932223" cy="711081"/>
          </a:xfrm>
        </p:spPr>
        <p:txBody>
          <a:bodyPr>
            <a:normAutofit/>
          </a:bodyPr>
          <a:lstStyle>
            <a:lvl1pPr algn="ctr">
              <a:defRPr sz="3599" b="0">
                <a:solidFill>
                  <a:schemeClr val="bg1"/>
                </a:solidFill>
                <a:effectLst>
                  <a:outerShdw blurRad="38100" dist="38100" dir="2700000" algn="tl">
                    <a:srgbClr val="000000">
                      <a:alpha val="43137"/>
                    </a:srgbClr>
                  </a:outerShdw>
                </a:effectLst>
                <a:latin typeface="+mj-lt"/>
                <a:ea typeface="Open Sans" pitchFamily="34" charset="0"/>
                <a:cs typeface="Open Sans" pitchFamily="34" charset="0"/>
              </a:defRPr>
            </a:lvl1pPr>
          </a:lstStyle>
          <a:p>
            <a:r>
              <a:rPr lang="en-US"/>
              <a:t>SlideModel.com</a:t>
            </a:r>
          </a:p>
        </p:txBody>
      </p:sp>
      <p:sp>
        <p:nvSpPr>
          <p:cNvPr id="3" name="Date Placeholder 2"/>
          <p:cNvSpPr>
            <a:spLocks noGrp="1"/>
          </p:cNvSpPr>
          <p:nvPr>
            <p:ph type="dt" sz="half" idx="10"/>
          </p:nvPr>
        </p:nvSpPr>
        <p:spPr/>
        <p:txBody>
          <a:bodyPr/>
          <a:lstStyle/>
          <a:p>
            <a:pPr marL="0" marR="0" lvl="0" indent="0" algn="l" defTabSz="1218987" rtl="0" eaLnBrk="1" fontAlgn="auto" latinLnBrk="0" hangingPunct="1">
              <a:lnSpc>
                <a:spcPct val="100000"/>
              </a:lnSpc>
              <a:spcBef>
                <a:spcPts val="0"/>
              </a:spcBef>
              <a:spcAft>
                <a:spcPts val="0"/>
              </a:spcAft>
              <a:buClrTx/>
              <a:buSzTx/>
              <a:buFontTx/>
              <a:buNone/>
              <a:tabLst/>
              <a:defRPr/>
            </a:pPr>
            <a:fld id="{425404F2-BE9A-4460-8815-8F645183555F}" type="datetimeFigureOut">
              <a:rPr kumimoji="0" lang="en-US" sz="1600" b="0" i="0" u="none" strike="noStrike" kern="1200" cap="none" spc="0" normalizeH="0" baseline="0" noProof="0" smtClean="0">
                <a:ln>
                  <a:noFill/>
                </a:ln>
                <a:solidFill>
                  <a:srgbClr val="000000">
                    <a:tint val="75000"/>
                  </a:srgbClr>
                </a:solidFill>
                <a:effectLst/>
                <a:uLnTx/>
                <a:uFillTx/>
                <a:latin typeface="Calibri"/>
                <a:ea typeface="+mn-ea"/>
                <a:cs typeface="+mn-cs"/>
              </a:rPr>
              <a:pPr marL="0" marR="0" lvl="0" indent="0" algn="l" defTabSz="1218987" rtl="0" eaLnBrk="1" fontAlgn="auto" latinLnBrk="0" hangingPunct="1">
                <a:lnSpc>
                  <a:spcPct val="100000"/>
                </a:lnSpc>
                <a:spcBef>
                  <a:spcPts val="0"/>
                </a:spcBef>
                <a:spcAft>
                  <a:spcPts val="0"/>
                </a:spcAft>
                <a:buClrTx/>
                <a:buSzTx/>
                <a:buFontTx/>
                <a:buNone/>
                <a:tabLst/>
                <a:defRPr/>
              </a:pPr>
              <a:t>12/30/2024</a:t>
            </a:fld>
            <a:endParaRPr kumimoji="0" lang="en-US" sz="1600" b="0" i="0" u="none" strike="noStrike" kern="1200" cap="none" spc="0" normalizeH="0" baseline="0" noProof="0" dirty="0">
              <a:ln>
                <a:noFill/>
              </a:ln>
              <a:solidFill>
                <a:srgbClr val="000000">
                  <a:tint val="75000"/>
                </a:srgbClr>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ctr" defTabSz="1218987"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0000">
                  <a:tint val="75000"/>
                </a:srgb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1218987" rtl="0" eaLnBrk="1" fontAlgn="auto" latinLnBrk="0" hangingPunct="1">
              <a:lnSpc>
                <a:spcPct val="100000"/>
              </a:lnSpc>
              <a:spcBef>
                <a:spcPts val="0"/>
              </a:spcBef>
              <a:spcAft>
                <a:spcPts val="0"/>
              </a:spcAft>
              <a:buClrTx/>
              <a:buSzTx/>
              <a:buFontTx/>
              <a:buNone/>
              <a:tabLst/>
              <a:defRPr/>
            </a:pPr>
            <a:fld id="{96E69268-9C8B-4EBF-A9EE-DC5DC2D48DC3}" type="slidenum">
              <a:rPr kumimoji="0" lang="en-US" sz="1600" b="0" i="0" u="none" strike="noStrike" kern="1200" cap="none" spc="0" normalizeH="0" baseline="0" noProof="0" smtClean="0">
                <a:ln>
                  <a:noFill/>
                </a:ln>
                <a:solidFill>
                  <a:srgbClr val="000000">
                    <a:tint val="75000"/>
                  </a:srgbClr>
                </a:solidFill>
                <a:effectLst/>
                <a:uLnTx/>
                <a:uFillTx/>
                <a:latin typeface="Calibri"/>
                <a:ea typeface="+mn-ea"/>
                <a:cs typeface="+mn-cs"/>
              </a:rPr>
              <a:pPr marL="0" marR="0" lvl="0" indent="0" algn="r" defTabSz="1218987"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dirty="0">
              <a:ln>
                <a:noFill/>
              </a:ln>
              <a:solidFill>
                <a:srgbClr val="000000">
                  <a:tint val="75000"/>
                </a:srgbClr>
              </a:solidFill>
              <a:effectLst/>
              <a:uLnTx/>
              <a:uFillTx/>
              <a:latin typeface="Calibri"/>
              <a:ea typeface="+mn-ea"/>
              <a:cs typeface="+mn-cs"/>
            </a:endParaRPr>
          </a:p>
        </p:txBody>
      </p:sp>
    </p:spTree>
    <p:extLst>
      <p:ext uri="{BB962C8B-B14F-4D97-AF65-F5344CB8AC3E}">
        <p14:creationId xmlns:p14="http://schemas.microsoft.com/office/powerpoint/2010/main" val="1003314289"/>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
  <p:cSld name="Başlık Slaydı">
    <p:spTree>
      <p:nvGrpSpPr>
        <p:cNvPr id="1" name=""/>
        <p:cNvGrpSpPr/>
        <p:nvPr/>
      </p:nvGrpSpPr>
      <p:grpSpPr>
        <a:xfrm>
          <a:off x="0" y="0"/>
          <a:ext cx="0" cy="0"/>
          <a:chOff x="0" y="0"/>
          <a:chExt cx="0" cy="0"/>
        </a:xfrm>
      </p:grpSpPr>
      <p:sp>
        <p:nvSpPr>
          <p:cNvPr id="2" name="Unvan 1"/>
          <p:cNvSpPr>
            <a:spLocks noGrp="1"/>
          </p:cNvSpPr>
          <p:nvPr>
            <p:ph type="ctrTitle"/>
          </p:nvPr>
        </p:nvSpPr>
        <p:spPr>
          <a:xfrm>
            <a:off x="1524000" y="1122363"/>
            <a:ext cx="9144000" cy="2387600"/>
          </a:xfrm>
        </p:spPr>
        <p:txBody>
          <a:bodyPr anchor="b"/>
          <a:lstStyle>
            <a:lvl1pPr algn="ctr">
              <a:defRPr sz="6000"/>
            </a:lvl1pPr>
          </a:lstStyle>
          <a:p>
            <a:r>
              <a:rPr lang="tr-TR"/>
              <a:t>Asıl başlık stili için tıklatın</a:t>
            </a:r>
          </a:p>
        </p:txBody>
      </p:sp>
      <p:sp>
        <p:nvSpPr>
          <p:cNvPr id="3" name="Alt Başlık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tr-TR"/>
              <a:t>Asıl alt başlık stilini düzenlemek için tıklayın</a:t>
            </a:r>
          </a:p>
        </p:txBody>
      </p:sp>
      <p:sp>
        <p:nvSpPr>
          <p:cNvPr id="4" name="Veri Yer Tutucusu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B48ED8A-22EE-44A1-AF5A-A303D68E3208}" type="datetimeFigureOut">
              <a:rPr kumimoji="0" lang="tr-TR" sz="1600" b="0" i="0" u="none" strike="noStrike" kern="1200" cap="none" spc="0" normalizeH="0" baseline="0" noProof="0" smtClean="0">
                <a:ln>
                  <a:noFill/>
                </a:ln>
                <a:solidFill>
                  <a:srgbClr val="000000">
                    <a:tint val="75000"/>
                  </a:srgb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30.12.2024</a:t>
            </a:fld>
            <a:endParaRPr kumimoji="0" lang="tr-TR" sz="1600" b="0" i="0" u="none" strike="noStrike" kern="1200" cap="none" spc="0" normalizeH="0" baseline="0" noProof="0">
              <a:ln>
                <a:noFill/>
              </a:ln>
              <a:solidFill>
                <a:srgbClr val="000000">
                  <a:tint val="75000"/>
                </a:srgbClr>
              </a:solidFill>
              <a:effectLst/>
              <a:uLnTx/>
              <a:uFillTx/>
              <a:latin typeface="Calibri"/>
              <a:ea typeface="+mn-ea"/>
              <a:cs typeface="+mn-cs"/>
            </a:endParaRPr>
          </a:p>
        </p:txBody>
      </p:sp>
      <p:sp>
        <p:nvSpPr>
          <p:cNvPr id="5" name="Altbilgi Yer Tutucusu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600" b="0" i="0" u="none" strike="noStrike" kern="1200" cap="none" spc="0" normalizeH="0" baseline="0" noProof="0">
              <a:ln>
                <a:noFill/>
              </a:ln>
              <a:solidFill>
                <a:srgbClr val="000000">
                  <a:tint val="75000"/>
                </a:srgbClr>
              </a:solidFill>
              <a:effectLst/>
              <a:uLnTx/>
              <a:uFillTx/>
              <a:latin typeface="Calibri"/>
              <a:ea typeface="+mn-ea"/>
              <a:cs typeface="+mn-cs"/>
            </a:endParaRPr>
          </a:p>
        </p:txBody>
      </p:sp>
      <p:sp>
        <p:nvSpPr>
          <p:cNvPr id="6" name="Slayt Numarası Yer Tutucusu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3B2BC3-1DA7-42D1-9C5B-E17325C97732}" type="slidenum">
              <a:rPr kumimoji="0" lang="tr-TR" sz="1600" b="0" i="0" u="none" strike="noStrike" kern="1200" cap="none" spc="0" normalizeH="0" baseline="0" noProof="0" smtClean="0">
                <a:ln>
                  <a:noFill/>
                </a:ln>
                <a:solidFill>
                  <a:srgbClr val="000000">
                    <a:tint val="75000"/>
                  </a:srgb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600" b="0" i="0" u="none" strike="noStrike" kern="1200" cap="none" spc="0" normalizeH="0" baseline="0" noProof="0">
              <a:ln>
                <a:noFill/>
              </a:ln>
              <a:solidFill>
                <a:srgbClr val="000000">
                  <a:tint val="75000"/>
                </a:srgbClr>
              </a:solidFill>
              <a:effectLst/>
              <a:uLnTx/>
              <a:uFillTx/>
              <a:latin typeface="Calibri"/>
              <a:ea typeface="+mn-ea"/>
              <a:cs typeface="+mn-cs"/>
            </a:endParaRPr>
          </a:p>
        </p:txBody>
      </p:sp>
    </p:spTree>
    <p:extLst>
      <p:ext uri="{BB962C8B-B14F-4D97-AF65-F5344CB8AC3E}">
        <p14:creationId xmlns:p14="http://schemas.microsoft.com/office/powerpoint/2010/main" val="1404806848"/>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1_Sec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137635233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1_Slide">
    <p:spTree>
      <p:nvGrpSpPr>
        <p:cNvPr id="1" name=""/>
        <p:cNvGrpSpPr/>
        <p:nvPr/>
      </p:nvGrpSpPr>
      <p:grpSpPr>
        <a:xfrm>
          <a:off x="0" y="0"/>
          <a:ext cx="0" cy="0"/>
          <a:chOff x="0" y="0"/>
          <a:chExt cx="0" cy="0"/>
        </a:xfrm>
      </p:grpSpPr>
      <p:sp>
        <p:nvSpPr>
          <p:cNvPr id="2" name="슬라이드 번호 개체 틀 1"/>
          <p:cNvSpPr>
            <a:spLocks noGrp="1"/>
          </p:cNvSpPr>
          <p:nvPr>
            <p:ph type="sldNum" sz="quarter" idx="4"/>
          </p:nvPr>
        </p:nvSpPr>
        <p:spPr>
          <a:xfrm>
            <a:off x="5675346" y="6492876"/>
            <a:ext cx="841309" cy="365125"/>
          </a:xfrm>
          <a:prstGeom prst="rect">
            <a:avLst/>
          </a:prstGeom>
        </p:spPr>
        <p:txBody>
          <a:bodyPr vert="horz" lIns="91440" tIns="45720" rIns="91440" bIns="45720" rtlCol="0" anchor="ctr"/>
          <a:lstStyle>
            <a:lvl1pPr>
              <a:defRPr lang="ko-KR" altLang="en-US" sz="1200" smtClean="0">
                <a:solidFill>
                  <a:schemeClr val="bg1">
                    <a:lumMod val="50000"/>
                  </a:schemeClr>
                </a:solidFill>
                <a:latin typeface="Bahnschrift SemiCondensed" panose="020B0502040204020203" pitchFamily="34" charset="0"/>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fld id="{453F7A83-B5B7-4266-8D27-EF99E7F4AEB0}" type="slidenum">
              <a:rPr kumimoji="0" lang="en-US" altLang="ko-KR" sz="1200" b="0" i="0" u="none" strike="noStrike" kern="1200" cap="none" spc="0" normalizeH="0" baseline="0" noProof="0" smtClean="0">
                <a:ln>
                  <a:noFill/>
                </a:ln>
                <a:solidFill>
                  <a:prstClr val="white">
                    <a:lumMod val="50000"/>
                  </a:prstClr>
                </a:solidFill>
                <a:effectLst/>
                <a:uLnTx/>
                <a:uFillTx/>
                <a:latin typeface="Bahnschrift SemiCondensed" panose="020B0502040204020203" pitchFamily="34" charset="0"/>
                <a:ea typeface="맑은 고딕"/>
                <a:cs typeface="+mn-cs"/>
              </a:rPr>
              <a:pPr marL="0" marR="0" lvl="0" indent="0" algn="ctr" defTabSz="457200" rtl="0" eaLnBrk="1" fontAlgn="auto" latinLnBrk="0" hangingPunct="1">
                <a:lnSpc>
                  <a:spcPct val="100000"/>
                </a:lnSpc>
                <a:spcBef>
                  <a:spcPts val="0"/>
                </a:spcBef>
                <a:spcAft>
                  <a:spcPts val="0"/>
                </a:spcAft>
                <a:buClrTx/>
                <a:buSzTx/>
                <a:buFontTx/>
                <a:buNone/>
                <a:tabLst/>
                <a:defRPr/>
              </a:pPr>
              <a:t>‹#›</a:t>
            </a:fld>
            <a:endParaRPr kumimoji="0" lang="en-US" altLang="ko-KR" sz="1200" b="0" i="0" u="none" strike="noStrike" kern="1200" cap="none" spc="0" normalizeH="0" baseline="0" noProof="0" dirty="0">
              <a:ln>
                <a:noFill/>
              </a:ln>
              <a:solidFill>
                <a:prstClr val="white">
                  <a:lumMod val="50000"/>
                </a:prstClr>
              </a:solidFill>
              <a:effectLst/>
              <a:uLnTx/>
              <a:uFillTx/>
              <a:latin typeface="Bahnschrift SemiCondensed" panose="020B0502040204020203" pitchFamily="34" charset="0"/>
              <a:ea typeface="맑은 고딕"/>
              <a:cs typeface="+mn-cs"/>
            </a:endParaRPr>
          </a:p>
        </p:txBody>
      </p:sp>
    </p:spTree>
    <p:extLst>
      <p:ext uri="{BB962C8B-B14F-4D97-AF65-F5344CB8AC3E}">
        <p14:creationId xmlns:p14="http://schemas.microsoft.com/office/powerpoint/2010/main" val="127459389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userDrawn="1">
  <p:cSld name="White">
    <p:spTree>
      <p:nvGrpSpPr>
        <p:cNvPr id="1" name=""/>
        <p:cNvGrpSpPr/>
        <p:nvPr/>
      </p:nvGrpSpPr>
      <p:grpSpPr>
        <a:xfrm>
          <a:off x="0" y="0"/>
          <a:ext cx="0" cy="0"/>
          <a:chOff x="0" y="0"/>
          <a:chExt cx="0" cy="0"/>
        </a:xfrm>
      </p:grpSpPr>
    </p:spTree>
    <p:extLst>
      <p:ext uri="{BB962C8B-B14F-4D97-AF65-F5344CB8AC3E}">
        <p14:creationId xmlns:p14="http://schemas.microsoft.com/office/powerpoint/2010/main" val="405652897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Insert for Pictur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DFF5F7BD-D86D-49C1-9E78-8F7E377B2411}"/>
              </a:ext>
            </a:extLst>
          </p:cNvPr>
          <p:cNvSpPr>
            <a:spLocks noGrp="1"/>
          </p:cNvSpPr>
          <p:nvPr>
            <p:ph type="pic" sz="quarter" idx="11"/>
          </p:nvPr>
        </p:nvSpPr>
        <p:spPr>
          <a:xfrm>
            <a:off x="565515" y="-3339752"/>
            <a:ext cx="2015067" cy="1511300"/>
          </a:xfrm>
          <a:prstGeom prst="rect">
            <a:avLst/>
          </a:prstGeom>
          <a:pattFill prst="pct80">
            <a:fgClr>
              <a:schemeClr val="bg1"/>
            </a:fgClr>
            <a:bgClr>
              <a:schemeClr val="tx1">
                <a:lumMod val="50000"/>
                <a:lumOff val="50000"/>
              </a:schemeClr>
            </a:bgClr>
          </a:pattFill>
        </p:spPr>
        <p:txBody>
          <a:bodyPr anchor="ctr"/>
          <a:lstStyle>
            <a:lvl1pPr marL="0" indent="0" algn="ctr">
              <a:buNone/>
              <a:defRPr sz="1400">
                <a:latin typeface="Arial" panose="020B0604020202020204" pitchFamily="34" charset="0"/>
                <a:cs typeface="Arial" panose="020B0604020202020204" pitchFamily="34" charset="0"/>
              </a:defRPr>
            </a:lvl1pPr>
          </a:lstStyle>
          <a:p>
            <a:endParaRPr lang="ko-KR" altLang="en-US" dirty="0"/>
          </a:p>
        </p:txBody>
      </p:sp>
      <p:sp>
        <p:nvSpPr>
          <p:cNvPr id="6" name="Picture Placeholder 4">
            <a:extLst>
              <a:ext uri="{FF2B5EF4-FFF2-40B4-BE49-F238E27FC236}">
                <a16:creationId xmlns:a16="http://schemas.microsoft.com/office/drawing/2014/main" id="{432AB3B8-407E-46A7-8B41-578ABBFA6865}"/>
              </a:ext>
            </a:extLst>
          </p:cNvPr>
          <p:cNvSpPr>
            <a:spLocks noGrp="1"/>
          </p:cNvSpPr>
          <p:nvPr>
            <p:ph type="pic" sz="quarter" idx="12"/>
          </p:nvPr>
        </p:nvSpPr>
        <p:spPr>
          <a:xfrm>
            <a:off x="2788229" y="-3339752"/>
            <a:ext cx="2015067" cy="1511300"/>
          </a:xfrm>
          <a:prstGeom prst="rect">
            <a:avLst/>
          </a:prstGeom>
          <a:pattFill prst="pct80">
            <a:fgClr>
              <a:schemeClr val="bg1"/>
            </a:fgClr>
            <a:bgClr>
              <a:schemeClr val="tx1">
                <a:lumMod val="50000"/>
                <a:lumOff val="50000"/>
              </a:schemeClr>
            </a:bgClr>
          </a:pattFill>
        </p:spPr>
        <p:txBody>
          <a:bodyPr anchor="ctr"/>
          <a:lstStyle>
            <a:lvl1pPr marL="0" indent="0" algn="ctr">
              <a:buNone/>
              <a:defRPr sz="1400">
                <a:latin typeface="Arial" panose="020B0604020202020204" pitchFamily="34" charset="0"/>
                <a:cs typeface="Arial" panose="020B0604020202020204" pitchFamily="34" charset="0"/>
              </a:defRPr>
            </a:lvl1pPr>
          </a:lstStyle>
          <a:p>
            <a:endParaRPr lang="ko-KR" altLang="en-US" dirty="0"/>
          </a:p>
        </p:txBody>
      </p:sp>
      <p:sp>
        <p:nvSpPr>
          <p:cNvPr id="7" name="Picture Placeholder 4">
            <a:extLst>
              <a:ext uri="{FF2B5EF4-FFF2-40B4-BE49-F238E27FC236}">
                <a16:creationId xmlns:a16="http://schemas.microsoft.com/office/drawing/2014/main" id="{DA56F8DE-5904-4FBC-B1A8-19921E0DB838}"/>
              </a:ext>
            </a:extLst>
          </p:cNvPr>
          <p:cNvSpPr>
            <a:spLocks noGrp="1"/>
          </p:cNvSpPr>
          <p:nvPr>
            <p:ph type="pic" sz="quarter" idx="13"/>
          </p:nvPr>
        </p:nvSpPr>
        <p:spPr>
          <a:xfrm>
            <a:off x="5010944" y="-3339752"/>
            <a:ext cx="2015067" cy="1511300"/>
          </a:xfrm>
          <a:prstGeom prst="rect">
            <a:avLst/>
          </a:prstGeom>
          <a:pattFill prst="pct80">
            <a:fgClr>
              <a:schemeClr val="bg1"/>
            </a:fgClr>
            <a:bgClr>
              <a:schemeClr val="tx1">
                <a:lumMod val="50000"/>
                <a:lumOff val="50000"/>
              </a:schemeClr>
            </a:bgClr>
          </a:pattFill>
        </p:spPr>
        <p:txBody>
          <a:bodyPr anchor="ctr"/>
          <a:lstStyle>
            <a:lvl1pPr marL="0" indent="0" algn="ctr">
              <a:buNone/>
              <a:defRPr sz="1400">
                <a:latin typeface="Arial" panose="020B0604020202020204" pitchFamily="34" charset="0"/>
                <a:cs typeface="Arial" panose="020B0604020202020204" pitchFamily="34" charset="0"/>
              </a:defRPr>
            </a:lvl1pPr>
          </a:lstStyle>
          <a:p>
            <a:endParaRPr lang="ko-KR" altLang="en-US" dirty="0"/>
          </a:p>
        </p:txBody>
      </p:sp>
      <p:sp>
        <p:nvSpPr>
          <p:cNvPr id="8" name="Picture Placeholder 4">
            <a:extLst>
              <a:ext uri="{FF2B5EF4-FFF2-40B4-BE49-F238E27FC236}">
                <a16:creationId xmlns:a16="http://schemas.microsoft.com/office/drawing/2014/main" id="{17EAFDBA-46DE-4090-85AE-3DEB413CAB04}"/>
              </a:ext>
            </a:extLst>
          </p:cNvPr>
          <p:cNvSpPr>
            <a:spLocks noGrp="1"/>
          </p:cNvSpPr>
          <p:nvPr>
            <p:ph type="pic" sz="quarter" idx="14"/>
          </p:nvPr>
        </p:nvSpPr>
        <p:spPr>
          <a:xfrm>
            <a:off x="7233659" y="-3339752"/>
            <a:ext cx="2015067" cy="1511300"/>
          </a:xfrm>
          <a:prstGeom prst="rect">
            <a:avLst/>
          </a:prstGeom>
          <a:pattFill prst="pct80">
            <a:fgClr>
              <a:schemeClr val="bg1"/>
            </a:fgClr>
            <a:bgClr>
              <a:schemeClr val="tx1">
                <a:lumMod val="50000"/>
                <a:lumOff val="50000"/>
              </a:schemeClr>
            </a:bgClr>
          </a:pattFill>
        </p:spPr>
        <p:txBody>
          <a:bodyPr anchor="ctr"/>
          <a:lstStyle>
            <a:lvl1pPr marL="0" indent="0" algn="ctr">
              <a:buNone/>
              <a:defRPr sz="1400">
                <a:latin typeface="Arial" panose="020B0604020202020204" pitchFamily="34" charset="0"/>
                <a:cs typeface="Arial" panose="020B0604020202020204" pitchFamily="34" charset="0"/>
              </a:defRPr>
            </a:lvl1pPr>
          </a:lstStyle>
          <a:p>
            <a:endParaRPr lang="ko-KR" altLang="en-US" dirty="0"/>
          </a:p>
        </p:txBody>
      </p:sp>
      <p:sp>
        <p:nvSpPr>
          <p:cNvPr id="9" name="Picture Placeholder 4">
            <a:extLst>
              <a:ext uri="{FF2B5EF4-FFF2-40B4-BE49-F238E27FC236}">
                <a16:creationId xmlns:a16="http://schemas.microsoft.com/office/drawing/2014/main" id="{DD63AAA3-72FB-4B81-926A-6746C4935281}"/>
              </a:ext>
            </a:extLst>
          </p:cNvPr>
          <p:cNvSpPr>
            <a:spLocks noGrp="1"/>
          </p:cNvSpPr>
          <p:nvPr>
            <p:ph type="pic" sz="quarter" idx="15"/>
          </p:nvPr>
        </p:nvSpPr>
        <p:spPr>
          <a:xfrm>
            <a:off x="9456373" y="-3339752"/>
            <a:ext cx="2015067" cy="1511300"/>
          </a:xfrm>
          <a:prstGeom prst="rect">
            <a:avLst/>
          </a:prstGeom>
          <a:pattFill prst="pct80">
            <a:fgClr>
              <a:schemeClr val="bg1"/>
            </a:fgClr>
            <a:bgClr>
              <a:schemeClr val="tx1">
                <a:lumMod val="50000"/>
                <a:lumOff val="50000"/>
              </a:schemeClr>
            </a:bgClr>
          </a:pattFill>
        </p:spPr>
        <p:txBody>
          <a:bodyPr anchor="ctr"/>
          <a:lstStyle>
            <a:lvl1pPr marL="0" indent="0" algn="ctr">
              <a:buNone/>
              <a:defRPr sz="1400">
                <a:latin typeface="Arial" panose="020B0604020202020204" pitchFamily="34" charset="0"/>
                <a:cs typeface="Arial" panose="020B0604020202020204" pitchFamily="34" charset="0"/>
              </a:defRPr>
            </a:lvl1pPr>
          </a:lstStyle>
          <a:p>
            <a:endParaRPr lang="ko-KR" altLang="en-US" dirty="0"/>
          </a:p>
        </p:txBody>
      </p:sp>
      <p:sp>
        <p:nvSpPr>
          <p:cNvPr id="10" name="Picture Placeholder 4">
            <a:extLst>
              <a:ext uri="{FF2B5EF4-FFF2-40B4-BE49-F238E27FC236}">
                <a16:creationId xmlns:a16="http://schemas.microsoft.com/office/drawing/2014/main" id="{9D692FD7-1EA6-40C7-9404-B5BB709A8EAC}"/>
              </a:ext>
            </a:extLst>
          </p:cNvPr>
          <p:cNvSpPr>
            <a:spLocks noGrp="1"/>
          </p:cNvSpPr>
          <p:nvPr>
            <p:ph type="pic" sz="quarter" idx="16"/>
          </p:nvPr>
        </p:nvSpPr>
        <p:spPr>
          <a:xfrm>
            <a:off x="565515" y="-1682700"/>
            <a:ext cx="2015067" cy="1511300"/>
          </a:xfrm>
          <a:prstGeom prst="rect">
            <a:avLst/>
          </a:prstGeom>
          <a:pattFill prst="pct80">
            <a:fgClr>
              <a:schemeClr val="bg1"/>
            </a:fgClr>
            <a:bgClr>
              <a:schemeClr val="tx1">
                <a:lumMod val="50000"/>
                <a:lumOff val="50000"/>
              </a:schemeClr>
            </a:bgClr>
          </a:pattFill>
        </p:spPr>
        <p:txBody>
          <a:bodyPr anchor="ctr"/>
          <a:lstStyle>
            <a:lvl1pPr marL="0" indent="0" algn="ctr">
              <a:buNone/>
              <a:defRPr sz="1400">
                <a:latin typeface="Arial" panose="020B0604020202020204" pitchFamily="34" charset="0"/>
                <a:cs typeface="Arial" panose="020B0604020202020204" pitchFamily="34" charset="0"/>
              </a:defRPr>
            </a:lvl1pPr>
          </a:lstStyle>
          <a:p>
            <a:endParaRPr lang="ko-KR" altLang="en-US" dirty="0"/>
          </a:p>
        </p:txBody>
      </p:sp>
      <p:sp>
        <p:nvSpPr>
          <p:cNvPr id="11" name="Picture Placeholder 4">
            <a:extLst>
              <a:ext uri="{FF2B5EF4-FFF2-40B4-BE49-F238E27FC236}">
                <a16:creationId xmlns:a16="http://schemas.microsoft.com/office/drawing/2014/main" id="{448D18D7-91F1-4E63-95B1-19F3D1F7951D}"/>
              </a:ext>
            </a:extLst>
          </p:cNvPr>
          <p:cNvSpPr>
            <a:spLocks noGrp="1"/>
          </p:cNvSpPr>
          <p:nvPr>
            <p:ph type="pic" sz="quarter" idx="17"/>
          </p:nvPr>
        </p:nvSpPr>
        <p:spPr>
          <a:xfrm>
            <a:off x="2788229" y="-1682700"/>
            <a:ext cx="2015067" cy="1511300"/>
          </a:xfrm>
          <a:prstGeom prst="rect">
            <a:avLst/>
          </a:prstGeom>
          <a:pattFill prst="pct80">
            <a:fgClr>
              <a:schemeClr val="bg1"/>
            </a:fgClr>
            <a:bgClr>
              <a:schemeClr val="tx1">
                <a:lumMod val="50000"/>
                <a:lumOff val="50000"/>
              </a:schemeClr>
            </a:bgClr>
          </a:pattFill>
        </p:spPr>
        <p:txBody>
          <a:bodyPr anchor="ctr"/>
          <a:lstStyle>
            <a:lvl1pPr marL="0" indent="0" algn="ctr">
              <a:buNone/>
              <a:defRPr sz="1400">
                <a:latin typeface="Arial" panose="020B0604020202020204" pitchFamily="34" charset="0"/>
                <a:cs typeface="Arial" panose="020B0604020202020204" pitchFamily="34" charset="0"/>
              </a:defRPr>
            </a:lvl1pPr>
          </a:lstStyle>
          <a:p>
            <a:endParaRPr lang="ko-KR" altLang="en-US" dirty="0"/>
          </a:p>
        </p:txBody>
      </p:sp>
      <p:sp>
        <p:nvSpPr>
          <p:cNvPr id="12" name="Picture Placeholder 4">
            <a:extLst>
              <a:ext uri="{FF2B5EF4-FFF2-40B4-BE49-F238E27FC236}">
                <a16:creationId xmlns:a16="http://schemas.microsoft.com/office/drawing/2014/main" id="{AF957841-0FB3-4B59-80C5-3DEA67D22DEE}"/>
              </a:ext>
            </a:extLst>
          </p:cNvPr>
          <p:cNvSpPr>
            <a:spLocks noGrp="1"/>
          </p:cNvSpPr>
          <p:nvPr>
            <p:ph type="pic" sz="quarter" idx="18"/>
          </p:nvPr>
        </p:nvSpPr>
        <p:spPr>
          <a:xfrm>
            <a:off x="5010944" y="-1682700"/>
            <a:ext cx="2015067" cy="1511300"/>
          </a:xfrm>
          <a:prstGeom prst="rect">
            <a:avLst/>
          </a:prstGeom>
          <a:pattFill prst="pct80">
            <a:fgClr>
              <a:schemeClr val="bg1"/>
            </a:fgClr>
            <a:bgClr>
              <a:schemeClr val="tx1">
                <a:lumMod val="50000"/>
                <a:lumOff val="50000"/>
              </a:schemeClr>
            </a:bgClr>
          </a:pattFill>
        </p:spPr>
        <p:txBody>
          <a:bodyPr anchor="ctr"/>
          <a:lstStyle>
            <a:lvl1pPr marL="0" indent="0" algn="ctr">
              <a:buNone/>
              <a:defRPr sz="1400">
                <a:latin typeface="Arial" panose="020B0604020202020204" pitchFamily="34" charset="0"/>
                <a:cs typeface="Arial" panose="020B0604020202020204" pitchFamily="34" charset="0"/>
              </a:defRPr>
            </a:lvl1pPr>
          </a:lstStyle>
          <a:p>
            <a:endParaRPr lang="ko-KR" altLang="en-US" dirty="0"/>
          </a:p>
        </p:txBody>
      </p:sp>
      <p:sp>
        <p:nvSpPr>
          <p:cNvPr id="13" name="Picture Placeholder 4">
            <a:extLst>
              <a:ext uri="{FF2B5EF4-FFF2-40B4-BE49-F238E27FC236}">
                <a16:creationId xmlns:a16="http://schemas.microsoft.com/office/drawing/2014/main" id="{F2538425-D921-44FD-B8C9-0A675E048F00}"/>
              </a:ext>
            </a:extLst>
          </p:cNvPr>
          <p:cNvSpPr>
            <a:spLocks noGrp="1"/>
          </p:cNvSpPr>
          <p:nvPr>
            <p:ph type="pic" sz="quarter" idx="19"/>
          </p:nvPr>
        </p:nvSpPr>
        <p:spPr>
          <a:xfrm>
            <a:off x="7233659" y="-1682700"/>
            <a:ext cx="2015067" cy="1511300"/>
          </a:xfrm>
          <a:prstGeom prst="rect">
            <a:avLst/>
          </a:prstGeom>
          <a:pattFill prst="pct80">
            <a:fgClr>
              <a:schemeClr val="bg1"/>
            </a:fgClr>
            <a:bgClr>
              <a:schemeClr val="tx1">
                <a:lumMod val="50000"/>
                <a:lumOff val="50000"/>
              </a:schemeClr>
            </a:bgClr>
          </a:pattFill>
        </p:spPr>
        <p:txBody>
          <a:bodyPr anchor="ctr"/>
          <a:lstStyle>
            <a:lvl1pPr marL="0" indent="0" algn="ctr">
              <a:buNone/>
              <a:defRPr sz="1400">
                <a:latin typeface="Arial" panose="020B0604020202020204" pitchFamily="34" charset="0"/>
                <a:cs typeface="Arial" panose="020B0604020202020204" pitchFamily="34" charset="0"/>
              </a:defRPr>
            </a:lvl1pPr>
          </a:lstStyle>
          <a:p>
            <a:endParaRPr lang="ko-KR" altLang="en-US" dirty="0"/>
          </a:p>
        </p:txBody>
      </p:sp>
      <p:sp>
        <p:nvSpPr>
          <p:cNvPr id="14" name="Picture Placeholder 4">
            <a:extLst>
              <a:ext uri="{FF2B5EF4-FFF2-40B4-BE49-F238E27FC236}">
                <a16:creationId xmlns:a16="http://schemas.microsoft.com/office/drawing/2014/main" id="{9D01D4D1-345A-4465-841C-5DF5E2265425}"/>
              </a:ext>
            </a:extLst>
          </p:cNvPr>
          <p:cNvSpPr>
            <a:spLocks noGrp="1"/>
          </p:cNvSpPr>
          <p:nvPr>
            <p:ph type="pic" sz="quarter" idx="20"/>
          </p:nvPr>
        </p:nvSpPr>
        <p:spPr>
          <a:xfrm>
            <a:off x="9456373" y="-1682700"/>
            <a:ext cx="2015067" cy="1511300"/>
          </a:xfrm>
          <a:prstGeom prst="rect">
            <a:avLst/>
          </a:prstGeom>
          <a:pattFill prst="pct80">
            <a:fgClr>
              <a:schemeClr val="bg1"/>
            </a:fgClr>
            <a:bgClr>
              <a:schemeClr val="tx1">
                <a:lumMod val="50000"/>
                <a:lumOff val="50000"/>
              </a:schemeClr>
            </a:bgClr>
          </a:pattFill>
        </p:spPr>
        <p:txBody>
          <a:bodyPr anchor="ctr"/>
          <a:lstStyle>
            <a:lvl1pPr marL="0" indent="0" algn="ctr">
              <a:buNone/>
              <a:defRPr sz="1400">
                <a:latin typeface="Arial" panose="020B0604020202020204" pitchFamily="34" charset="0"/>
                <a:cs typeface="Arial" panose="020B0604020202020204" pitchFamily="34" charset="0"/>
              </a:defRPr>
            </a:lvl1pPr>
          </a:lstStyle>
          <a:p>
            <a:endParaRPr lang="ko-KR" altLang="en-US" dirty="0"/>
          </a:p>
        </p:txBody>
      </p:sp>
      <p:sp>
        <p:nvSpPr>
          <p:cNvPr id="15" name="Picture Placeholder 4">
            <a:extLst>
              <a:ext uri="{FF2B5EF4-FFF2-40B4-BE49-F238E27FC236}">
                <a16:creationId xmlns:a16="http://schemas.microsoft.com/office/drawing/2014/main" id="{00697502-2074-4BDD-8998-42D56FD3787B}"/>
              </a:ext>
            </a:extLst>
          </p:cNvPr>
          <p:cNvSpPr>
            <a:spLocks noGrp="1"/>
          </p:cNvSpPr>
          <p:nvPr>
            <p:ph type="pic" sz="quarter" idx="21"/>
          </p:nvPr>
        </p:nvSpPr>
        <p:spPr>
          <a:xfrm>
            <a:off x="565515" y="7029399"/>
            <a:ext cx="2015067" cy="1511300"/>
          </a:xfrm>
          <a:prstGeom prst="rect">
            <a:avLst/>
          </a:prstGeom>
          <a:pattFill prst="pct80">
            <a:fgClr>
              <a:schemeClr val="bg1"/>
            </a:fgClr>
            <a:bgClr>
              <a:schemeClr val="tx1">
                <a:lumMod val="50000"/>
                <a:lumOff val="50000"/>
              </a:schemeClr>
            </a:bgClr>
          </a:pattFill>
        </p:spPr>
        <p:txBody>
          <a:bodyPr anchor="ctr"/>
          <a:lstStyle>
            <a:lvl1pPr marL="0" indent="0" algn="ctr">
              <a:buNone/>
              <a:defRPr sz="1400">
                <a:latin typeface="Arial" panose="020B0604020202020204" pitchFamily="34" charset="0"/>
                <a:cs typeface="Arial" panose="020B0604020202020204" pitchFamily="34" charset="0"/>
              </a:defRPr>
            </a:lvl1pPr>
          </a:lstStyle>
          <a:p>
            <a:endParaRPr lang="ko-KR" altLang="en-US" dirty="0"/>
          </a:p>
        </p:txBody>
      </p:sp>
      <p:sp>
        <p:nvSpPr>
          <p:cNvPr id="16" name="Picture Placeholder 4">
            <a:extLst>
              <a:ext uri="{FF2B5EF4-FFF2-40B4-BE49-F238E27FC236}">
                <a16:creationId xmlns:a16="http://schemas.microsoft.com/office/drawing/2014/main" id="{2768840C-7B9F-4A0C-8BD4-61D7BB211FCA}"/>
              </a:ext>
            </a:extLst>
          </p:cNvPr>
          <p:cNvSpPr>
            <a:spLocks noGrp="1"/>
          </p:cNvSpPr>
          <p:nvPr>
            <p:ph type="pic" sz="quarter" idx="22"/>
          </p:nvPr>
        </p:nvSpPr>
        <p:spPr>
          <a:xfrm>
            <a:off x="2788229" y="7029399"/>
            <a:ext cx="2015067" cy="1511300"/>
          </a:xfrm>
          <a:prstGeom prst="rect">
            <a:avLst/>
          </a:prstGeom>
          <a:pattFill prst="pct80">
            <a:fgClr>
              <a:schemeClr val="bg1"/>
            </a:fgClr>
            <a:bgClr>
              <a:schemeClr val="tx1">
                <a:lumMod val="50000"/>
                <a:lumOff val="50000"/>
              </a:schemeClr>
            </a:bgClr>
          </a:pattFill>
        </p:spPr>
        <p:txBody>
          <a:bodyPr anchor="ctr"/>
          <a:lstStyle>
            <a:lvl1pPr marL="0" indent="0" algn="ctr">
              <a:buNone/>
              <a:defRPr sz="1400">
                <a:latin typeface="Arial" panose="020B0604020202020204" pitchFamily="34" charset="0"/>
                <a:cs typeface="Arial" panose="020B0604020202020204" pitchFamily="34" charset="0"/>
              </a:defRPr>
            </a:lvl1pPr>
          </a:lstStyle>
          <a:p>
            <a:endParaRPr lang="ko-KR" altLang="en-US" dirty="0"/>
          </a:p>
        </p:txBody>
      </p:sp>
      <p:sp>
        <p:nvSpPr>
          <p:cNvPr id="17" name="Picture Placeholder 4">
            <a:extLst>
              <a:ext uri="{FF2B5EF4-FFF2-40B4-BE49-F238E27FC236}">
                <a16:creationId xmlns:a16="http://schemas.microsoft.com/office/drawing/2014/main" id="{24ECCEFB-B38D-4ADB-8B32-DE47D918ECE6}"/>
              </a:ext>
            </a:extLst>
          </p:cNvPr>
          <p:cNvSpPr>
            <a:spLocks noGrp="1"/>
          </p:cNvSpPr>
          <p:nvPr>
            <p:ph type="pic" sz="quarter" idx="23"/>
          </p:nvPr>
        </p:nvSpPr>
        <p:spPr>
          <a:xfrm>
            <a:off x="5010944" y="7029399"/>
            <a:ext cx="2015067" cy="1511300"/>
          </a:xfrm>
          <a:prstGeom prst="rect">
            <a:avLst/>
          </a:prstGeom>
          <a:pattFill prst="pct80">
            <a:fgClr>
              <a:schemeClr val="bg1"/>
            </a:fgClr>
            <a:bgClr>
              <a:schemeClr val="tx1">
                <a:lumMod val="50000"/>
                <a:lumOff val="50000"/>
              </a:schemeClr>
            </a:bgClr>
          </a:pattFill>
        </p:spPr>
        <p:txBody>
          <a:bodyPr anchor="ctr"/>
          <a:lstStyle>
            <a:lvl1pPr marL="0" indent="0" algn="ctr">
              <a:buNone/>
              <a:defRPr sz="1400">
                <a:latin typeface="Arial" panose="020B0604020202020204" pitchFamily="34" charset="0"/>
                <a:cs typeface="Arial" panose="020B0604020202020204" pitchFamily="34" charset="0"/>
              </a:defRPr>
            </a:lvl1pPr>
          </a:lstStyle>
          <a:p>
            <a:endParaRPr lang="ko-KR" altLang="en-US" dirty="0"/>
          </a:p>
        </p:txBody>
      </p:sp>
      <p:sp>
        <p:nvSpPr>
          <p:cNvPr id="18" name="Picture Placeholder 4">
            <a:extLst>
              <a:ext uri="{FF2B5EF4-FFF2-40B4-BE49-F238E27FC236}">
                <a16:creationId xmlns:a16="http://schemas.microsoft.com/office/drawing/2014/main" id="{A33E7502-9CC1-404E-93E0-84CF5C7F3AD8}"/>
              </a:ext>
            </a:extLst>
          </p:cNvPr>
          <p:cNvSpPr>
            <a:spLocks noGrp="1"/>
          </p:cNvSpPr>
          <p:nvPr>
            <p:ph type="pic" sz="quarter" idx="24"/>
          </p:nvPr>
        </p:nvSpPr>
        <p:spPr>
          <a:xfrm>
            <a:off x="7233659" y="7029399"/>
            <a:ext cx="2015067" cy="1511300"/>
          </a:xfrm>
          <a:prstGeom prst="rect">
            <a:avLst/>
          </a:prstGeom>
          <a:pattFill prst="pct80">
            <a:fgClr>
              <a:schemeClr val="bg1"/>
            </a:fgClr>
            <a:bgClr>
              <a:schemeClr val="tx1">
                <a:lumMod val="50000"/>
                <a:lumOff val="50000"/>
              </a:schemeClr>
            </a:bgClr>
          </a:pattFill>
        </p:spPr>
        <p:txBody>
          <a:bodyPr anchor="ctr"/>
          <a:lstStyle>
            <a:lvl1pPr marL="0" indent="0" algn="ctr">
              <a:buNone/>
              <a:defRPr sz="1400">
                <a:latin typeface="Arial" panose="020B0604020202020204" pitchFamily="34" charset="0"/>
                <a:cs typeface="Arial" panose="020B0604020202020204" pitchFamily="34" charset="0"/>
              </a:defRPr>
            </a:lvl1pPr>
          </a:lstStyle>
          <a:p>
            <a:endParaRPr lang="ko-KR" altLang="en-US" dirty="0"/>
          </a:p>
        </p:txBody>
      </p:sp>
      <p:sp>
        <p:nvSpPr>
          <p:cNvPr id="19" name="Picture Placeholder 4">
            <a:extLst>
              <a:ext uri="{FF2B5EF4-FFF2-40B4-BE49-F238E27FC236}">
                <a16:creationId xmlns:a16="http://schemas.microsoft.com/office/drawing/2014/main" id="{8C95C1AF-94B3-408B-8786-270C44CF9F83}"/>
              </a:ext>
            </a:extLst>
          </p:cNvPr>
          <p:cNvSpPr>
            <a:spLocks noGrp="1"/>
          </p:cNvSpPr>
          <p:nvPr>
            <p:ph type="pic" sz="quarter" idx="25"/>
          </p:nvPr>
        </p:nvSpPr>
        <p:spPr>
          <a:xfrm>
            <a:off x="9456373" y="7029399"/>
            <a:ext cx="2015067" cy="1511300"/>
          </a:xfrm>
          <a:prstGeom prst="rect">
            <a:avLst/>
          </a:prstGeom>
          <a:pattFill prst="pct80">
            <a:fgClr>
              <a:schemeClr val="bg1"/>
            </a:fgClr>
            <a:bgClr>
              <a:schemeClr val="tx1">
                <a:lumMod val="50000"/>
                <a:lumOff val="50000"/>
              </a:schemeClr>
            </a:bgClr>
          </a:pattFill>
        </p:spPr>
        <p:txBody>
          <a:bodyPr anchor="ctr"/>
          <a:lstStyle>
            <a:lvl1pPr marL="0" indent="0" algn="ctr">
              <a:buNone/>
              <a:defRPr sz="1400">
                <a:latin typeface="Arial" panose="020B0604020202020204" pitchFamily="34" charset="0"/>
                <a:cs typeface="Arial" panose="020B0604020202020204" pitchFamily="34" charset="0"/>
              </a:defRPr>
            </a:lvl1pPr>
          </a:lstStyle>
          <a:p>
            <a:endParaRPr lang="ko-KR" altLang="en-US" dirty="0"/>
          </a:p>
        </p:txBody>
      </p:sp>
      <p:sp>
        <p:nvSpPr>
          <p:cNvPr id="20" name="Picture Placeholder 4">
            <a:extLst>
              <a:ext uri="{FF2B5EF4-FFF2-40B4-BE49-F238E27FC236}">
                <a16:creationId xmlns:a16="http://schemas.microsoft.com/office/drawing/2014/main" id="{6285CFD3-9C6A-472D-9EE9-4A73C45B72D4}"/>
              </a:ext>
            </a:extLst>
          </p:cNvPr>
          <p:cNvSpPr>
            <a:spLocks noGrp="1"/>
          </p:cNvSpPr>
          <p:nvPr>
            <p:ph type="pic" sz="quarter" idx="26"/>
          </p:nvPr>
        </p:nvSpPr>
        <p:spPr>
          <a:xfrm>
            <a:off x="565515" y="8686452"/>
            <a:ext cx="2015067" cy="1511300"/>
          </a:xfrm>
          <a:prstGeom prst="rect">
            <a:avLst/>
          </a:prstGeom>
          <a:pattFill prst="pct80">
            <a:fgClr>
              <a:schemeClr val="bg1"/>
            </a:fgClr>
            <a:bgClr>
              <a:schemeClr val="tx1">
                <a:lumMod val="50000"/>
                <a:lumOff val="50000"/>
              </a:schemeClr>
            </a:bgClr>
          </a:pattFill>
        </p:spPr>
        <p:txBody>
          <a:bodyPr anchor="ctr"/>
          <a:lstStyle>
            <a:lvl1pPr marL="0" indent="0" algn="ctr">
              <a:buNone/>
              <a:defRPr sz="1400">
                <a:latin typeface="Arial" panose="020B0604020202020204" pitchFamily="34" charset="0"/>
                <a:cs typeface="Arial" panose="020B0604020202020204" pitchFamily="34" charset="0"/>
              </a:defRPr>
            </a:lvl1pPr>
          </a:lstStyle>
          <a:p>
            <a:endParaRPr lang="ko-KR" altLang="en-US" dirty="0"/>
          </a:p>
        </p:txBody>
      </p:sp>
      <p:sp>
        <p:nvSpPr>
          <p:cNvPr id="21" name="Picture Placeholder 4">
            <a:extLst>
              <a:ext uri="{FF2B5EF4-FFF2-40B4-BE49-F238E27FC236}">
                <a16:creationId xmlns:a16="http://schemas.microsoft.com/office/drawing/2014/main" id="{739D75EF-86D3-4E4D-97CE-7C99F586F81C}"/>
              </a:ext>
            </a:extLst>
          </p:cNvPr>
          <p:cNvSpPr>
            <a:spLocks noGrp="1"/>
          </p:cNvSpPr>
          <p:nvPr>
            <p:ph type="pic" sz="quarter" idx="27"/>
          </p:nvPr>
        </p:nvSpPr>
        <p:spPr>
          <a:xfrm>
            <a:off x="2788229" y="8686452"/>
            <a:ext cx="2015067" cy="1511300"/>
          </a:xfrm>
          <a:prstGeom prst="rect">
            <a:avLst/>
          </a:prstGeom>
          <a:pattFill prst="pct80">
            <a:fgClr>
              <a:schemeClr val="bg1"/>
            </a:fgClr>
            <a:bgClr>
              <a:schemeClr val="tx1">
                <a:lumMod val="50000"/>
                <a:lumOff val="50000"/>
              </a:schemeClr>
            </a:bgClr>
          </a:pattFill>
        </p:spPr>
        <p:txBody>
          <a:bodyPr anchor="ctr"/>
          <a:lstStyle>
            <a:lvl1pPr marL="0" indent="0" algn="ctr">
              <a:buNone/>
              <a:defRPr sz="1400">
                <a:latin typeface="Arial" panose="020B0604020202020204" pitchFamily="34" charset="0"/>
                <a:cs typeface="Arial" panose="020B0604020202020204" pitchFamily="34" charset="0"/>
              </a:defRPr>
            </a:lvl1pPr>
          </a:lstStyle>
          <a:p>
            <a:endParaRPr lang="ko-KR" altLang="en-US" dirty="0"/>
          </a:p>
        </p:txBody>
      </p:sp>
      <p:sp>
        <p:nvSpPr>
          <p:cNvPr id="22" name="Picture Placeholder 4">
            <a:extLst>
              <a:ext uri="{FF2B5EF4-FFF2-40B4-BE49-F238E27FC236}">
                <a16:creationId xmlns:a16="http://schemas.microsoft.com/office/drawing/2014/main" id="{90E19E06-3959-4860-BD51-54367B281BBC}"/>
              </a:ext>
            </a:extLst>
          </p:cNvPr>
          <p:cNvSpPr>
            <a:spLocks noGrp="1"/>
          </p:cNvSpPr>
          <p:nvPr>
            <p:ph type="pic" sz="quarter" idx="28"/>
          </p:nvPr>
        </p:nvSpPr>
        <p:spPr>
          <a:xfrm>
            <a:off x="5010944" y="8686452"/>
            <a:ext cx="2015067" cy="1511300"/>
          </a:xfrm>
          <a:prstGeom prst="rect">
            <a:avLst/>
          </a:prstGeom>
          <a:pattFill prst="pct80">
            <a:fgClr>
              <a:schemeClr val="bg1"/>
            </a:fgClr>
            <a:bgClr>
              <a:schemeClr val="tx1">
                <a:lumMod val="50000"/>
                <a:lumOff val="50000"/>
              </a:schemeClr>
            </a:bgClr>
          </a:pattFill>
        </p:spPr>
        <p:txBody>
          <a:bodyPr anchor="ctr"/>
          <a:lstStyle>
            <a:lvl1pPr marL="0" indent="0" algn="ctr">
              <a:buNone/>
              <a:defRPr sz="1400">
                <a:latin typeface="Arial" panose="020B0604020202020204" pitchFamily="34" charset="0"/>
                <a:cs typeface="Arial" panose="020B0604020202020204" pitchFamily="34" charset="0"/>
              </a:defRPr>
            </a:lvl1pPr>
          </a:lstStyle>
          <a:p>
            <a:endParaRPr lang="ko-KR" altLang="en-US" dirty="0"/>
          </a:p>
        </p:txBody>
      </p:sp>
      <p:sp>
        <p:nvSpPr>
          <p:cNvPr id="23" name="Picture Placeholder 4">
            <a:extLst>
              <a:ext uri="{FF2B5EF4-FFF2-40B4-BE49-F238E27FC236}">
                <a16:creationId xmlns:a16="http://schemas.microsoft.com/office/drawing/2014/main" id="{1D57807E-8249-4914-9278-607DA42ECEBE}"/>
              </a:ext>
            </a:extLst>
          </p:cNvPr>
          <p:cNvSpPr>
            <a:spLocks noGrp="1"/>
          </p:cNvSpPr>
          <p:nvPr>
            <p:ph type="pic" sz="quarter" idx="29"/>
          </p:nvPr>
        </p:nvSpPr>
        <p:spPr>
          <a:xfrm>
            <a:off x="7233659" y="8686452"/>
            <a:ext cx="2015067" cy="1511300"/>
          </a:xfrm>
          <a:prstGeom prst="rect">
            <a:avLst/>
          </a:prstGeom>
          <a:pattFill prst="pct80">
            <a:fgClr>
              <a:schemeClr val="bg1"/>
            </a:fgClr>
            <a:bgClr>
              <a:schemeClr val="tx1">
                <a:lumMod val="50000"/>
                <a:lumOff val="50000"/>
              </a:schemeClr>
            </a:bgClr>
          </a:pattFill>
        </p:spPr>
        <p:txBody>
          <a:bodyPr anchor="ctr"/>
          <a:lstStyle>
            <a:lvl1pPr marL="0" indent="0" algn="ctr">
              <a:buNone/>
              <a:defRPr sz="1400">
                <a:latin typeface="Arial" panose="020B0604020202020204" pitchFamily="34" charset="0"/>
                <a:cs typeface="Arial" panose="020B0604020202020204" pitchFamily="34" charset="0"/>
              </a:defRPr>
            </a:lvl1pPr>
          </a:lstStyle>
          <a:p>
            <a:endParaRPr lang="ko-KR" altLang="en-US" dirty="0"/>
          </a:p>
        </p:txBody>
      </p:sp>
      <p:sp>
        <p:nvSpPr>
          <p:cNvPr id="24" name="Picture Placeholder 4">
            <a:extLst>
              <a:ext uri="{FF2B5EF4-FFF2-40B4-BE49-F238E27FC236}">
                <a16:creationId xmlns:a16="http://schemas.microsoft.com/office/drawing/2014/main" id="{CC97E5B4-BD89-44C2-9629-22BE86D85B39}"/>
              </a:ext>
            </a:extLst>
          </p:cNvPr>
          <p:cNvSpPr>
            <a:spLocks noGrp="1"/>
          </p:cNvSpPr>
          <p:nvPr>
            <p:ph type="pic" sz="quarter" idx="30"/>
          </p:nvPr>
        </p:nvSpPr>
        <p:spPr>
          <a:xfrm>
            <a:off x="9456373" y="8686452"/>
            <a:ext cx="2015067" cy="1511300"/>
          </a:xfrm>
          <a:prstGeom prst="rect">
            <a:avLst/>
          </a:prstGeom>
          <a:pattFill prst="pct80">
            <a:fgClr>
              <a:schemeClr val="bg1"/>
            </a:fgClr>
            <a:bgClr>
              <a:schemeClr val="tx1">
                <a:lumMod val="50000"/>
                <a:lumOff val="50000"/>
              </a:schemeClr>
            </a:bgClr>
          </a:pattFill>
        </p:spPr>
        <p:txBody>
          <a:bodyPr anchor="ctr"/>
          <a:lstStyle>
            <a:lvl1pPr marL="0" indent="0" algn="ctr">
              <a:buNone/>
              <a:defRPr sz="1400">
                <a:latin typeface="Arial" panose="020B0604020202020204" pitchFamily="34" charset="0"/>
                <a:cs typeface="Arial" panose="020B0604020202020204" pitchFamily="34" charset="0"/>
              </a:defRPr>
            </a:lvl1pPr>
          </a:lstStyle>
          <a:p>
            <a:endParaRPr lang="ko-KR" altLang="en-US" dirty="0"/>
          </a:p>
        </p:txBody>
      </p:sp>
    </p:spTree>
    <p:extLst>
      <p:ext uri="{BB962C8B-B14F-4D97-AF65-F5344CB8AC3E}">
        <p14:creationId xmlns:p14="http://schemas.microsoft.com/office/powerpoint/2010/main" val="248754265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Gray">
    <p:spTree>
      <p:nvGrpSpPr>
        <p:cNvPr id="1" name=""/>
        <p:cNvGrpSpPr/>
        <p:nvPr/>
      </p:nvGrpSpPr>
      <p:grpSpPr>
        <a:xfrm>
          <a:off x="0" y="0"/>
          <a:ext cx="0" cy="0"/>
          <a:chOff x="0" y="0"/>
          <a:chExt cx="0" cy="0"/>
        </a:xfrm>
      </p:grpSpPr>
      <p:sp>
        <p:nvSpPr>
          <p:cNvPr id="2" name="직사각형 1"/>
          <p:cNvSpPr/>
          <p:nvPr userDrawn="1"/>
        </p:nvSpPr>
        <p:spPr>
          <a:xfrm>
            <a:off x="0" y="0"/>
            <a:ext cx="12192000" cy="6858000"/>
          </a:xfrm>
          <a:prstGeom prst="rect">
            <a:avLst/>
          </a:prstGeom>
          <a:gradFill flip="none" rotWithShape="1">
            <a:gsLst>
              <a:gs pos="62000">
                <a:srgbClr val="EFF4F5"/>
              </a:gs>
              <a:gs pos="100000">
                <a:srgbClr val="DCE1E4"/>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dirty="0">
              <a:ln>
                <a:noFill/>
              </a:ln>
              <a:solidFill>
                <a:prstClr val="black"/>
              </a:solidFill>
              <a:effectLst/>
              <a:uLnTx/>
              <a:uFillTx/>
              <a:latin typeface="Arial"/>
              <a:ea typeface="맑은 고딕"/>
              <a:cs typeface="+mn-cs"/>
            </a:endParaRPr>
          </a:p>
        </p:txBody>
      </p:sp>
    </p:spTree>
    <p:extLst>
      <p:ext uri="{BB962C8B-B14F-4D97-AF65-F5344CB8AC3E}">
        <p14:creationId xmlns:p14="http://schemas.microsoft.com/office/powerpoint/2010/main" val="303246600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Gray Gradient">
    <p:spTree>
      <p:nvGrpSpPr>
        <p:cNvPr id="1" name=""/>
        <p:cNvGrpSpPr/>
        <p:nvPr/>
      </p:nvGrpSpPr>
      <p:grpSpPr>
        <a:xfrm>
          <a:off x="0" y="0"/>
          <a:ext cx="0" cy="0"/>
          <a:chOff x="0" y="0"/>
          <a:chExt cx="0" cy="0"/>
        </a:xfrm>
      </p:grpSpPr>
      <p:sp>
        <p:nvSpPr>
          <p:cNvPr id="2" name="직사각형 1"/>
          <p:cNvSpPr/>
          <p:nvPr userDrawn="1"/>
        </p:nvSpPr>
        <p:spPr>
          <a:xfrm>
            <a:off x="0" y="0"/>
            <a:ext cx="12188835" cy="6858000"/>
          </a:xfrm>
          <a:prstGeom prst="rect">
            <a:avLst/>
          </a:prstGeom>
          <a:gradFill flip="none" rotWithShape="1">
            <a:gsLst>
              <a:gs pos="0">
                <a:schemeClr val="accent5">
                  <a:lumMod val="0"/>
                  <a:lumOff val="100000"/>
                </a:schemeClr>
              </a:gs>
              <a:gs pos="53000">
                <a:schemeClr val="accent5">
                  <a:lumMod val="0"/>
                  <a:lumOff val="100000"/>
                </a:schemeClr>
              </a:gs>
              <a:gs pos="100000">
                <a:schemeClr val="bg1">
                  <a:lumMod val="85000"/>
                </a:schemeClr>
              </a:gs>
            </a:gsLst>
            <a:path path="circle">
              <a:fillToRect l="50000" t="-80000" r="50000" b="18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white"/>
              </a:solidFill>
              <a:effectLst/>
              <a:uLnTx/>
              <a:uFillTx/>
              <a:latin typeface="Arial"/>
              <a:ea typeface="맑은 고딕"/>
              <a:cs typeface="+mn-cs"/>
            </a:endParaRPr>
          </a:p>
        </p:txBody>
      </p:sp>
    </p:spTree>
    <p:extLst>
      <p:ext uri="{BB962C8B-B14F-4D97-AF65-F5344CB8AC3E}">
        <p14:creationId xmlns:p14="http://schemas.microsoft.com/office/powerpoint/2010/main" val="406302650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Unvan 1"/>
          <p:cNvSpPr>
            <a:spLocks noGrp="1"/>
          </p:cNvSpPr>
          <p:nvPr>
            <p:ph type="title"/>
          </p:nvPr>
        </p:nvSpPr>
        <p:spPr>
          <a:xfrm>
            <a:off x="839788" y="457200"/>
            <a:ext cx="3932237" cy="1600200"/>
          </a:xfrm>
        </p:spPr>
        <p:txBody>
          <a:bodyPr anchor="b"/>
          <a:lstStyle>
            <a:lvl1pPr>
              <a:defRPr sz="3200"/>
            </a:lvl1pPr>
          </a:lstStyle>
          <a:p>
            <a:r>
              <a:rPr lang="tr-TR"/>
              <a:t>Asıl başlık stili için tıklatın</a:t>
            </a:r>
          </a:p>
        </p:txBody>
      </p:sp>
      <p:sp>
        <p:nvSpPr>
          <p:cNvPr id="3" name="Resim Yer Tutucusu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r-TR"/>
          </a:p>
        </p:txBody>
      </p:sp>
      <p:sp>
        <p:nvSpPr>
          <p:cNvPr id="4" name="Metin Yer Tutucus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a:t>
            </a:r>
          </a:p>
        </p:txBody>
      </p:sp>
      <p:sp>
        <p:nvSpPr>
          <p:cNvPr id="5" name="Veri Yer Tutucusu 4"/>
          <p:cNvSpPr>
            <a:spLocks noGrp="1"/>
          </p:cNvSpPr>
          <p:nvPr>
            <p:ph type="dt" sz="half" idx="10"/>
          </p:nvPr>
        </p:nvSpPr>
        <p:spPr/>
        <p:txBody>
          <a:bodyPr/>
          <a:lstStyle/>
          <a:p>
            <a:fld id="{A2950FCE-6745-420C-B76D-CABDFAFB3913}" type="datetimeFigureOut">
              <a:rPr lang="tr-TR" smtClean="0"/>
              <a:t>30.12.2024</a:t>
            </a:fld>
            <a:endParaRPr lang="tr-TR"/>
          </a:p>
        </p:txBody>
      </p:sp>
      <p:sp>
        <p:nvSpPr>
          <p:cNvPr id="6" name="Altbilgi Yer Tutucusu 5"/>
          <p:cNvSpPr>
            <a:spLocks noGrp="1"/>
          </p:cNvSpPr>
          <p:nvPr>
            <p:ph type="ftr" sz="quarter" idx="11"/>
          </p:nvPr>
        </p:nvSpPr>
        <p:spPr/>
        <p:txBody>
          <a:bodyPr/>
          <a:lstStyle/>
          <a:p>
            <a:endParaRPr lang="tr-TR"/>
          </a:p>
        </p:txBody>
      </p:sp>
      <p:sp>
        <p:nvSpPr>
          <p:cNvPr id="7" name="Slayt Numarası Yer Tutucusu 6"/>
          <p:cNvSpPr>
            <a:spLocks noGrp="1"/>
          </p:cNvSpPr>
          <p:nvPr>
            <p:ph type="sldNum" sz="quarter" idx="12"/>
          </p:nvPr>
        </p:nvSpPr>
        <p:spPr/>
        <p:txBody>
          <a:bodyPr/>
          <a:lstStyle/>
          <a:p>
            <a:fld id="{FF377E7F-6FC3-467C-8341-D7E409D40CFC}" type="slidenum">
              <a:rPr lang="tr-TR" smtClean="0"/>
              <a:t>‹#›</a:t>
            </a:fld>
            <a:endParaRPr lang="tr-TR"/>
          </a:p>
        </p:txBody>
      </p:sp>
    </p:spTree>
    <p:extLst>
      <p:ext uri="{BB962C8B-B14F-4D97-AF65-F5344CB8AC3E}">
        <p14:creationId xmlns:p14="http://schemas.microsoft.com/office/powerpoint/2010/main" val="3189987002"/>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Cool Gray">
    <p:spTree>
      <p:nvGrpSpPr>
        <p:cNvPr id="1" name=""/>
        <p:cNvGrpSpPr/>
        <p:nvPr/>
      </p:nvGrpSpPr>
      <p:grpSpPr>
        <a:xfrm>
          <a:off x="0" y="0"/>
          <a:ext cx="0" cy="0"/>
          <a:chOff x="0" y="0"/>
          <a:chExt cx="0" cy="0"/>
        </a:xfrm>
      </p:grpSpPr>
      <p:sp>
        <p:nvSpPr>
          <p:cNvPr id="2" name="직사각형 1"/>
          <p:cNvSpPr/>
          <p:nvPr userDrawn="1"/>
        </p:nvSpPr>
        <p:spPr>
          <a:xfrm>
            <a:off x="0" y="0"/>
            <a:ext cx="12192000" cy="6858000"/>
          </a:xfrm>
          <a:prstGeom prst="rect">
            <a:avLst/>
          </a:prstGeom>
          <a:solidFill>
            <a:srgbClr val="EEF0F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dirty="0">
              <a:ln>
                <a:noFill/>
              </a:ln>
              <a:solidFill>
                <a:prstClr val="black"/>
              </a:solidFill>
              <a:effectLst/>
              <a:uLnTx/>
              <a:uFillTx/>
              <a:latin typeface="Arial"/>
              <a:ea typeface="맑은 고딕"/>
              <a:cs typeface="+mn-cs"/>
            </a:endParaRPr>
          </a:p>
        </p:txBody>
      </p:sp>
    </p:spTree>
    <p:extLst>
      <p:ext uri="{BB962C8B-B14F-4D97-AF65-F5344CB8AC3E}">
        <p14:creationId xmlns:p14="http://schemas.microsoft.com/office/powerpoint/2010/main" val="313702925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White &amp; Gray">
    <p:spTree>
      <p:nvGrpSpPr>
        <p:cNvPr id="1" name=""/>
        <p:cNvGrpSpPr/>
        <p:nvPr/>
      </p:nvGrpSpPr>
      <p:grpSpPr>
        <a:xfrm>
          <a:off x="0" y="0"/>
          <a:ext cx="0" cy="0"/>
          <a:chOff x="0" y="0"/>
          <a:chExt cx="0" cy="0"/>
        </a:xfrm>
      </p:grpSpPr>
      <p:sp>
        <p:nvSpPr>
          <p:cNvPr id="2" name="직사각형 1"/>
          <p:cNvSpPr/>
          <p:nvPr userDrawn="1"/>
        </p:nvSpPr>
        <p:spPr>
          <a:xfrm>
            <a:off x="0" y="0"/>
            <a:ext cx="12192000" cy="6858000"/>
          </a:xfrm>
          <a:prstGeom prst="rect">
            <a:avLst/>
          </a:prstGeom>
          <a:gradFill flip="none" rotWithShape="1">
            <a:gsLst>
              <a:gs pos="62000">
                <a:srgbClr val="EFF4F5"/>
              </a:gs>
              <a:gs pos="100000">
                <a:srgbClr val="DCE1E4"/>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dirty="0">
              <a:ln>
                <a:noFill/>
              </a:ln>
              <a:solidFill>
                <a:prstClr val="black"/>
              </a:solidFill>
              <a:effectLst/>
              <a:uLnTx/>
              <a:uFillTx/>
              <a:latin typeface="Arial"/>
              <a:ea typeface="맑은 고딕"/>
              <a:cs typeface="+mn-cs"/>
            </a:endParaRPr>
          </a:p>
        </p:txBody>
      </p:sp>
      <p:sp>
        <p:nvSpPr>
          <p:cNvPr id="3" name="직사각형 2">
            <a:extLst>
              <a:ext uri="{FF2B5EF4-FFF2-40B4-BE49-F238E27FC236}">
                <a16:creationId xmlns:a16="http://schemas.microsoft.com/office/drawing/2014/main" id="{0C365D61-25B7-4D09-B83D-76A28CDEDBF0}"/>
              </a:ext>
            </a:extLst>
          </p:cNvPr>
          <p:cNvSpPr/>
          <p:nvPr userDrawn="1"/>
        </p:nvSpPr>
        <p:spPr>
          <a:xfrm>
            <a:off x="0" y="0"/>
            <a:ext cx="6096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dirty="0">
              <a:ln>
                <a:noFill/>
              </a:ln>
              <a:solidFill>
                <a:prstClr val="black"/>
              </a:solidFill>
              <a:effectLst/>
              <a:uLnTx/>
              <a:uFillTx/>
              <a:latin typeface="Arial"/>
              <a:ea typeface="맑은 고딕"/>
              <a:cs typeface="+mn-cs"/>
            </a:endParaRPr>
          </a:p>
        </p:txBody>
      </p:sp>
    </p:spTree>
    <p:extLst>
      <p:ext uri="{BB962C8B-B14F-4D97-AF65-F5344CB8AC3E}">
        <p14:creationId xmlns:p14="http://schemas.microsoft.com/office/powerpoint/2010/main" val="413358988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Dark Navy">
    <p:spTree>
      <p:nvGrpSpPr>
        <p:cNvPr id="1" name=""/>
        <p:cNvGrpSpPr/>
        <p:nvPr/>
      </p:nvGrpSpPr>
      <p:grpSpPr>
        <a:xfrm>
          <a:off x="0" y="0"/>
          <a:ext cx="0" cy="0"/>
          <a:chOff x="0" y="0"/>
          <a:chExt cx="0" cy="0"/>
        </a:xfrm>
      </p:grpSpPr>
      <p:sp>
        <p:nvSpPr>
          <p:cNvPr id="5" name="직사각형 1">
            <a:extLst>
              <a:ext uri="{FF2B5EF4-FFF2-40B4-BE49-F238E27FC236}">
                <a16:creationId xmlns:a16="http://schemas.microsoft.com/office/drawing/2014/main" id="{3C46467A-A779-40FF-BA29-A1414C15C34A}"/>
              </a:ext>
            </a:extLst>
          </p:cNvPr>
          <p:cNvSpPr/>
          <p:nvPr userDrawn="1"/>
        </p:nvSpPr>
        <p:spPr>
          <a:xfrm>
            <a:off x="0" y="0"/>
            <a:ext cx="12192000" cy="6858000"/>
          </a:xfrm>
          <a:prstGeom prst="rect">
            <a:avLst/>
          </a:prstGeom>
          <a:gradFill flip="none" rotWithShape="1">
            <a:gsLst>
              <a:gs pos="0">
                <a:srgbClr val="4F5461"/>
              </a:gs>
              <a:gs pos="46000">
                <a:srgbClr val="636875"/>
              </a:gs>
              <a:gs pos="100000">
                <a:srgbClr val="454C59"/>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dirty="0">
              <a:ln>
                <a:noFill/>
              </a:ln>
              <a:solidFill>
                <a:prstClr val="black"/>
              </a:solidFill>
              <a:effectLst/>
              <a:uLnTx/>
              <a:uFillTx/>
              <a:latin typeface="Arial"/>
              <a:ea typeface="맑은 고딕"/>
              <a:cs typeface="+mn-cs"/>
            </a:endParaRPr>
          </a:p>
        </p:txBody>
      </p:sp>
    </p:spTree>
    <p:extLst>
      <p:ext uri="{BB962C8B-B14F-4D97-AF65-F5344CB8AC3E}">
        <p14:creationId xmlns:p14="http://schemas.microsoft.com/office/powerpoint/2010/main" val="358613623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Dark">
    <p:spTree>
      <p:nvGrpSpPr>
        <p:cNvPr id="1" name=""/>
        <p:cNvGrpSpPr/>
        <p:nvPr/>
      </p:nvGrpSpPr>
      <p:grpSpPr>
        <a:xfrm>
          <a:off x="0" y="0"/>
          <a:ext cx="0" cy="0"/>
          <a:chOff x="0" y="0"/>
          <a:chExt cx="0" cy="0"/>
        </a:xfrm>
      </p:grpSpPr>
      <p:sp>
        <p:nvSpPr>
          <p:cNvPr id="2" name="직사각형 1">
            <a:extLst>
              <a:ext uri="{FF2B5EF4-FFF2-40B4-BE49-F238E27FC236}">
                <a16:creationId xmlns:a16="http://schemas.microsoft.com/office/drawing/2014/main" id="{FD6CF763-E0B7-4C0C-9678-0D8B227B0E37}"/>
              </a:ext>
            </a:extLst>
          </p:cNvPr>
          <p:cNvSpPr/>
          <p:nvPr userDrawn="1"/>
        </p:nvSpPr>
        <p:spPr>
          <a:xfrm>
            <a:off x="0" y="0"/>
            <a:ext cx="12192000" cy="6858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dirty="0">
              <a:ln>
                <a:noFill/>
              </a:ln>
              <a:solidFill>
                <a:prstClr val="black"/>
              </a:solidFill>
              <a:effectLst/>
              <a:uLnTx/>
              <a:uFillTx/>
              <a:latin typeface="Arial"/>
              <a:ea typeface="맑은 고딕"/>
              <a:cs typeface="+mn-cs"/>
            </a:endParaRPr>
          </a:p>
        </p:txBody>
      </p:sp>
      <p:sp>
        <p:nvSpPr>
          <p:cNvPr id="3" name="직사각형 2">
            <a:extLst>
              <a:ext uri="{FF2B5EF4-FFF2-40B4-BE49-F238E27FC236}">
                <a16:creationId xmlns:a16="http://schemas.microsoft.com/office/drawing/2014/main" id="{06EC9FFA-8FDA-455B-9E79-756E631FBA33}"/>
              </a:ext>
            </a:extLst>
          </p:cNvPr>
          <p:cNvSpPr/>
          <p:nvPr userDrawn="1"/>
        </p:nvSpPr>
        <p:spPr>
          <a:xfrm>
            <a:off x="6096000" y="0"/>
            <a:ext cx="6096000" cy="6858000"/>
          </a:xfrm>
          <a:prstGeom prst="rect">
            <a:avLst/>
          </a:prstGeom>
          <a:solidFill>
            <a:schemeClr val="tx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100" b="0" i="0" u="none" strike="noStrike" kern="1200" cap="none" spc="0" normalizeH="0" baseline="0" noProof="0" dirty="0">
              <a:ln>
                <a:noFill/>
              </a:ln>
              <a:solidFill>
                <a:prstClr val="white"/>
              </a:solidFill>
              <a:effectLst/>
              <a:uLnTx/>
              <a:uFillTx/>
              <a:latin typeface="Arial"/>
              <a:ea typeface="맑은 고딕"/>
              <a:cs typeface="+mn-cs"/>
            </a:endParaRPr>
          </a:p>
        </p:txBody>
      </p:sp>
    </p:spTree>
    <p:extLst>
      <p:ext uri="{BB962C8B-B14F-4D97-AF65-F5344CB8AC3E}">
        <p14:creationId xmlns:p14="http://schemas.microsoft.com/office/powerpoint/2010/main" val="185399637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License">
    <p:spTree>
      <p:nvGrpSpPr>
        <p:cNvPr id="1" name=""/>
        <p:cNvGrpSpPr/>
        <p:nvPr/>
      </p:nvGrpSpPr>
      <p:grpSpPr>
        <a:xfrm>
          <a:off x="0" y="0"/>
          <a:ext cx="0" cy="0"/>
          <a:chOff x="0" y="0"/>
          <a:chExt cx="0" cy="0"/>
        </a:xfrm>
      </p:grpSpPr>
      <p:sp>
        <p:nvSpPr>
          <p:cNvPr id="19" name="직사각형 18"/>
          <p:cNvSpPr/>
          <p:nvPr userDrawn="1"/>
        </p:nvSpPr>
        <p:spPr>
          <a:xfrm>
            <a:off x="0" y="4362450"/>
            <a:ext cx="6085840" cy="2495550"/>
          </a:xfrm>
          <a:prstGeom prst="rect">
            <a:avLst/>
          </a:prstGeom>
          <a:solidFill>
            <a:srgbClr val="6A8094">
              <a:alpha val="3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648000" rIns="0" bIns="0" numCol="1" spcCol="0" rtlCol="0" fromWordArt="0" anchor="t" anchorCtr="0" forceAA="0" compatLnSpc="1">
            <a:prstTxWarp prst="textNoShape">
              <a:avLst/>
            </a:prstTxWarp>
            <a:noAutofit/>
          </a:bodyPr>
          <a:lstStyle/>
          <a:p>
            <a:pPr marL="285750" marR="0" lvl="0" indent="-285750" algn="l" defTabSz="457200" rtl="0" eaLnBrk="1" fontAlgn="auto" latinLnBrk="0" hangingPunct="1">
              <a:lnSpc>
                <a:spcPct val="150000"/>
              </a:lnSpc>
              <a:spcBef>
                <a:spcPts val="0"/>
              </a:spcBef>
              <a:spcAft>
                <a:spcPts val="1200"/>
              </a:spcAft>
              <a:buClrTx/>
              <a:buSzTx/>
              <a:buFont typeface="Wingdings" panose="05000000000000000000" pitchFamily="2" charset="2"/>
              <a:buChar char="l"/>
              <a:tabLst/>
              <a:defRPr/>
            </a:pPr>
            <a:r>
              <a:rPr kumimoji="0" lang="en-US" altLang="ko-KR" sz="1600" b="0" i="0" u="none" strike="noStrike" kern="1200" cap="none" spc="0" normalizeH="0" baseline="0" noProof="0" dirty="0">
                <a:ln>
                  <a:noFill/>
                </a:ln>
                <a:solidFill>
                  <a:prstClr val="black"/>
                </a:solidFill>
                <a:effectLst/>
                <a:uLnTx/>
                <a:uFillTx/>
                <a:latin typeface="맑은 고딕"/>
                <a:ea typeface="맑은 고딕"/>
                <a:cs typeface="+mn-cs"/>
              </a:rPr>
              <a:t>Personal &amp; Non-Commercial works</a:t>
            </a:r>
            <a:endParaRPr kumimoji="0" lang="ko-KR" altLang="en-US" sz="1600" b="0" i="0" u="none" strike="noStrike" kern="1200" cap="none" spc="0" normalizeH="0" baseline="0" noProof="0" dirty="0">
              <a:ln>
                <a:noFill/>
              </a:ln>
              <a:solidFill>
                <a:prstClr val="black"/>
              </a:solidFill>
              <a:effectLst/>
              <a:uLnTx/>
              <a:uFillTx/>
              <a:latin typeface="맑은 고딕"/>
              <a:ea typeface="맑은 고딕"/>
              <a:cs typeface="+mn-cs"/>
            </a:endParaRPr>
          </a:p>
        </p:txBody>
      </p:sp>
      <p:sp>
        <p:nvSpPr>
          <p:cNvPr id="37" name="직사각형 36"/>
          <p:cNvSpPr/>
          <p:nvPr userDrawn="1"/>
        </p:nvSpPr>
        <p:spPr>
          <a:xfrm>
            <a:off x="6085840" y="4362450"/>
            <a:ext cx="6106160" cy="2495550"/>
          </a:xfrm>
          <a:prstGeom prst="rect">
            <a:avLst/>
          </a:prstGeom>
          <a:solidFill>
            <a:srgbClr val="6A809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648000" rIns="0" bIns="0" numCol="1" spcCol="0" rtlCol="0" fromWordArt="0" anchor="t" anchorCtr="0" forceAA="0" compatLnSpc="1">
            <a:prstTxWarp prst="textNoShape">
              <a:avLst/>
            </a:prstTxWarp>
            <a:noAutofit/>
          </a:bodyPr>
          <a:lstStyle/>
          <a:p>
            <a:pPr marL="285750" marR="0" lvl="0" indent="-285750" algn="l" defTabSz="457200" rtl="0" eaLnBrk="1" fontAlgn="auto" latinLnBrk="0" hangingPunct="1">
              <a:lnSpc>
                <a:spcPct val="150000"/>
              </a:lnSpc>
              <a:spcBef>
                <a:spcPts val="0"/>
              </a:spcBef>
              <a:spcAft>
                <a:spcPts val="1200"/>
              </a:spcAft>
              <a:buClrTx/>
              <a:buSzTx/>
              <a:buFont typeface="Wingdings" panose="05000000000000000000" pitchFamily="2" charset="2"/>
              <a:buChar char="l"/>
              <a:tabLst/>
              <a:defRPr/>
            </a:pPr>
            <a:r>
              <a:rPr kumimoji="0" lang="en-US" altLang="ko-KR" sz="1600" b="0" i="0" u="none" strike="noStrike" kern="1200" cap="none" spc="0" normalizeH="0" baseline="0" noProof="0" dirty="0">
                <a:ln>
                  <a:noFill/>
                </a:ln>
                <a:solidFill>
                  <a:prstClr val="white"/>
                </a:solidFill>
                <a:effectLst/>
                <a:uLnTx/>
                <a:uFillTx/>
                <a:latin typeface="맑은 고딕"/>
                <a:ea typeface="맑은 고딕"/>
                <a:cs typeface="+mn-cs"/>
              </a:rPr>
              <a:t>Redistribution &amp; Resale</a:t>
            </a:r>
          </a:p>
          <a:p>
            <a:pPr marL="285750" marR="0" lvl="0" indent="-285750" algn="l" defTabSz="457200" rtl="0" eaLnBrk="1" fontAlgn="auto" latinLnBrk="0" hangingPunct="1">
              <a:lnSpc>
                <a:spcPct val="150000"/>
              </a:lnSpc>
              <a:spcBef>
                <a:spcPts val="0"/>
              </a:spcBef>
              <a:spcAft>
                <a:spcPts val="1200"/>
              </a:spcAft>
              <a:buClrTx/>
              <a:buSzTx/>
              <a:buFont typeface="Wingdings" panose="05000000000000000000" pitchFamily="2" charset="2"/>
              <a:buChar char="l"/>
              <a:tabLst/>
              <a:defRPr/>
            </a:pPr>
            <a:r>
              <a:rPr kumimoji="0" lang="en-US" altLang="ko-KR" sz="1600" b="0" i="0" u="none" strike="noStrike" kern="1200" cap="none" spc="0" normalizeH="0" baseline="0" noProof="0" dirty="0">
                <a:ln>
                  <a:noFill/>
                </a:ln>
                <a:solidFill>
                  <a:prstClr val="white"/>
                </a:solidFill>
                <a:effectLst/>
                <a:uLnTx/>
                <a:uFillTx/>
                <a:latin typeface="맑은 고딕"/>
                <a:ea typeface="맑은 고딕"/>
                <a:cs typeface="+mn-cs"/>
              </a:rPr>
              <a:t>For Commercial works, You must be </a:t>
            </a:r>
            <a:br>
              <a:rPr kumimoji="0" lang="en-US" altLang="ko-KR" sz="1600" b="0" i="0" u="none" strike="noStrike" kern="1200" cap="none" spc="0" normalizeH="0" baseline="0" noProof="0" dirty="0">
                <a:ln>
                  <a:noFill/>
                </a:ln>
                <a:solidFill>
                  <a:prstClr val="white"/>
                </a:solidFill>
                <a:effectLst/>
                <a:uLnTx/>
                <a:uFillTx/>
                <a:latin typeface="맑은 고딕"/>
                <a:ea typeface="맑은 고딕"/>
                <a:cs typeface="+mn-cs"/>
              </a:rPr>
            </a:br>
            <a:r>
              <a:rPr kumimoji="0" lang="en-US" altLang="ko-KR" sz="1600" b="0" i="0" u="none" strike="noStrike" kern="1200" cap="none" spc="0" normalizeH="0" baseline="0" noProof="0" dirty="0">
                <a:ln>
                  <a:noFill/>
                </a:ln>
                <a:solidFill>
                  <a:prstClr val="white"/>
                </a:solidFill>
                <a:effectLst/>
                <a:uLnTx/>
                <a:uFillTx/>
                <a:latin typeface="맑은 고딕"/>
                <a:ea typeface="맑은 고딕"/>
                <a:cs typeface="+mn-cs"/>
              </a:rPr>
              <a:t>allowed. E-mail to jaywon1116@gmail.com or Comment on the Post.</a:t>
            </a:r>
            <a:endParaRPr kumimoji="0" lang="ko-KR" altLang="en-US" sz="1600" b="0" i="0" u="none" strike="noStrike" kern="1200" cap="none" spc="0" normalizeH="0" baseline="0" noProof="0" dirty="0">
              <a:ln>
                <a:noFill/>
              </a:ln>
              <a:solidFill>
                <a:prstClr val="white"/>
              </a:solidFill>
              <a:effectLst/>
              <a:uLnTx/>
              <a:uFillTx/>
              <a:latin typeface="맑은 고딕"/>
              <a:ea typeface="맑은 고딕"/>
              <a:cs typeface="+mn-cs"/>
            </a:endParaRPr>
          </a:p>
        </p:txBody>
      </p:sp>
      <p:grpSp>
        <p:nvGrpSpPr>
          <p:cNvPr id="38" name="그룹 37"/>
          <p:cNvGrpSpPr/>
          <p:nvPr userDrawn="1"/>
        </p:nvGrpSpPr>
        <p:grpSpPr>
          <a:xfrm>
            <a:off x="2479040" y="3960495"/>
            <a:ext cx="1127760" cy="845820"/>
            <a:chOff x="1584960" y="2659380"/>
            <a:chExt cx="891540" cy="891540"/>
          </a:xfrm>
        </p:grpSpPr>
        <p:sp>
          <p:nvSpPr>
            <p:cNvPr id="39" name="타원 38"/>
            <p:cNvSpPr/>
            <p:nvPr/>
          </p:nvSpPr>
          <p:spPr>
            <a:xfrm>
              <a:off x="1584960" y="2659380"/>
              <a:ext cx="891540" cy="891540"/>
            </a:xfrm>
            <a:prstGeom prst="ellipse">
              <a:avLst/>
            </a:prstGeom>
            <a:solidFill>
              <a:srgbClr val="6A809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dirty="0">
                <a:ln>
                  <a:noFill/>
                </a:ln>
                <a:solidFill>
                  <a:prstClr val="black"/>
                </a:solidFill>
                <a:effectLst/>
                <a:uLnTx/>
                <a:uFillTx/>
                <a:latin typeface="Arial"/>
                <a:ea typeface="맑은 고딕"/>
                <a:cs typeface="+mn-cs"/>
              </a:endParaRPr>
            </a:p>
          </p:txBody>
        </p:sp>
        <p:sp>
          <p:nvSpPr>
            <p:cNvPr id="40" name="타원 39"/>
            <p:cNvSpPr/>
            <p:nvPr/>
          </p:nvSpPr>
          <p:spPr>
            <a:xfrm>
              <a:off x="1845528" y="2919948"/>
              <a:ext cx="370404" cy="370404"/>
            </a:xfrm>
            <a:prstGeom prst="ellipse">
              <a:avLst/>
            </a:prstGeom>
            <a:noFill/>
            <a:ln w="952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dirty="0">
                <a:ln>
                  <a:noFill/>
                </a:ln>
                <a:solidFill>
                  <a:prstClr val="black"/>
                </a:solidFill>
                <a:effectLst/>
                <a:uLnTx/>
                <a:uFillTx/>
                <a:latin typeface="Arial"/>
                <a:ea typeface="맑은 고딕"/>
                <a:cs typeface="+mn-cs"/>
              </a:endParaRPr>
            </a:p>
          </p:txBody>
        </p:sp>
      </p:grpSp>
      <p:sp>
        <p:nvSpPr>
          <p:cNvPr id="41" name="타원 40"/>
          <p:cNvSpPr/>
          <p:nvPr userDrawn="1"/>
        </p:nvSpPr>
        <p:spPr>
          <a:xfrm>
            <a:off x="8575040" y="3960495"/>
            <a:ext cx="1127760" cy="845820"/>
          </a:xfrm>
          <a:prstGeom prst="ellipse">
            <a:avLst/>
          </a:prstGeom>
          <a:solidFill>
            <a:srgbClr val="D1D8D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dirty="0">
              <a:ln>
                <a:noFill/>
              </a:ln>
              <a:solidFill>
                <a:prstClr val="black"/>
              </a:solidFill>
              <a:effectLst/>
              <a:uLnTx/>
              <a:uFillTx/>
              <a:latin typeface="Arial"/>
              <a:ea typeface="맑은 고딕"/>
              <a:cs typeface="+mn-cs"/>
            </a:endParaRPr>
          </a:p>
        </p:txBody>
      </p:sp>
      <p:sp>
        <p:nvSpPr>
          <p:cNvPr id="42" name="십자형 41"/>
          <p:cNvSpPr/>
          <p:nvPr userDrawn="1"/>
        </p:nvSpPr>
        <p:spPr>
          <a:xfrm rot="2700000">
            <a:off x="8919211" y="4090461"/>
            <a:ext cx="439420" cy="585891"/>
          </a:xfrm>
          <a:prstGeom prst="plus">
            <a:avLst>
              <a:gd name="adj" fmla="val 39456"/>
            </a:avLst>
          </a:prstGeom>
          <a:solidFill>
            <a:srgbClr val="6A8094"/>
          </a:solidFill>
          <a:ln w="952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dirty="0">
              <a:ln>
                <a:noFill/>
              </a:ln>
              <a:solidFill>
                <a:prstClr val="black"/>
              </a:solidFill>
              <a:effectLst/>
              <a:uLnTx/>
              <a:uFillTx/>
              <a:latin typeface="Arial"/>
              <a:ea typeface="맑은 고딕"/>
              <a:cs typeface="+mn-cs"/>
            </a:endParaRPr>
          </a:p>
        </p:txBody>
      </p:sp>
      <p:sp>
        <p:nvSpPr>
          <p:cNvPr id="43" name="TextBox 42"/>
          <p:cNvSpPr txBox="1"/>
          <p:nvPr userDrawn="1"/>
        </p:nvSpPr>
        <p:spPr>
          <a:xfrm>
            <a:off x="158728" y="254840"/>
            <a:ext cx="7377433" cy="830997"/>
          </a:xfrm>
          <a:prstGeom prst="rect">
            <a:avLst/>
          </a:prstGeom>
          <a:noFill/>
        </p:spPr>
        <p:txBody>
          <a:bodyPr wrap="square" lIns="0" tIns="0" rIns="0" bIns="0" rtlCol="0">
            <a:spAutoFit/>
          </a:bodyPr>
          <a:lstStyle/>
          <a:p>
            <a:pPr marL="266700" marR="0" lvl="0" indent="-266700" algn="l" defTabSz="457200" rtl="0" eaLnBrk="1" fontAlgn="auto" latinLnBrk="0" hangingPunct="1">
              <a:lnSpc>
                <a:spcPct val="100000"/>
              </a:lnSpc>
              <a:spcBef>
                <a:spcPts val="0"/>
              </a:spcBef>
              <a:spcAft>
                <a:spcPts val="0"/>
              </a:spcAft>
              <a:buClrTx/>
              <a:buSzTx/>
              <a:buFontTx/>
              <a:buNone/>
              <a:tabLst/>
              <a:defRPr/>
            </a:pPr>
            <a:r>
              <a:rPr kumimoji="0" lang="en-US" altLang="ko-KR" sz="5400" b="0" i="0" u="none" strike="noStrike" kern="1200" cap="none" spc="0" normalizeH="0" baseline="0" noProof="0" dirty="0">
                <a:ln>
                  <a:noFill/>
                </a:ln>
                <a:solidFill>
                  <a:prstClr val="black"/>
                </a:solidFill>
                <a:effectLst/>
                <a:uLnTx/>
                <a:uFillTx/>
                <a:latin typeface="Arial" panose="020B0604020202020204" pitchFamily="34" charset="0"/>
                <a:ea typeface="맑은 고딕"/>
                <a:cs typeface="+mn-cs"/>
              </a:rPr>
              <a:t>How you can use</a:t>
            </a:r>
          </a:p>
        </p:txBody>
      </p:sp>
      <p:sp>
        <p:nvSpPr>
          <p:cNvPr id="44" name="직사각형 43">
            <a:hlinkClick r:id="rId2"/>
          </p:cNvPr>
          <p:cNvSpPr/>
          <p:nvPr userDrawn="1"/>
        </p:nvSpPr>
        <p:spPr>
          <a:xfrm>
            <a:off x="165785" y="1248404"/>
            <a:ext cx="3111408" cy="169277"/>
          </a:xfrm>
          <a:prstGeom prst="rect">
            <a:avLst/>
          </a:prstGeom>
        </p:spPr>
        <p:txBody>
          <a:bodyPr wrap="square" lIns="0" tIns="0" rIns="0" bIns="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1100" b="0" i="0" u="none" strike="noStrike" kern="1200" cap="none" spc="0" normalizeH="0" baseline="0" noProof="0" dirty="0">
                <a:ln>
                  <a:noFill/>
                </a:ln>
                <a:solidFill>
                  <a:prstClr val="black"/>
                </a:solidFill>
                <a:effectLst/>
                <a:uLnTx/>
                <a:uFillTx/>
                <a:latin typeface="Arial"/>
                <a:ea typeface="맑은 고딕"/>
                <a:cs typeface="+mn-cs"/>
                <a:hlinkClick r:id="rId3"/>
              </a:rPr>
              <a:t>https://powerpoint-free.blogspot.com/</a:t>
            </a:r>
            <a:endParaRPr kumimoji="0" lang="ko-KR" altLang="en-US" sz="1100" b="0" i="0" u="none" strike="noStrike" kern="1200" cap="none" spc="0" normalizeH="0" baseline="0" noProof="0" dirty="0">
              <a:ln>
                <a:noFill/>
              </a:ln>
              <a:solidFill>
                <a:prstClr val="black"/>
              </a:solidFill>
              <a:effectLst/>
              <a:uLnTx/>
              <a:uFillTx/>
              <a:latin typeface="Arial"/>
              <a:ea typeface="맑은 고딕"/>
              <a:cs typeface="+mn-cs"/>
            </a:endParaRPr>
          </a:p>
        </p:txBody>
      </p:sp>
      <p:sp>
        <p:nvSpPr>
          <p:cNvPr id="45" name="직사각형 44"/>
          <p:cNvSpPr/>
          <p:nvPr userDrawn="1"/>
        </p:nvSpPr>
        <p:spPr>
          <a:xfrm>
            <a:off x="0" y="0"/>
            <a:ext cx="12192000" cy="72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dirty="0">
              <a:ln>
                <a:noFill/>
              </a:ln>
              <a:solidFill>
                <a:prstClr val="black"/>
              </a:solidFill>
              <a:effectLst/>
              <a:uLnTx/>
              <a:uFillTx/>
              <a:latin typeface="Arial"/>
              <a:ea typeface="맑은 고딕"/>
              <a:cs typeface="+mn-cs"/>
            </a:endParaRPr>
          </a:p>
        </p:txBody>
      </p:sp>
    </p:spTree>
    <p:extLst>
      <p:ext uri="{BB962C8B-B14F-4D97-AF65-F5344CB8AC3E}">
        <p14:creationId xmlns:p14="http://schemas.microsoft.com/office/powerpoint/2010/main" val="414432880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Agenda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509085625"/>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1_Basic Layout">
    <p:spTree>
      <p:nvGrpSpPr>
        <p:cNvPr id="1" name=""/>
        <p:cNvGrpSpPr/>
        <p:nvPr/>
      </p:nvGrpSpPr>
      <p:grpSpPr>
        <a:xfrm>
          <a:off x="0" y="0"/>
          <a:ext cx="0" cy="0"/>
          <a:chOff x="0" y="0"/>
          <a:chExt cx="0" cy="0"/>
        </a:xfrm>
      </p:grpSpPr>
      <p:grpSp>
        <p:nvGrpSpPr>
          <p:cNvPr id="4" name="Group 3"/>
          <p:cNvGrpSpPr/>
          <p:nvPr userDrawn="1"/>
        </p:nvGrpSpPr>
        <p:grpSpPr>
          <a:xfrm>
            <a:off x="3791744" y="502830"/>
            <a:ext cx="4608512" cy="4620329"/>
            <a:chOff x="1115616" y="1275607"/>
            <a:chExt cx="2585656" cy="2592286"/>
          </a:xfrm>
        </p:grpSpPr>
        <p:pic>
          <p:nvPicPr>
            <p:cNvPr id="5" name="Picture 2" descr="E:\002-KIMS BUSINESS\007-02-Googleslidesppt\02-GSppt-Contents-Kim\20170215\03-abs\item01-png.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115616" y="1275607"/>
              <a:ext cx="2585656" cy="2592286"/>
            </a:xfrm>
            <a:prstGeom prst="rect">
              <a:avLst/>
            </a:prstGeom>
            <a:noFill/>
            <a:extLst>
              <a:ext uri="{909E8E84-426E-40DD-AFC4-6F175D3DCCD1}">
                <a14:hiddenFill xmlns:a14="http://schemas.microsoft.com/office/drawing/2010/main">
                  <a:solidFill>
                    <a:srgbClr val="FFFFFF"/>
                  </a:solidFill>
                </a14:hiddenFill>
              </a:ext>
            </a:extLst>
          </p:spPr>
        </p:pic>
        <p:sp>
          <p:nvSpPr>
            <p:cNvPr id="6" name="Oval 5"/>
            <p:cNvSpPr/>
            <p:nvPr userDrawn="1"/>
          </p:nvSpPr>
          <p:spPr>
            <a:xfrm>
              <a:off x="1796376" y="1959682"/>
              <a:ext cx="1224136" cy="1224136"/>
            </a:xfrm>
            <a:prstGeom prst="ellipse">
              <a:avLst/>
            </a:prstGeom>
            <a:solidFill>
              <a:schemeClr val="bg1"/>
            </a:solidFill>
            <a:ln>
              <a:noFill/>
            </a:ln>
            <a:effectLst>
              <a:innerShdw blurRad="63500" dist="38100" dir="18900000">
                <a:prstClr val="black">
                  <a:alpha val="29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1" hangingPunct="1">
                <a:lnSpc>
                  <a:spcPct val="100000"/>
                </a:lnSpc>
                <a:spcBef>
                  <a:spcPts val="0"/>
                </a:spcBef>
                <a:spcAft>
                  <a:spcPts val="0"/>
                </a:spcAft>
                <a:buClrTx/>
                <a:buSzTx/>
                <a:buFontTx/>
                <a:buNone/>
                <a:tabLst/>
                <a:defRPr/>
              </a:pPr>
              <a:endParaRPr kumimoji="0" lang="ko-KR" altLang="en-US" sz="2400" b="0" i="0" u="none" strike="noStrike" kern="1200" cap="none" spc="0" normalizeH="0" baseline="0" noProof="0">
                <a:ln>
                  <a:noFill/>
                </a:ln>
                <a:solidFill>
                  <a:prstClr val="white"/>
                </a:solidFill>
                <a:effectLst/>
                <a:uLnTx/>
                <a:uFillTx/>
                <a:latin typeface="Arial"/>
                <a:cs typeface="+mn-cs"/>
              </a:endParaRPr>
            </a:p>
          </p:txBody>
        </p:sp>
      </p:grpSp>
      <p:sp>
        <p:nvSpPr>
          <p:cNvPr id="7" name="Text Placeholder 9"/>
          <p:cNvSpPr>
            <a:spLocks noGrp="1"/>
          </p:cNvSpPr>
          <p:nvPr>
            <p:ph type="body" sz="quarter" idx="10" hasCustomPrompt="1"/>
          </p:nvPr>
        </p:nvSpPr>
        <p:spPr>
          <a:xfrm>
            <a:off x="3772131" y="5106393"/>
            <a:ext cx="4608512" cy="768084"/>
          </a:xfrm>
          <a:prstGeom prst="rect">
            <a:avLst/>
          </a:prstGeom>
        </p:spPr>
        <p:txBody>
          <a:bodyPr anchor="ctr"/>
          <a:lstStyle>
            <a:lvl1pPr marL="0" indent="0" algn="ctr">
              <a:buNone/>
              <a:defRPr sz="4800" b="1" baseline="0">
                <a:solidFill>
                  <a:schemeClr val="tx1">
                    <a:lumMod val="75000"/>
                    <a:lumOff val="25000"/>
                  </a:schemeClr>
                </a:solidFill>
                <a:latin typeface="+mj-lt"/>
                <a:cs typeface="Arial" pitchFamily="34" charset="0"/>
              </a:defRPr>
            </a:lvl1pPr>
          </a:lstStyle>
          <a:p>
            <a:pPr lvl="0"/>
            <a:r>
              <a:rPr lang="en-US" altLang="ko-KR" dirty="0"/>
              <a:t>Welcome!!</a:t>
            </a:r>
          </a:p>
        </p:txBody>
      </p:sp>
      <p:sp>
        <p:nvSpPr>
          <p:cNvPr id="8" name="Text Placeholder 9"/>
          <p:cNvSpPr>
            <a:spLocks noGrp="1"/>
          </p:cNvSpPr>
          <p:nvPr>
            <p:ph type="body" sz="quarter" idx="11" hasCustomPrompt="1"/>
          </p:nvPr>
        </p:nvSpPr>
        <p:spPr>
          <a:xfrm>
            <a:off x="3771933" y="5925277"/>
            <a:ext cx="4608512" cy="384043"/>
          </a:xfrm>
          <a:prstGeom prst="rect">
            <a:avLst/>
          </a:prstGeom>
        </p:spPr>
        <p:txBody>
          <a:bodyPr anchor="ctr"/>
          <a:lstStyle>
            <a:lvl1pPr marL="0" indent="0" algn="ctr">
              <a:buNone/>
              <a:defRPr sz="1867" b="0" baseline="0">
                <a:solidFill>
                  <a:schemeClr val="tx1">
                    <a:lumMod val="75000"/>
                    <a:lumOff val="25000"/>
                  </a:schemeClr>
                </a:solidFill>
                <a:latin typeface="+mn-lt"/>
                <a:cs typeface="Arial" pitchFamily="34" charset="0"/>
              </a:defRPr>
            </a:lvl1pPr>
          </a:lstStyle>
          <a:p>
            <a:pPr lvl="0"/>
            <a:r>
              <a:rPr lang="en-US" altLang="ko-KR" dirty="0"/>
              <a:t>Insert the title of your subtitle Here</a:t>
            </a:r>
          </a:p>
        </p:txBody>
      </p:sp>
    </p:spTree>
    <p:extLst>
      <p:ext uri="{BB962C8B-B14F-4D97-AF65-F5344CB8AC3E}">
        <p14:creationId xmlns:p14="http://schemas.microsoft.com/office/powerpoint/2010/main" val="1927437633"/>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3_Basic Layout">
    <p:spTree>
      <p:nvGrpSpPr>
        <p:cNvPr id="1" name=""/>
        <p:cNvGrpSpPr/>
        <p:nvPr/>
      </p:nvGrpSpPr>
      <p:grpSpPr>
        <a:xfrm>
          <a:off x="0" y="0"/>
          <a:ext cx="0" cy="0"/>
          <a:chOff x="0" y="0"/>
          <a:chExt cx="0" cy="0"/>
        </a:xfrm>
      </p:grpSpPr>
      <p:sp>
        <p:nvSpPr>
          <p:cNvPr id="9" name="Text Placeholder 9"/>
          <p:cNvSpPr>
            <a:spLocks noGrp="1"/>
          </p:cNvSpPr>
          <p:nvPr>
            <p:ph type="body" sz="quarter" idx="10" hasCustomPrompt="1"/>
          </p:nvPr>
        </p:nvSpPr>
        <p:spPr>
          <a:xfrm>
            <a:off x="0" y="164638"/>
            <a:ext cx="12192000" cy="768085"/>
          </a:xfrm>
          <a:prstGeom prst="rect">
            <a:avLst/>
          </a:prstGeom>
        </p:spPr>
        <p:txBody>
          <a:bodyPr anchor="ctr"/>
          <a:lstStyle>
            <a:lvl1pPr marL="0" indent="0" algn="ctr">
              <a:buNone/>
              <a:defRPr sz="4800" b="0" baseline="0">
                <a:solidFill>
                  <a:schemeClr val="tx1">
                    <a:lumMod val="75000"/>
                    <a:lumOff val="25000"/>
                  </a:schemeClr>
                </a:solidFill>
                <a:latin typeface="+mj-lt"/>
                <a:cs typeface="Arial" pitchFamily="34" charset="0"/>
              </a:defRPr>
            </a:lvl1pPr>
          </a:lstStyle>
          <a:p>
            <a:pPr lvl="0"/>
            <a:r>
              <a:rPr lang="en-US" altLang="ko-KR" dirty="0"/>
              <a:t>BASIC LAYOUT</a:t>
            </a:r>
          </a:p>
        </p:txBody>
      </p:sp>
      <p:sp>
        <p:nvSpPr>
          <p:cNvPr id="10" name="Text Placeholder 9"/>
          <p:cNvSpPr>
            <a:spLocks noGrp="1"/>
          </p:cNvSpPr>
          <p:nvPr>
            <p:ph type="body" sz="quarter" idx="11" hasCustomPrompt="1"/>
          </p:nvPr>
        </p:nvSpPr>
        <p:spPr>
          <a:xfrm>
            <a:off x="0" y="932723"/>
            <a:ext cx="12192000" cy="384043"/>
          </a:xfrm>
          <a:prstGeom prst="rect">
            <a:avLst/>
          </a:prstGeom>
        </p:spPr>
        <p:txBody>
          <a:bodyPr anchor="ctr"/>
          <a:lstStyle>
            <a:lvl1pPr marL="0" indent="0" algn="ctr">
              <a:buNone/>
              <a:defRPr sz="1867" b="0" baseline="0">
                <a:solidFill>
                  <a:schemeClr val="tx1">
                    <a:lumMod val="75000"/>
                    <a:lumOff val="25000"/>
                  </a:schemeClr>
                </a:solidFill>
                <a:latin typeface="+mn-lt"/>
                <a:cs typeface="Arial" pitchFamily="34" charset="0"/>
              </a:defRPr>
            </a:lvl1pPr>
          </a:lstStyle>
          <a:p>
            <a:pPr lvl="0"/>
            <a:r>
              <a:rPr lang="en-US" altLang="ko-KR" dirty="0"/>
              <a:t>Insert the title of your subtitle Here</a:t>
            </a:r>
          </a:p>
        </p:txBody>
      </p:sp>
    </p:spTree>
    <p:extLst>
      <p:ext uri="{BB962C8B-B14F-4D97-AF65-F5344CB8AC3E}">
        <p14:creationId xmlns:p14="http://schemas.microsoft.com/office/powerpoint/2010/main" val="4002783027"/>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Basic Layout">
    <p:spTree>
      <p:nvGrpSpPr>
        <p:cNvPr id="1" name=""/>
        <p:cNvGrpSpPr/>
        <p:nvPr/>
      </p:nvGrpSpPr>
      <p:grpSpPr>
        <a:xfrm>
          <a:off x="0" y="0"/>
          <a:ext cx="0" cy="0"/>
          <a:chOff x="0" y="0"/>
          <a:chExt cx="0" cy="0"/>
        </a:xfrm>
      </p:grpSpPr>
      <p:sp>
        <p:nvSpPr>
          <p:cNvPr id="10" name="Text Placeholder 9"/>
          <p:cNvSpPr>
            <a:spLocks noGrp="1"/>
          </p:cNvSpPr>
          <p:nvPr>
            <p:ph type="body" sz="quarter" idx="10" hasCustomPrompt="1"/>
          </p:nvPr>
        </p:nvSpPr>
        <p:spPr>
          <a:xfrm>
            <a:off x="0" y="164638"/>
            <a:ext cx="12192000" cy="768085"/>
          </a:xfrm>
          <a:prstGeom prst="rect">
            <a:avLst/>
          </a:prstGeom>
        </p:spPr>
        <p:txBody>
          <a:bodyPr anchor="ctr"/>
          <a:lstStyle>
            <a:lvl1pPr marL="0" indent="0" algn="ctr">
              <a:buNone/>
              <a:defRPr sz="4800" b="0" baseline="0">
                <a:solidFill>
                  <a:schemeClr val="tx1">
                    <a:lumMod val="75000"/>
                    <a:lumOff val="25000"/>
                  </a:schemeClr>
                </a:solidFill>
                <a:latin typeface="+mj-lt"/>
                <a:cs typeface="Arial" pitchFamily="34" charset="0"/>
              </a:defRPr>
            </a:lvl1pPr>
          </a:lstStyle>
          <a:p>
            <a:pPr lvl="0"/>
            <a:r>
              <a:rPr lang="en-US" altLang="ko-KR" dirty="0"/>
              <a:t>BASIC LAYOUT</a:t>
            </a:r>
          </a:p>
        </p:txBody>
      </p:sp>
      <p:sp>
        <p:nvSpPr>
          <p:cNvPr id="11" name="Text Placeholder 9"/>
          <p:cNvSpPr>
            <a:spLocks noGrp="1"/>
          </p:cNvSpPr>
          <p:nvPr>
            <p:ph type="body" sz="quarter" idx="11" hasCustomPrompt="1"/>
          </p:nvPr>
        </p:nvSpPr>
        <p:spPr>
          <a:xfrm>
            <a:off x="0" y="932723"/>
            <a:ext cx="12192000" cy="384043"/>
          </a:xfrm>
          <a:prstGeom prst="rect">
            <a:avLst/>
          </a:prstGeom>
        </p:spPr>
        <p:txBody>
          <a:bodyPr anchor="ctr"/>
          <a:lstStyle>
            <a:lvl1pPr marL="0" indent="0" algn="ctr">
              <a:buNone/>
              <a:defRPr sz="1867" b="0" baseline="0">
                <a:solidFill>
                  <a:schemeClr val="tx1">
                    <a:lumMod val="75000"/>
                    <a:lumOff val="25000"/>
                  </a:schemeClr>
                </a:solidFill>
                <a:latin typeface="+mn-lt"/>
                <a:cs typeface="Arial" pitchFamily="34" charset="0"/>
              </a:defRPr>
            </a:lvl1pPr>
          </a:lstStyle>
          <a:p>
            <a:pPr lvl="0"/>
            <a:r>
              <a:rPr lang="en-US" altLang="ko-KR" dirty="0"/>
              <a:t>Insert the title of your subtitle Here</a:t>
            </a:r>
          </a:p>
        </p:txBody>
      </p:sp>
    </p:spTree>
    <p:extLst>
      <p:ext uri="{BB962C8B-B14F-4D97-AF65-F5344CB8AC3E}">
        <p14:creationId xmlns:p14="http://schemas.microsoft.com/office/powerpoint/2010/main" val="4111962147"/>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2_Basic Layout">
    <p:spTree>
      <p:nvGrpSpPr>
        <p:cNvPr id="1" name=""/>
        <p:cNvGrpSpPr/>
        <p:nvPr/>
      </p:nvGrpSpPr>
      <p:grpSpPr>
        <a:xfrm>
          <a:off x="0" y="0"/>
          <a:ext cx="0" cy="0"/>
          <a:chOff x="0" y="0"/>
          <a:chExt cx="0" cy="0"/>
        </a:xfrm>
      </p:grpSpPr>
      <p:sp>
        <p:nvSpPr>
          <p:cNvPr id="5" name="Picture Placeholder 2"/>
          <p:cNvSpPr>
            <a:spLocks noGrp="1"/>
          </p:cNvSpPr>
          <p:nvPr>
            <p:ph type="pic" idx="1" hasCustomPrompt="1"/>
          </p:nvPr>
        </p:nvSpPr>
        <p:spPr>
          <a:xfrm>
            <a:off x="1151424" y="2133096"/>
            <a:ext cx="1920000" cy="1920000"/>
          </a:xfrm>
          <a:prstGeom prst="ellipse">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Your Picture Here</a:t>
            </a:r>
            <a:endParaRPr lang="ko-KR" altLang="en-US" dirty="0"/>
          </a:p>
        </p:txBody>
      </p:sp>
      <p:sp>
        <p:nvSpPr>
          <p:cNvPr id="6" name="Picture Placeholder 2"/>
          <p:cNvSpPr>
            <a:spLocks noGrp="1"/>
          </p:cNvSpPr>
          <p:nvPr>
            <p:ph type="pic" idx="12" hasCustomPrompt="1"/>
          </p:nvPr>
        </p:nvSpPr>
        <p:spPr>
          <a:xfrm>
            <a:off x="3789508" y="2129832"/>
            <a:ext cx="1920000" cy="1920000"/>
          </a:xfrm>
          <a:prstGeom prst="ellipse">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Your Picture Here</a:t>
            </a:r>
            <a:endParaRPr lang="ko-KR" altLang="en-US" dirty="0"/>
          </a:p>
        </p:txBody>
      </p:sp>
      <p:sp>
        <p:nvSpPr>
          <p:cNvPr id="7" name="Picture Placeholder 2"/>
          <p:cNvSpPr>
            <a:spLocks noGrp="1"/>
          </p:cNvSpPr>
          <p:nvPr>
            <p:ph type="pic" idx="13" hasCustomPrompt="1"/>
          </p:nvPr>
        </p:nvSpPr>
        <p:spPr>
          <a:xfrm>
            <a:off x="6446311" y="2129832"/>
            <a:ext cx="1920000" cy="1920000"/>
          </a:xfrm>
          <a:prstGeom prst="ellipse">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Your Picture Here</a:t>
            </a:r>
            <a:endParaRPr lang="ko-KR" altLang="en-US" dirty="0"/>
          </a:p>
        </p:txBody>
      </p:sp>
      <p:sp>
        <p:nvSpPr>
          <p:cNvPr id="8" name="Picture Placeholder 2"/>
          <p:cNvSpPr>
            <a:spLocks noGrp="1"/>
          </p:cNvSpPr>
          <p:nvPr>
            <p:ph type="pic" idx="14" hasCustomPrompt="1"/>
          </p:nvPr>
        </p:nvSpPr>
        <p:spPr>
          <a:xfrm>
            <a:off x="9102681" y="2133096"/>
            <a:ext cx="1920000" cy="1920000"/>
          </a:xfrm>
          <a:prstGeom prst="ellipse">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Your Picture Here</a:t>
            </a:r>
            <a:endParaRPr lang="ko-KR" altLang="en-US" dirty="0"/>
          </a:p>
        </p:txBody>
      </p:sp>
      <p:sp>
        <p:nvSpPr>
          <p:cNvPr id="2" name="Block Arc 1"/>
          <p:cNvSpPr/>
          <p:nvPr userDrawn="1"/>
        </p:nvSpPr>
        <p:spPr>
          <a:xfrm>
            <a:off x="911424" y="1893096"/>
            <a:ext cx="2400000" cy="2400000"/>
          </a:xfrm>
          <a:prstGeom prst="blockArc">
            <a:avLst>
              <a:gd name="adj1" fmla="val 10800000"/>
              <a:gd name="adj2" fmla="val 94979"/>
              <a:gd name="adj3" fmla="val 5402"/>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1" fontAlgn="auto" latinLnBrk="1" hangingPunct="1">
              <a:lnSpc>
                <a:spcPct val="100000"/>
              </a:lnSpc>
              <a:spcBef>
                <a:spcPts val="0"/>
              </a:spcBef>
              <a:spcAft>
                <a:spcPts val="0"/>
              </a:spcAft>
              <a:buClrTx/>
              <a:buSzTx/>
              <a:buFontTx/>
              <a:buNone/>
              <a:tabLst/>
              <a:defRPr/>
            </a:pPr>
            <a:endParaRPr kumimoji="0" lang="ko-KR" altLang="en-US" sz="2400" b="0" i="0" u="none" strike="noStrike" kern="1200" cap="none" spc="0" normalizeH="0" baseline="0" noProof="0">
              <a:ln>
                <a:noFill/>
              </a:ln>
              <a:solidFill>
                <a:prstClr val="black"/>
              </a:solidFill>
              <a:effectLst/>
              <a:uLnTx/>
              <a:uFillTx/>
              <a:latin typeface="Arial"/>
              <a:cs typeface="+mn-cs"/>
            </a:endParaRPr>
          </a:p>
        </p:txBody>
      </p:sp>
      <p:sp>
        <p:nvSpPr>
          <p:cNvPr id="12" name="Block Arc 11"/>
          <p:cNvSpPr/>
          <p:nvPr userDrawn="1"/>
        </p:nvSpPr>
        <p:spPr>
          <a:xfrm>
            <a:off x="3561843" y="1893096"/>
            <a:ext cx="2400000" cy="2400000"/>
          </a:xfrm>
          <a:prstGeom prst="blockArc">
            <a:avLst>
              <a:gd name="adj1" fmla="val 10800000"/>
              <a:gd name="adj2" fmla="val 94979"/>
              <a:gd name="adj3" fmla="val 5402"/>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1" fontAlgn="auto" latinLnBrk="1" hangingPunct="1">
              <a:lnSpc>
                <a:spcPct val="100000"/>
              </a:lnSpc>
              <a:spcBef>
                <a:spcPts val="0"/>
              </a:spcBef>
              <a:spcAft>
                <a:spcPts val="0"/>
              </a:spcAft>
              <a:buClrTx/>
              <a:buSzTx/>
              <a:buFontTx/>
              <a:buNone/>
              <a:tabLst/>
              <a:defRPr/>
            </a:pPr>
            <a:endParaRPr kumimoji="0" lang="ko-KR" altLang="en-US" sz="2400" b="0" i="0" u="none" strike="noStrike" kern="1200" cap="none" spc="0" normalizeH="0" baseline="0" noProof="0" dirty="0">
              <a:ln>
                <a:noFill/>
              </a:ln>
              <a:solidFill>
                <a:prstClr val="black"/>
              </a:solidFill>
              <a:effectLst/>
              <a:uLnTx/>
              <a:uFillTx/>
              <a:latin typeface="Arial"/>
              <a:cs typeface="+mn-cs"/>
            </a:endParaRPr>
          </a:p>
        </p:txBody>
      </p:sp>
      <p:sp>
        <p:nvSpPr>
          <p:cNvPr id="13" name="Block Arc 12"/>
          <p:cNvSpPr/>
          <p:nvPr userDrawn="1"/>
        </p:nvSpPr>
        <p:spPr>
          <a:xfrm>
            <a:off x="6212261" y="1893096"/>
            <a:ext cx="2400000" cy="2400000"/>
          </a:xfrm>
          <a:prstGeom prst="blockArc">
            <a:avLst>
              <a:gd name="adj1" fmla="val 10800000"/>
              <a:gd name="adj2" fmla="val 94979"/>
              <a:gd name="adj3" fmla="val 5402"/>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1" fontAlgn="auto" latinLnBrk="1" hangingPunct="1">
              <a:lnSpc>
                <a:spcPct val="100000"/>
              </a:lnSpc>
              <a:spcBef>
                <a:spcPts val="0"/>
              </a:spcBef>
              <a:spcAft>
                <a:spcPts val="0"/>
              </a:spcAft>
              <a:buClrTx/>
              <a:buSzTx/>
              <a:buFontTx/>
              <a:buNone/>
              <a:tabLst/>
              <a:defRPr/>
            </a:pPr>
            <a:endParaRPr kumimoji="0" lang="ko-KR" altLang="en-US" sz="2400" b="0" i="0" u="none" strike="noStrike" kern="1200" cap="none" spc="0" normalizeH="0" baseline="0" noProof="0">
              <a:ln>
                <a:noFill/>
              </a:ln>
              <a:solidFill>
                <a:prstClr val="black"/>
              </a:solidFill>
              <a:effectLst/>
              <a:uLnTx/>
              <a:uFillTx/>
              <a:latin typeface="Arial"/>
              <a:cs typeface="+mn-cs"/>
            </a:endParaRPr>
          </a:p>
        </p:txBody>
      </p:sp>
      <p:sp>
        <p:nvSpPr>
          <p:cNvPr id="14" name="Block Arc 13"/>
          <p:cNvSpPr/>
          <p:nvPr userDrawn="1"/>
        </p:nvSpPr>
        <p:spPr>
          <a:xfrm>
            <a:off x="8862681" y="1893096"/>
            <a:ext cx="2400000" cy="2400000"/>
          </a:xfrm>
          <a:prstGeom prst="blockArc">
            <a:avLst>
              <a:gd name="adj1" fmla="val 10800000"/>
              <a:gd name="adj2" fmla="val 94979"/>
              <a:gd name="adj3" fmla="val 5402"/>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1" fontAlgn="auto" latinLnBrk="1" hangingPunct="1">
              <a:lnSpc>
                <a:spcPct val="100000"/>
              </a:lnSpc>
              <a:spcBef>
                <a:spcPts val="0"/>
              </a:spcBef>
              <a:spcAft>
                <a:spcPts val="0"/>
              </a:spcAft>
              <a:buClrTx/>
              <a:buSzTx/>
              <a:buFontTx/>
              <a:buNone/>
              <a:tabLst/>
              <a:defRPr/>
            </a:pPr>
            <a:endParaRPr kumimoji="0" lang="ko-KR" altLang="en-US" sz="2400" b="0" i="0" u="none" strike="noStrike" kern="1200" cap="none" spc="0" normalizeH="0" baseline="0" noProof="0">
              <a:ln>
                <a:noFill/>
              </a:ln>
              <a:solidFill>
                <a:prstClr val="black"/>
              </a:solidFill>
              <a:effectLst/>
              <a:uLnTx/>
              <a:uFillTx/>
              <a:latin typeface="Arial"/>
              <a:cs typeface="+mn-cs"/>
            </a:endParaRPr>
          </a:p>
        </p:txBody>
      </p:sp>
      <p:sp>
        <p:nvSpPr>
          <p:cNvPr id="17" name="Text Placeholder 9">
            <a:extLst>
              <a:ext uri="{FF2B5EF4-FFF2-40B4-BE49-F238E27FC236}">
                <a16:creationId xmlns:a16="http://schemas.microsoft.com/office/drawing/2014/main" id="{EDBECCA6-8618-46C3-A8D4-3B6399CCEF88}"/>
              </a:ext>
            </a:extLst>
          </p:cNvPr>
          <p:cNvSpPr>
            <a:spLocks noGrp="1"/>
          </p:cNvSpPr>
          <p:nvPr>
            <p:ph type="body" sz="quarter" idx="10" hasCustomPrompt="1"/>
          </p:nvPr>
        </p:nvSpPr>
        <p:spPr>
          <a:xfrm>
            <a:off x="0" y="164638"/>
            <a:ext cx="12192000" cy="768085"/>
          </a:xfrm>
          <a:prstGeom prst="rect">
            <a:avLst/>
          </a:prstGeom>
        </p:spPr>
        <p:txBody>
          <a:bodyPr anchor="ctr"/>
          <a:lstStyle>
            <a:lvl1pPr marL="0" indent="0" algn="ctr">
              <a:buNone/>
              <a:defRPr sz="4800" b="0" baseline="0">
                <a:solidFill>
                  <a:schemeClr val="tx1">
                    <a:lumMod val="75000"/>
                    <a:lumOff val="25000"/>
                  </a:schemeClr>
                </a:solidFill>
                <a:latin typeface="+mj-lt"/>
                <a:cs typeface="Arial" pitchFamily="34" charset="0"/>
              </a:defRPr>
            </a:lvl1pPr>
          </a:lstStyle>
          <a:p>
            <a:pPr lvl="0"/>
            <a:r>
              <a:rPr lang="en-US" altLang="ko-KR" dirty="0"/>
              <a:t>BASIC LAYOUT</a:t>
            </a:r>
          </a:p>
        </p:txBody>
      </p:sp>
      <p:sp>
        <p:nvSpPr>
          <p:cNvPr id="18" name="Text Placeholder 9">
            <a:extLst>
              <a:ext uri="{FF2B5EF4-FFF2-40B4-BE49-F238E27FC236}">
                <a16:creationId xmlns:a16="http://schemas.microsoft.com/office/drawing/2014/main" id="{1D40A599-6D66-4DC9-82BB-52C171B56BB6}"/>
              </a:ext>
            </a:extLst>
          </p:cNvPr>
          <p:cNvSpPr>
            <a:spLocks noGrp="1"/>
          </p:cNvSpPr>
          <p:nvPr>
            <p:ph type="body" sz="quarter" idx="11" hasCustomPrompt="1"/>
          </p:nvPr>
        </p:nvSpPr>
        <p:spPr>
          <a:xfrm>
            <a:off x="0" y="932723"/>
            <a:ext cx="12192000" cy="384043"/>
          </a:xfrm>
          <a:prstGeom prst="rect">
            <a:avLst/>
          </a:prstGeom>
        </p:spPr>
        <p:txBody>
          <a:bodyPr anchor="ctr"/>
          <a:lstStyle>
            <a:lvl1pPr marL="0" indent="0" algn="ctr">
              <a:buNone/>
              <a:defRPr sz="1867" b="0" baseline="0">
                <a:solidFill>
                  <a:schemeClr val="tx1">
                    <a:lumMod val="75000"/>
                    <a:lumOff val="25000"/>
                  </a:schemeClr>
                </a:solidFill>
                <a:latin typeface="+mn-lt"/>
                <a:cs typeface="Arial" pitchFamily="34" charset="0"/>
              </a:defRPr>
            </a:lvl1pPr>
          </a:lstStyle>
          <a:p>
            <a:pPr lvl="0"/>
            <a:r>
              <a:rPr lang="en-US" altLang="ko-KR" dirty="0"/>
              <a:t>Insert the title of your subtitle Here</a:t>
            </a:r>
          </a:p>
        </p:txBody>
      </p:sp>
    </p:spTree>
    <p:extLst>
      <p:ext uri="{BB962C8B-B14F-4D97-AF65-F5344CB8AC3E}">
        <p14:creationId xmlns:p14="http://schemas.microsoft.com/office/powerpoint/2010/main" val="22567793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5.xml"/><Relationship Id="rId3" Type="http://schemas.openxmlformats.org/officeDocument/2006/relationships/slideLayout" Target="../slideLayouts/slideLayout110.xml"/><Relationship Id="rId7" Type="http://schemas.openxmlformats.org/officeDocument/2006/relationships/slideLayout" Target="../slideLayouts/slideLayout114.xml"/><Relationship Id="rId12" Type="http://schemas.openxmlformats.org/officeDocument/2006/relationships/theme" Target="../theme/theme10.xml"/><Relationship Id="rId2" Type="http://schemas.openxmlformats.org/officeDocument/2006/relationships/slideLayout" Target="../slideLayouts/slideLayout109.xml"/><Relationship Id="rId1" Type="http://schemas.openxmlformats.org/officeDocument/2006/relationships/slideLayout" Target="../slideLayouts/slideLayout108.xml"/><Relationship Id="rId6" Type="http://schemas.openxmlformats.org/officeDocument/2006/relationships/slideLayout" Target="../slideLayouts/slideLayout113.xml"/><Relationship Id="rId11" Type="http://schemas.openxmlformats.org/officeDocument/2006/relationships/slideLayout" Target="../slideLayouts/slideLayout118.xml"/><Relationship Id="rId5" Type="http://schemas.openxmlformats.org/officeDocument/2006/relationships/slideLayout" Target="../slideLayouts/slideLayout112.xml"/><Relationship Id="rId10" Type="http://schemas.openxmlformats.org/officeDocument/2006/relationships/slideLayout" Target="../slideLayouts/slideLayout117.xml"/><Relationship Id="rId4" Type="http://schemas.openxmlformats.org/officeDocument/2006/relationships/slideLayout" Target="../slideLayouts/slideLayout111.xml"/><Relationship Id="rId9" Type="http://schemas.openxmlformats.org/officeDocument/2006/relationships/slideLayout" Target="../slideLayouts/slideLayout116.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6.xml"/><Relationship Id="rId13" Type="http://schemas.openxmlformats.org/officeDocument/2006/relationships/theme" Target="../theme/theme11.xml"/><Relationship Id="rId18" Type="http://schemas.openxmlformats.org/officeDocument/2006/relationships/tags" Target="../tags/tag20.xml"/><Relationship Id="rId3" Type="http://schemas.openxmlformats.org/officeDocument/2006/relationships/slideLayout" Target="../slideLayouts/slideLayout121.xml"/><Relationship Id="rId7" Type="http://schemas.openxmlformats.org/officeDocument/2006/relationships/slideLayout" Target="../slideLayouts/slideLayout125.xml"/><Relationship Id="rId12" Type="http://schemas.openxmlformats.org/officeDocument/2006/relationships/slideLayout" Target="../slideLayouts/slideLayout130.xml"/><Relationship Id="rId17" Type="http://schemas.openxmlformats.org/officeDocument/2006/relationships/tags" Target="../tags/tag19.xml"/><Relationship Id="rId2" Type="http://schemas.openxmlformats.org/officeDocument/2006/relationships/slideLayout" Target="../slideLayouts/slideLayout120.xml"/><Relationship Id="rId16" Type="http://schemas.openxmlformats.org/officeDocument/2006/relationships/tags" Target="../tags/tag18.xml"/><Relationship Id="rId1" Type="http://schemas.openxmlformats.org/officeDocument/2006/relationships/slideLayout" Target="../slideLayouts/slideLayout119.xml"/><Relationship Id="rId6" Type="http://schemas.openxmlformats.org/officeDocument/2006/relationships/slideLayout" Target="../slideLayouts/slideLayout124.xml"/><Relationship Id="rId11" Type="http://schemas.openxmlformats.org/officeDocument/2006/relationships/slideLayout" Target="../slideLayouts/slideLayout129.xml"/><Relationship Id="rId5" Type="http://schemas.openxmlformats.org/officeDocument/2006/relationships/slideLayout" Target="../slideLayouts/slideLayout123.xml"/><Relationship Id="rId15" Type="http://schemas.openxmlformats.org/officeDocument/2006/relationships/tags" Target="../tags/tag17.xml"/><Relationship Id="rId10" Type="http://schemas.openxmlformats.org/officeDocument/2006/relationships/slideLayout" Target="../slideLayouts/slideLayout128.xml"/><Relationship Id="rId4" Type="http://schemas.openxmlformats.org/officeDocument/2006/relationships/slideLayout" Target="../slideLayouts/slideLayout122.xml"/><Relationship Id="rId9" Type="http://schemas.openxmlformats.org/officeDocument/2006/relationships/slideLayout" Target="../slideLayouts/slideLayout127.xml"/><Relationship Id="rId14" Type="http://schemas.openxmlformats.org/officeDocument/2006/relationships/tags" Target="../tags/tag16.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38.xml"/><Relationship Id="rId13" Type="http://schemas.openxmlformats.org/officeDocument/2006/relationships/theme" Target="../theme/theme12.xml"/><Relationship Id="rId3" Type="http://schemas.openxmlformats.org/officeDocument/2006/relationships/slideLayout" Target="../slideLayouts/slideLayout133.xml"/><Relationship Id="rId7" Type="http://schemas.openxmlformats.org/officeDocument/2006/relationships/slideLayout" Target="../slideLayouts/slideLayout137.xml"/><Relationship Id="rId12" Type="http://schemas.openxmlformats.org/officeDocument/2006/relationships/slideLayout" Target="../slideLayouts/slideLayout142.xml"/><Relationship Id="rId2" Type="http://schemas.openxmlformats.org/officeDocument/2006/relationships/slideLayout" Target="../slideLayouts/slideLayout132.xml"/><Relationship Id="rId1" Type="http://schemas.openxmlformats.org/officeDocument/2006/relationships/slideLayout" Target="../slideLayouts/slideLayout131.xml"/><Relationship Id="rId6" Type="http://schemas.openxmlformats.org/officeDocument/2006/relationships/slideLayout" Target="../slideLayouts/slideLayout136.xml"/><Relationship Id="rId11" Type="http://schemas.openxmlformats.org/officeDocument/2006/relationships/slideLayout" Target="../slideLayouts/slideLayout141.xml"/><Relationship Id="rId5" Type="http://schemas.openxmlformats.org/officeDocument/2006/relationships/slideLayout" Target="../slideLayouts/slideLayout135.xml"/><Relationship Id="rId10" Type="http://schemas.openxmlformats.org/officeDocument/2006/relationships/slideLayout" Target="../slideLayouts/slideLayout140.xml"/><Relationship Id="rId4" Type="http://schemas.openxmlformats.org/officeDocument/2006/relationships/slideLayout" Target="../slideLayouts/slideLayout134.xml"/><Relationship Id="rId9" Type="http://schemas.openxmlformats.org/officeDocument/2006/relationships/slideLayout" Target="../slideLayouts/slideLayout13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18" Type="http://schemas.openxmlformats.org/officeDocument/2006/relationships/slideLayout" Target="../slideLayouts/slideLayout4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17" Type="http://schemas.openxmlformats.org/officeDocument/2006/relationships/slideLayout" Target="../slideLayouts/slideLayout39.xml"/><Relationship Id="rId2" Type="http://schemas.openxmlformats.org/officeDocument/2006/relationships/slideLayout" Target="../slideLayouts/slideLayout24.xml"/><Relationship Id="rId16" Type="http://schemas.openxmlformats.org/officeDocument/2006/relationships/slideLayout" Target="../slideLayouts/slideLayout38.xml"/><Relationship Id="rId20" Type="http://schemas.openxmlformats.org/officeDocument/2006/relationships/theme" Target="../theme/theme3.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slideLayout" Target="../slideLayouts/slideLayout37.xml"/><Relationship Id="rId10" Type="http://schemas.openxmlformats.org/officeDocument/2006/relationships/slideLayout" Target="../slideLayouts/slideLayout32.xml"/><Relationship Id="rId19" Type="http://schemas.openxmlformats.org/officeDocument/2006/relationships/slideLayout" Target="../slideLayouts/slideLayout41.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9.xml"/><Relationship Id="rId3" Type="http://schemas.openxmlformats.org/officeDocument/2006/relationships/slideLayout" Target="../slideLayouts/slideLayout44.xml"/><Relationship Id="rId7" Type="http://schemas.openxmlformats.org/officeDocument/2006/relationships/slideLayout" Target="../slideLayouts/slideLayout48.xml"/><Relationship Id="rId12" Type="http://schemas.openxmlformats.org/officeDocument/2006/relationships/theme" Target="../theme/theme4.xml"/><Relationship Id="rId2" Type="http://schemas.openxmlformats.org/officeDocument/2006/relationships/slideLayout" Target="../slideLayouts/slideLayout43.xml"/><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slideLayout" Target="../slideLayouts/slideLayout52.xml"/><Relationship Id="rId5" Type="http://schemas.openxmlformats.org/officeDocument/2006/relationships/slideLayout" Target="../slideLayouts/slideLayout46.xml"/><Relationship Id="rId10" Type="http://schemas.openxmlformats.org/officeDocument/2006/relationships/slideLayout" Target="../slideLayouts/slideLayout51.xml"/><Relationship Id="rId4" Type="http://schemas.openxmlformats.org/officeDocument/2006/relationships/slideLayout" Target="../slideLayouts/slideLayout45.xml"/><Relationship Id="rId9" Type="http://schemas.openxmlformats.org/officeDocument/2006/relationships/slideLayout" Target="../slideLayouts/slideLayout50.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0.xml"/><Relationship Id="rId13" Type="http://schemas.openxmlformats.org/officeDocument/2006/relationships/theme" Target="../theme/theme5.xml"/><Relationship Id="rId3" Type="http://schemas.openxmlformats.org/officeDocument/2006/relationships/slideLayout" Target="../slideLayouts/slideLayout55.xml"/><Relationship Id="rId7" Type="http://schemas.openxmlformats.org/officeDocument/2006/relationships/slideLayout" Target="../slideLayouts/slideLayout59.xml"/><Relationship Id="rId12" Type="http://schemas.openxmlformats.org/officeDocument/2006/relationships/slideLayout" Target="../slideLayouts/slideLayout64.xml"/><Relationship Id="rId2" Type="http://schemas.openxmlformats.org/officeDocument/2006/relationships/slideLayout" Target="../slideLayouts/slideLayout54.xml"/><Relationship Id="rId1" Type="http://schemas.openxmlformats.org/officeDocument/2006/relationships/slideLayout" Target="../slideLayouts/slideLayout53.xml"/><Relationship Id="rId6" Type="http://schemas.openxmlformats.org/officeDocument/2006/relationships/slideLayout" Target="../slideLayouts/slideLayout58.xml"/><Relationship Id="rId11" Type="http://schemas.openxmlformats.org/officeDocument/2006/relationships/slideLayout" Target="../slideLayouts/slideLayout63.xml"/><Relationship Id="rId5" Type="http://schemas.openxmlformats.org/officeDocument/2006/relationships/slideLayout" Target="../slideLayouts/slideLayout57.xml"/><Relationship Id="rId10" Type="http://schemas.openxmlformats.org/officeDocument/2006/relationships/slideLayout" Target="../slideLayouts/slideLayout62.xml"/><Relationship Id="rId4" Type="http://schemas.openxmlformats.org/officeDocument/2006/relationships/slideLayout" Target="../slideLayouts/slideLayout56.xml"/><Relationship Id="rId9" Type="http://schemas.openxmlformats.org/officeDocument/2006/relationships/slideLayout" Target="../slideLayouts/slideLayout61.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2.xml"/><Relationship Id="rId13" Type="http://schemas.openxmlformats.org/officeDocument/2006/relationships/theme" Target="../theme/theme6.xml"/><Relationship Id="rId18" Type="http://schemas.openxmlformats.org/officeDocument/2006/relationships/tags" Target="../tags/tag5.xml"/><Relationship Id="rId3" Type="http://schemas.openxmlformats.org/officeDocument/2006/relationships/slideLayout" Target="../slideLayouts/slideLayout67.xml"/><Relationship Id="rId7" Type="http://schemas.openxmlformats.org/officeDocument/2006/relationships/slideLayout" Target="../slideLayouts/slideLayout71.xml"/><Relationship Id="rId12" Type="http://schemas.openxmlformats.org/officeDocument/2006/relationships/slideLayout" Target="../slideLayouts/slideLayout76.xml"/><Relationship Id="rId17" Type="http://schemas.openxmlformats.org/officeDocument/2006/relationships/tags" Target="../tags/tag4.xml"/><Relationship Id="rId2" Type="http://schemas.openxmlformats.org/officeDocument/2006/relationships/slideLayout" Target="../slideLayouts/slideLayout66.xml"/><Relationship Id="rId16" Type="http://schemas.openxmlformats.org/officeDocument/2006/relationships/tags" Target="../tags/tag3.xml"/><Relationship Id="rId1" Type="http://schemas.openxmlformats.org/officeDocument/2006/relationships/slideLayout" Target="../slideLayouts/slideLayout65.xml"/><Relationship Id="rId6" Type="http://schemas.openxmlformats.org/officeDocument/2006/relationships/slideLayout" Target="../slideLayouts/slideLayout70.xml"/><Relationship Id="rId11" Type="http://schemas.openxmlformats.org/officeDocument/2006/relationships/slideLayout" Target="../slideLayouts/slideLayout75.xml"/><Relationship Id="rId5" Type="http://schemas.openxmlformats.org/officeDocument/2006/relationships/slideLayout" Target="../slideLayouts/slideLayout69.xml"/><Relationship Id="rId15" Type="http://schemas.openxmlformats.org/officeDocument/2006/relationships/tags" Target="../tags/tag2.xml"/><Relationship Id="rId10" Type="http://schemas.openxmlformats.org/officeDocument/2006/relationships/slideLayout" Target="../slideLayouts/slideLayout74.xml"/><Relationship Id="rId4" Type="http://schemas.openxmlformats.org/officeDocument/2006/relationships/slideLayout" Target="../slideLayouts/slideLayout68.xml"/><Relationship Id="rId9" Type="http://schemas.openxmlformats.org/officeDocument/2006/relationships/slideLayout" Target="../slideLayouts/slideLayout73.xml"/><Relationship Id="rId14" Type="http://schemas.openxmlformats.org/officeDocument/2006/relationships/tags" Target="../tags/tag1.xml"/></Relationships>
</file>

<file path=ppt/slideMasters/_rels/slideMaster7.xml.rels><?xml version="1.0" encoding="UTF-8" standalone="yes"?>
<Relationships xmlns="http://schemas.openxmlformats.org/package/2006/relationships"><Relationship Id="rId8" Type="http://schemas.openxmlformats.org/officeDocument/2006/relationships/theme" Target="../theme/theme7.xml"/><Relationship Id="rId3" Type="http://schemas.openxmlformats.org/officeDocument/2006/relationships/slideLayout" Target="../slideLayouts/slideLayout79.xml"/><Relationship Id="rId7" Type="http://schemas.openxmlformats.org/officeDocument/2006/relationships/slideLayout" Target="../slideLayouts/slideLayout83.xml"/><Relationship Id="rId2" Type="http://schemas.openxmlformats.org/officeDocument/2006/relationships/slideLayout" Target="../slideLayouts/slideLayout78.xml"/><Relationship Id="rId1" Type="http://schemas.openxmlformats.org/officeDocument/2006/relationships/slideLayout" Target="../slideLayouts/slideLayout77.xml"/><Relationship Id="rId6" Type="http://schemas.openxmlformats.org/officeDocument/2006/relationships/slideLayout" Target="../slideLayouts/slideLayout82.xml"/><Relationship Id="rId5" Type="http://schemas.openxmlformats.org/officeDocument/2006/relationships/slideLayout" Target="../slideLayouts/slideLayout81.xml"/><Relationship Id="rId4" Type="http://schemas.openxmlformats.org/officeDocument/2006/relationships/slideLayout" Target="../slideLayouts/slideLayout80.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1.xml"/><Relationship Id="rId3" Type="http://schemas.openxmlformats.org/officeDocument/2006/relationships/slideLayout" Target="../slideLayouts/slideLayout86.xml"/><Relationship Id="rId7" Type="http://schemas.openxmlformats.org/officeDocument/2006/relationships/slideLayout" Target="../slideLayouts/slideLayout90.xml"/><Relationship Id="rId12" Type="http://schemas.openxmlformats.org/officeDocument/2006/relationships/theme" Target="../theme/theme8.xml"/><Relationship Id="rId2" Type="http://schemas.openxmlformats.org/officeDocument/2006/relationships/slideLayout" Target="../slideLayouts/slideLayout85.xml"/><Relationship Id="rId1" Type="http://schemas.openxmlformats.org/officeDocument/2006/relationships/slideLayout" Target="../slideLayouts/slideLayout84.xml"/><Relationship Id="rId6" Type="http://schemas.openxmlformats.org/officeDocument/2006/relationships/slideLayout" Target="../slideLayouts/slideLayout89.xml"/><Relationship Id="rId11" Type="http://schemas.openxmlformats.org/officeDocument/2006/relationships/slideLayout" Target="../slideLayouts/slideLayout94.xml"/><Relationship Id="rId5" Type="http://schemas.openxmlformats.org/officeDocument/2006/relationships/slideLayout" Target="../slideLayouts/slideLayout88.xml"/><Relationship Id="rId10" Type="http://schemas.openxmlformats.org/officeDocument/2006/relationships/slideLayout" Target="../slideLayouts/slideLayout93.xml"/><Relationship Id="rId4" Type="http://schemas.openxmlformats.org/officeDocument/2006/relationships/slideLayout" Target="../slideLayouts/slideLayout87.xml"/><Relationship Id="rId9" Type="http://schemas.openxmlformats.org/officeDocument/2006/relationships/slideLayout" Target="../slideLayouts/slideLayout92.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2.xml"/><Relationship Id="rId13" Type="http://schemas.openxmlformats.org/officeDocument/2006/relationships/slideLayout" Target="../slideLayouts/slideLayout107.xml"/><Relationship Id="rId3" Type="http://schemas.openxmlformats.org/officeDocument/2006/relationships/slideLayout" Target="../slideLayouts/slideLayout97.xml"/><Relationship Id="rId7" Type="http://schemas.openxmlformats.org/officeDocument/2006/relationships/slideLayout" Target="../slideLayouts/slideLayout101.xml"/><Relationship Id="rId12" Type="http://schemas.openxmlformats.org/officeDocument/2006/relationships/slideLayout" Target="../slideLayouts/slideLayout106.xml"/><Relationship Id="rId2" Type="http://schemas.openxmlformats.org/officeDocument/2006/relationships/slideLayout" Target="../slideLayouts/slideLayout96.xml"/><Relationship Id="rId1" Type="http://schemas.openxmlformats.org/officeDocument/2006/relationships/slideLayout" Target="../slideLayouts/slideLayout95.xml"/><Relationship Id="rId6" Type="http://schemas.openxmlformats.org/officeDocument/2006/relationships/slideLayout" Target="../slideLayouts/slideLayout100.xml"/><Relationship Id="rId11" Type="http://schemas.openxmlformats.org/officeDocument/2006/relationships/slideLayout" Target="../slideLayouts/slideLayout105.xml"/><Relationship Id="rId5" Type="http://schemas.openxmlformats.org/officeDocument/2006/relationships/slideLayout" Target="../slideLayouts/slideLayout99.xml"/><Relationship Id="rId10" Type="http://schemas.openxmlformats.org/officeDocument/2006/relationships/slideLayout" Target="../slideLayouts/slideLayout104.xml"/><Relationship Id="rId4" Type="http://schemas.openxmlformats.org/officeDocument/2006/relationships/slideLayout" Target="../slideLayouts/slideLayout98.xml"/><Relationship Id="rId9" Type="http://schemas.openxmlformats.org/officeDocument/2006/relationships/slideLayout" Target="../slideLayouts/slideLayout103.xml"/><Relationship Id="rId14"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BF9F9"/>
        </a:solidFill>
        <a:effectLst/>
      </p:bgPr>
    </p:bg>
    <p:spTree>
      <p:nvGrpSpPr>
        <p:cNvPr id="1" name=""/>
        <p:cNvGrpSpPr/>
        <p:nvPr/>
      </p:nvGrpSpPr>
      <p:grpSpPr>
        <a:xfrm>
          <a:off x="0" y="0"/>
          <a:ext cx="0" cy="0"/>
          <a:chOff x="0" y="0"/>
          <a:chExt cx="0" cy="0"/>
        </a:xfrm>
      </p:grpSpPr>
      <p:sp>
        <p:nvSpPr>
          <p:cNvPr id="2" name="Başlık Yer Tutucusu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tr-TR"/>
              <a:t>Asıl başlık stili için tıklatın</a:t>
            </a:r>
          </a:p>
        </p:txBody>
      </p:sp>
      <p:sp>
        <p:nvSpPr>
          <p:cNvPr id="3" name="Metin Yer Tutucusu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2950FCE-6745-420C-B76D-CABDFAFB3913}" type="datetimeFigureOut">
              <a:rPr lang="tr-TR" smtClean="0"/>
              <a:t>30.12.2024</a:t>
            </a:fld>
            <a:endParaRPr lang="tr-TR"/>
          </a:p>
        </p:txBody>
      </p:sp>
      <p:sp>
        <p:nvSpPr>
          <p:cNvPr id="5" name="Altbilgi Yer Tutucusu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tr-TR"/>
          </a:p>
        </p:txBody>
      </p:sp>
      <p:sp>
        <p:nvSpPr>
          <p:cNvPr id="6" name="Slayt Numarası Yer Tutucusu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F377E7F-6FC3-467C-8341-D7E409D40CFC}" type="slidenum">
              <a:rPr lang="tr-TR" smtClean="0"/>
              <a:t>‹#›</a:t>
            </a:fld>
            <a:endParaRPr lang="tr-TR"/>
          </a:p>
        </p:txBody>
      </p:sp>
    </p:spTree>
    <p:extLst>
      <p:ext uri="{BB962C8B-B14F-4D97-AF65-F5344CB8AC3E}">
        <p14:creationId xmlns:p14="http://schemas.microsoft.com/office/powerpoint/2010/main" val="328196810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rgbClr val="FBF9F9"/>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12/30/2024</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583454432"/>
      </p:ext>
    </p:extLst>
  </p:cSld>
  <p:clrMap bg1="lt1" tx1="dk1" bg2="lt2" tx2="dk2" accent1="accent1" accent2="accent2" accent3="accent3" accent4="accent4" accent5="accent5" accent6="accent6" hlink="hlink" folHlink="folHlink"/>
  <p:sldLayoutIdLst>
    <p:sldLayoutId id="2147483766" r:id="rId1"/>
    <p:sldLayoutId id="2147483767" r:id="rId2"/>
    <p:sldLayoutId id="2147483768" r:id="rId3"/>
    <p:sldLayoutId id="2147483769" r:id="rId4"/>
    <p:sldLayoutId id="2147483770" r:id="rId5"/>
    <p:sldLayoutId id="2147483771" r:id="rId6"/>
    <p:sldLayoutId id="2147483772" r:id="rId7"/>
    <p:sldLayoutId id="2147483773" r:id="rId8"/>
    <p:sldLayoutId id="2147483774" r:id="rId9"/>
    <p:sldLayoutId id="2147483775" r:id="rId10"/>
    <p:sldLayoutId id="2147483776"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240">
          <p15:clr>
            <a:srgbClr val="F26B43"/>
          </p15:clr>
        </p15:guide>
        <p15:guide id="2" pos="5760">
          <p15:clr>
            <a:srgbClr val="F26B43"/>
          </p15:clr>
        </p15:guide>
      </p15:sldGuideLst>
    </p:ext>
  </p:extLst>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rgbClr val="FBF9F9"/>
        </a:solidFill>
        <a:effectLst/>
      </p:bgPr>
    </p:bg>
    <p:spTree>
      <p:nvGrpSpPr>
        <p:cNvPr id="1" name=""/>
        <p:cNvGrpSpPr/>
        <p:nvPr/>
      </p:nvGrpSpPr>
      <p:grpSpPr>
        <a:xfrm>
          <a:off x="0" y="0"/>
          <a:ext cx="0" cy="0"/>
          <a:chOff x="0" y="0"/>
          <a:chExt cx="0" cy="0"/>
        </a:xfrm>
      </p:grpSpPr>
      <p:sp>
        <p:nvSpPr>
          <p:cNvPr id="2" name="Başlık Yer Tutucusu 1"/>
          <p:cNvSpPr>
            <a:spLocks noGrp="1"/>
          </p:cNvSpPr>
          <p:nvPr>
            <p:ph type="title"/>
            <p:custDataLst>
              <p:tags r:id="rId14"/>
            </p:custDataLst>
          </p:nvPr>
        </p:nvSpPr>
        <p:spPr>
          <a:xfrm>
            <a:off x="838200" y="365125"/>
            <a:ext cx="10515600" cy="1325563"/>
          </a:xfrm>
          <a:prstGeom prst="rect">
            <a:avLst/>
          </a:prstGeom>
        </p:spPr>
        <p:txBody>
          <a:bodyPr vert="horz" lIns="91440" tIns="45720" rIns="91440" bIns="45720" rtlCol="0" anchor="ctr">
            <a:normAutofit/>
          </a:bodyPr>
          <a:lstStyle/>
          <a:p>
            <a:r>
              <a:rPr lang="tr-TR"/>
              <a:t>Asıl başlık stili için tıklatın</a:t>
            </a:r>
          </a:p>
        </p:txBody>
      </p:sp>
      <p:sp>
        <p:nvSpPr>
          <p:cNvPr id="3" name="Metin Yer Tutucusu 2"/>
          <p:cNvSpPr>
            <a:spLocks noGrp="1"/>
          </p:cNvSpPr>
          <p:nvPr>
            <p:ph type="body" idx="1"/>
            <p:custDataLst>
              <p:tags r:id="rId15"/>
            </p:custDataLst>
          </p:nvPr>
        </p:nvSpPr>
        <p:spPr>
          <a:xfrm>
            <a:off x="838200" y="1825625"/>
            <a:ext cx="10515600" cy="4351338"/>
          </a:xfrm>
          <a:prstGeom prst="rect">
            <a:avLst/>
          </a:prstGeom>
        </p:spPr>
        <p:txBody>
          <a:bodyPr vert="horz" lIns="91440" tIns="45720" rIns="91440" bIns="45720" rtlCol="0">
            <a:normAutofit/>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2"/>
            <p:custDataLst>
              <p:tags r:id="rId16"/>
            </p:custDataLst>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04594DAF-95E8-476A-AF7B-2124C94F0356}" type="datetime1">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30.12.2024</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Altbilgi Yer Tutucusu 4"/>
          <p:cNvSpPr>
            <a:spLocks noGrp="1"/>
          </p:cNvSpPr>
          <p:nvPr>
            <p:ph type="ftr" sz="quarter" idx="3"/>
            <p:custDataLst>
              <p:tags r:id="rId17"/>
            </p:custDataLst>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dindersimateryal.com</a:t>
            </a:r>
          </a:p>
        </p:txBody>
      </p:sp>
      <p:sp>
        <p:nvSpPr>
          <p:cNvPr id="6" name="Slayt Numarası Yer Tutucusu 5"/>
          <p:cNvSpPr>
            <a:spLocks noGrp="1"/>
          </p:cNvSpPr>
          <p:nvPr>
            <p:ph type="sldNum" sz="quarter" idx="4"/>
            <p:custDataLst>
              <p:tags r:id="rId18"/>
            </p:custDataLst>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8BA654E5-1172-4325-9CAC-636C01DAD392}"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62841832"/>
      </p:ext>
    </p:extLst>
  </p:cSld>
  <p:clrMap bg1="lt1" tx1="dk1" bg2="lt2" tx2="dk2" accent1="accent1" accent2="accent2" accent3="accent3" accent4="accent4" accent5="accent5" accent6="accent6" hlink="hlink" folHlink="folHlink"/>
  <p:sldLayoutIdLst>
    <p:sldLayoutId id="2147483778" r:id="rId1"/>
    <p:sldLayoutId id="2147483779" r:id="rId2"/>
    <p:sldLayoutId id="2147483780" r:id="rId3"/>
    <p:sldLayoutId id="2147483781" r:id="rId4"/>
    <p:sldLayoutId id="2147483782" r:id="rId5"/>
    <p:sldLayoutId id="2147483783" r:id="rId6"/>
    <p:sldLayoutId id="2147483784" r:id="rId7"/>
    <p:sldLayoutId id="2147483785" r:id="rId8"/>
    <p:sldLayoutId id="2147483786" r:id="rId9"/>
    <p:sldLayoutId id="2147483787" r:id="rId10"/>
    <p:sldLayoutId id="2147483788" r:id="rId11"/>
    <p:sldLayoutId id="2147483789" r:id="rId12"/>
  </p:sldLayoutIdLst>
  <p:hf sldNum="0" hdr="0" dt="0"/>
  <p:txStyles>
    <p:titleStyle>
      <a:lvl1pPr algn="l" defTabSz="914400" rtl="0" eaLnBrk="1" latinLnBrk="0" hangingPunct="1">
        <a:lnSpc>
          <a:spcPct val="90000"/>
        </a:lnSpc>
        <a:spcBef>
          <a:spcPct val="0"/>
        </a:spcBef>
        <a:buNone/>
        <a:defRPr sz="4400" b="0" i="0" u="none"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u="none"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rgbClr val="FBF9F9"/>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12/30/2024</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1200078089"/>
      </p:ext>
    </p:extLst>
  </p:cSld>
  <p:clrMap bg1="lt1" tx1="dk1" bg2="lt2" tx2="dk2" accent1="accent1" accent2="accent2" accent3="accent3" accent4="accent4" accent5="accent5" accent6="accent6" hlink="hlink" folHlink="folHlink"/>
  <p:sldLayoutIdLst>
    <p:sldLayoutId id="2147483791" r:id="rId1"/>
    <p:sldLayoutId id="2147483792" r:id="rId2"/>
    <p:sldLayoutId id="2147483793" r:id="rId3"/>
    <p:sldLayoutId id="2147483794" r:id="rId4"/>
    <p:sldLayoutId id="2147483795" r:id="rId5"/>
    <p:sldLayoutId id="2147483796" r:id="rId6"/>
    <p:sldLayoutId id="2147483797" r:id="rId7"/>
    <p:sldLayoutId id="2147483798" r:id="rId8"/>
    <p:sldLayoutId id="2147483799" r:id="rId9"/>
    <p:sldLayoutId id="2147483800" r:id="rId10"/>
    <p:sldLayoutId id="2147483801" r:id="rId11"/>
    <p:sldLayoutId id="2147483802" r:id="rId12"/>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BF9F9"/>
        </a:solidFill>
        <a:effectLst/>
      </p:bgPr>
    </p:bg>
    <p:spTree>
      <p:nvGrpSpPr>
        <p:cNvPr id="1" name=""/>
        <p:cNvGrpSpPr/>
        <p:nvPr/>
      </p:nvGrpSpPr>
      <p:grpSpPr>
        <a:xfrm>
          <a:off x="0" y="0"/>
          <a:ext cx="0" cy="0"/>
          <a:chOff x="0" y="0"/>
          <a:chExt cx="0" cy="0"/>
        </a:xfrm>
      </p:grpSpPr>
      <p:sp>
        <p:nvSpPr>
          <p:cNvPr id="7" name="TextBox 6"/>
          <p:cNvSpPr txBox="1"/>
          <p:nvPr userDrawn="1"/>
        </p:nvSpPr>
        <p:spPr>
          <a:xfrm>
            <a:off x="1" y="-206512"/>
            <a:ext cx="577851" cy="92333"/>
          </a:xfrm>
          <a:prstGeom prst="rect">
            <a:avLst/>
          </a:prstGeom>
          <a:noFill/>
        </p:spPr>
        <p:txBody>
          <a:bodyPr wrap="squar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ko-KR" sz="600" b="0" i="0" u="none" strike="noStrike" kern="1200" cap="none" spc="0" normalizeH="0" baseline="0" noProof="0" dirty="0">
                <a:ln>
                  <a:noFill/>
                </a:ln>
                <a:solidFill>
                  <a:srgbClr val="E6E6E6"/>
                </a:solidFill>
                <a:effectLst/>
                <a:uLnTx/>
                <a:uFillTx/>
                <a:latin typeface="Arial" panose="020B0604020202020204" pitchFamily="34" charset="0"/>
                <a:ea typeface="맑은 고딕"/>
                <a:cs typeface="+mn-cs"/>
              </a:rPr>
              <a:t>JAY DESIGN</a:t>
            </a:r>
          </a:p>
        </p:txBody>
      </p:sp>
      <p:sp>
        <p:nvSpPr>
          <p:cNvPr id="2" name="슬라이드 번호 개체 틀 1"/>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453F7A83-B5B7-4266-8D27-EF99E7F4AEB0}" type="slidenum">
              <a:rPr kumimoji="0" lang="ko-KR" altLang="en-US" sz="1200" b="0" i="0" u="none" strike="noStrike" kern="1200" cap="none" spc="0" normalizeH="0" baseline="0" noProof="0" smtClean="0">
                <a:ln>
                  <a:noFill/>
                </a:ln>
                <a:solidFill>
                  <a:prstClr val="black">
                    <a:tint val="75000"/>
                  </a:prstClr>
                </a:solidFill>
                <a:effectLst/>
                <a:uLnTx/>
                <a:uFillTx/>
                <a:latin typeface="Arial"/>
                <a:ea typeface="맑은 고딕"/>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ko-KR" altLang="en-US" sz="1200" b="0" i="0" u="none" strike="noStrike" kern="1200" cap="none" spc="0" normalizeH="0" baseline="0" noProof="0" dirty="0">
              <a:ln>
                <a:noFill/>
              </a:ln>
              <a:solidFill>
                <a:prstClr val="black">
                  <a:tint val="75000"/>
                </a:prstClr>
              </a:solidFill>
              <a:effectLst/>
              <a:uLnTx/>
              <a:uFillTx/>
              <a:latin typeface="Arial"/>
              <a:ea typeface="맑은 고딕"/>
              <a:cs typeface="+mn-cs"/>
            </a:endParaRPr>
          </a:p>
        </p:txBody>
      </p:sp>
    </p:spTree>
    <p:extLst>
      <p:ext uri="{BB962C8B-B14F-4D97-AF65-F5344CB8AC3E}">
        <p14:creationId xmlns:p14="http://schemas.microsoft.com/office/powerpoint/2010/main" val="307909043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1"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1"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1"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1"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BF9F9"/>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SzPts val="2800"/>
              <a:buFont typeface="Permanent Marker"/>
              <a:buNone/>
              <a:defRPr sz="2800">
                <a:latin typeface="Permanent Marker"/>
                <a:ea typeface="Permanent Marker"/>
                <a:cs typeface="Permanent Marker"/>
                <a:sym typeface="Permanent Marker"/>
              </a:defRPr>
            </a:lvl1pPr>
            <a:lvl2pPr lvl="1">
              <a:spcBef>
                <a:spcPts val="0"/>
              </a:spcBef>
              <a:spcAft>
                <a:spcPts val="0"/>
              </a:spcAft>
              <a:buSzPts val="2800"/>
              <a:buNone/>
              <a:defRPr sz="2800"/>
            </a:lvl2pPr>
            <a:lvl3pPr lvl="2">
              <a:spcBef>
                <a:spcPts val="0"/>
              </a:spcBef>
              <a:spcAft>
                <a:spcPts val="0"/>
              </a:spcAft>
              <a:buSzPts val="2800"/>
              <a:buNone/>
              <a:defRPr sz="2800"/>
            </a:lvl3pPr>
            <a:lvl4pPr lvl="3">
              <a:spcBef>
                <a:spcPts val="0"/>
              </a:spcBef>
              <a:spcAft>
                <a:spcPts val="0"/>
              </a:spcAft>
              <a:buSzPts val="2800"/>
              <a:buNone/>
              <a:defRPr sz="2800"/>
            </a:lvl4pPr>
            <a:lvl5pPr lvl="4">
              <a:spcBef>
                <a:spcPts val="0"/>
              </a:spcBef>
              <a:spcAft>
                <a:spcPts val="0"/>
              </a:spcAft>
              <a:buSzPts val="2800"/>
              <a:buNone/>
              <a:defRPr sz="2800"/>
            </a:lvl5pPr>
            <a:lvl6pPr lvl="5">
              <a:spcBef>
                <a:spcPts val="0"/>
              </a:spcBef>
              <a:spcAft>
                <a:spcPts val="0"/>
              </a:spcAft>
              <a:buSzPts val="2800"/>
              <a:buNone/>
              <a:defRPr sz="2800"/>
            </a:lvl6pPr>
            <a:lvl7pPr lvl="6">
              <a:spcBef>
                <a:spcPts val="0"/>
              </a:spcBef>
              <a:spcAft>
                <a:spcPts val="0"/>
              </a:spcAft>
              <a:buSzPts val="2800"/>
              <a:buNone/>
              <a:defRPr sz="2800"/>
            </a:lvl7pPr>
            <a:lvl8pPr lvl="7">
              <a:spcBef>
                <a:spcPts val="0"/>
              </a:spcBef>
              <a:spcAft>
                <a:spcPts val="0"/>
              </a:spcAft>
              <a:buSzPts val="2800"/>
              <a:buNone/>
              <a:defRPr sz="2800"/>
            </a:lvl8pPr>
            <a:lvl9pPr lvl="8">
              <a:spcBef>
                <a:spcPts val="0"/>
              </a:spcBef>
              <a:spcAft>
                <a:spcPts val="0"/>
              </a:spcAft>
              <a:buSzPts val="2800"/>
              <a:buNone/>
              <a:defRPr sz="2800"/>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298450">
              <a:lnSpc>
                <a:spcPct val="115000"/>
              </a:lnSpc>
              <a:spcBef>
                <a:spcPts val="0"/>
              </a:spcBef>
              <a:spcAft>
                <a:spcPts val="0"/>
              </a:spcAft>
              <a:buSzPts val="1100"/>
              <a:buFont typeface="Comfortaa"/>
              <a:buChar char="●"/>
              <a:defRPr sz="1100">
                <a:latin typeface="Comfortaa"/>
                <a:ea typeface="Comfortaa"/>
                <a:cs typeface="Comfortaa"/>
                <a:sym typeface="Comfortaa"/>
              </a:defRPr>
            </a:lvl1pPr>
            <a:lvl2pPr marL="914400" lvl="1" indent="-298450">
              <a:lnSpc>
                <a:spcPct val="115000"/>
              </a:lnSpc>
              <a:spcBef>
                <a:spcPts val="1600"/>
              </a:spcBef>
              <a:spcAft>
                <a:spcPts val="0"/>
              </a:spcAft>
              <a:buSzPts val="1100"/>
              <a:buFont typeface="Comfortaa"/>
              <a:buChar char="○"/>
              <a:defRPr sz="1100">
                <a:latin typeface="Comfortaa"/>
                <a:ea typeface="Comfortaa"/>
                <a:cs typeface="Comfortaa"/>
                <a:sym typeface="Comfortaa"/>
              </a:defRPr>
            </a:lvl2pPr>
            <a:lvl3pPr marL="1371600" lvl="2" indent="-298450">
              <a:lnSpc>
                <a:spcPct val="115000"/>
              </a:lnSpc>
              <a:spcBef>
                <a:spcPts val="1600"/>
              </a:spcBef>
              <a:spcAft>
                <a:spcPts val="0"/>
              </a:spcAft>
              <a:buSzPts val="1100"/>
              <a:buFont typeface="Comfortaa"/>
              <a:buChar char="■"/>
              <a:defRPr sz="1100">
                <a:latin typeface="Comfortaa"/>
                <a:ea typeface="Comfortaa"/>
                <a:cs typeface="Comfortaa"/>
                <a:sym typeface="Comfortaa"/>
              </a:defRPr>
            </a:lvl3pPr>
            <a:lvl4pPr marL="1828800" lvl="3" indent="-298450">
              <a:lnSpc>
                <a:spcPct val="115000"/>
              </a:lnSpc>
              <a:spcBef>
                <a:spcPts val="1600"/>
              </a:spcBef>
              <a:spcAft>
                <a:spcPts val="0"/>
              </a:spcAft>
              <a:buSzPts val="1100"/>
              <a:buFont typeface="Comfortaa"/>
              <a:buChar char="●"/>
              <a:defRPr sz="1100">
                <a:latin typeface="Comfortaa"/>
                <a:ea typeface="Comfortaa"/>
                <a:cs typeface="Comfortaa"/>
                <a:sym typeface="Comfortaa"/>
              </a:defRPr>
            </a:lvl4pPr>
            <a:lvl5pPr marL="2286000" lvl="4" indent="-298450">
              <a:lnSpc>
                <a:spcPct val="115000"/>
              </a:lnSpc>
              <a:spcBef>
                <a:spcPts val="1600"/>
              </a:spcBef>
              <a:spcAft>
                <a:spcPts val="0"/>
              </a:spcAft>
              <a:buSzPts val="1100"/>
              <a:buFont typeface="Comfortaa"/>
              <a:buChar char="○"/>
              <a:defRPr sz="1100">
                <a:latin typeface="Comfortaa"/>
                <a:ea typeface="Comfortaa"/>
                <a:cs typeface="Comfortaa"/>
                <a:sym typeface="Comfortaa"/>
              </a:defRPr>
            </a:lvl5pPr>
            <a:lvl6pPr marL="2743200" lvl="5" indent="-298450">
              <a:lnSpc>
                <a:spcPct val="115000"/>
              </a:lnSpc>
              <a:spcBef>
                <a:spcPts val="1600"/>
              </a:spcBef>
              <a:spcAft>
                <a:spcPts val="0"/>
              </a:spcAft>
              <a:buSzPts val="1100"/>
              <a:buFont typeface="Comfortaa"/>
              <a:buChar char="■"/>
              <a:defRPr sz="1100">
                <a:latin typeface="Comfortaa"/>
                <a:ea typeface="Comfortaa"/>
                <a:cs typeface="Comfortaa"/>
                <a:sym typeface="Comfortaa"/>
              </a:defRPr>
            </a:lvl6pPr>
            <a:lvl7pPr marL="3200400" lvl="6" indent="-298450">
              <a:lnSpc>
                <a:spcPct val="115000"/>
              </a:lnSpc>
              <a:spcBef>
                <a:spcPts val="1600"/>
              </a:spcBef>
              <a:spcAft>
                <a:spcPts val="0"/>
              </a:spcAft>
              <a:buSzPts val="1100"/>
              <a:buFont typeface="Comfortaa"/>
              <a:buChar char="●"/>
              <a:defRPr sz="1100">
                <a:latin typeface="Comfortaa"/>
                <a:ea typeface="Comfortaa"/>
                <a:cs typeface="Comfortaa"/>
                <a:sym typeface="Comfortaa"/>
              </a:defRPr>
            </a:lvl7pPr>
            <a:lvl8pPr marL="3657600" lvl="7" indent="-298450">
              <a:lnSpc>
                <a:spcPct val="115000"/>
              </a:lnSpc>
              <a:spcBef>
                <a:spcPts val="1600"/>
              </a:spcBef>
              <a:spcAft>
                <a:spcPts val="0"/>
              </a:spcAft>
              <a:buSzPts val="1100"/>
              <a:buFont typeface="Comfortaa"/>
              <a:buChar char="○"/>
              <a:defRPr sz="1100">
                <a:latin typeface="Comfortaa"/>
                <a:ea typeface="Comfortaa"/>
                <a:cs typeface="Comfortaa"/>
                <a:sym typeface="Comfortaa"/>
              </a:defRPr>
            </a:lvl8pPr>
            <a:lvl9pPr marL="4114800" lvl="8" indent="-298450">
              <a:lnSpc>
                <a:spcPct val="115000"/>
              </a:lnSpc>
              <a:spcBef>
                <a:spcPts val="1600"/>
              </a:spcBef>
              <a:spcAft>
                <a:spcPts val="1600"/>
              </a:spcAft>
              <a:buSzPts val="1100"/>
              <a:buFont typeface="Comfortaa"/>
              <a:buChar char="■"/>
              <a:defRPr sz="1100">
                <a:latin typeface="Comfortaa"/>
                <a:ea typeface="Comfortaa"/>
                <a:cs typeface="Comfortaa"/>
                <a:sym typeface="Comfortaa"/>
              </a:defRPr>
            </a:lvl9pPr>
          </a:lstStyle>
          <a:p>
            <a:endParaRPr/>
          </a:p>
        </p:txBody>
      </p:sp>
    </p:spTree>
    <p:extLst>
      <p:ext uri="{BB962C8B-B14F-4D97-AF65-F5344CB8AC3E}">
        <p14:creationId xmlns:p14="http://schemas.microsoft.com/office/powerpoint/2010/main" val="3064619267"/>
      </p:ext>
    </p:extLst>
  </p:cSld>
  <p:clrMap bg1="lt1" tx1="dk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 id="2147483688" r:id="rId16"/>
    <p:sldLayoutId id="2147483689" r:id="rId17"/>
    <p:sldLayoutId id="2147483690" r:id="rId18"/>
    <p:sldLayoutId id="2147483691" r:id="rId1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FBF9F9"/>
        </a:solidFill>
        <a:effectLst/>
      </p:bgPr>
    </p:bg>
    <p:spTree>
      <p:nvGrpSpPr>
        <p:cNvPr id="1" name=""/>
        <p:cNvGrpSpPr/>
        <p:nvPr/>
      </p:nvGrpSpPr>
      <p:grpSpPr>
        <a:xfrm>
          <a:off x="0" y="0"/>
          <a:ext cx="0" cy="0"/>
          <a:chOff x="0" y="0"/>
          <a:chExt cx="0" cy="0"/>
        </a:xfrm>
      </p:grpSpPr>
      <p:sp>
        <p:nvSpPr>
          <p:cNvPr id="2" name="Başlık Yer Tutucusu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tr-TR"/>
              <a:t>Asıl başlık stili için tıklatın</a:t>
            </a:r>
          </a:p>
        </p:txBody>
      </p:sp>
      <p:sp>
        <p:nvSpPr>
          <p:cNvPr id="3" name="Metin Yer Tutucusu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D81263B3-627B-4176-9E46-01614B500A17}"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30.12.2024</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Altbilgi Yer Tutucusu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ayt Numarası Yer Tutucusu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E69B1F30-A32C-4661-99DC-550B25F120FE}"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04955078"/>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Lst>
  <p:txStyles>
    <p:titleStyle>
      <a:lvl1pPr algn="l" defTabSz="914400" rtl="0" eaLnBrk="1" latinLnBrk="0" hangingPunct="1">
        <a:lnSpc>
          <a:spcPct val="90000"/>
        </a:lnSpc>
        <a:spcBef>
          <a:spcPct val="0"/>
        </a:spcBef>
        <a:buNone/>
        <a:defRPr sz="4400" b="0" i="0" u="none"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u="none"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FBF9F9"/>
        </a:solidFill>
        <a:effectLst/>
      </p:bgPr>
    </p:bg>
    <p:spTree>
      <p:nvGrpSpPr>
        <p:cNvPr id="1" name=""/>
        <p:cNvGrpSpPr/>
        <p:nvPr/>
      </p:nvGrpSpPr>
      <p:grpSpPr>
        <a:xfrm>
          <a:off x="0" y="0"/>
          <a:ext cx="0" cy="0"/>
          <a:chOff x="0" y="0"/>
          <a:chExt cx="0" cy="0"/>
        </a:xfrm>
      </p:grpSpPr>
      <p:sp>
        <p:nvSpPr>
          <p:cNvPr id="2" name="Başlık Yer Tutucusu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tr-TR"/>
              <a:t>Asıl başlık stili için tıklatın</a:t>
            </a:r>
          </a:p>
        </p:txBody>
      </p:sp>
      <p:sp>
        <p:nvSpPr>
          <p:cNvPr id="3" name="Metin Yer Tutucusu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95C245C5-272A-414F-A4FC-94AB6EAE2FA8}"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30.12.2024</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Altbilgi Yer Tutucusu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ayt Numarası Yer Tutucusu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E8185C24-8E9F-42E7-9974-40DFC6DB6D7D}"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29692426"/>
      </p:ext>
    </p:extLst>
  </p:cSld>
  <p:clrMap bg1="lt1" tx1="dk1" bg2="lt2" tx2="dk2" accent1="accent1" accent2="accent2" accent3="accent3" accent4="accent4" accent5="accent5" accent6="accent6" hlink="hlink" folHlink="folHlink"/>
  <p:sldLayoutIdLst>
    <p:sldLayoutId id="2147483705" r:id="rId1"/>
    <p:sldLayoutId id="2147483706" r:id="rId2"/>
    <p:sldLayoutId id="2147483707" r:id="rId3"/>
    <p:sldLayoutId id="2147483708" r:id="rId4"/>
    <p:sldLayoutId id="2147483709" r:id="rId5"/>
    <p:sldLayoutId id="2147483710" r:id="rId6"/>
    <p:sldLayoutId id="2147483711" r:id="rId7"/>
    <p:sldLayoutId id="2147483712" r:id="rId8"/>
    <p:sldLayoutId id="2147483713" r:id="rId9"/>
    <p:sldLayoutId id="2147483714" r:id="rId10"/>
    <p:sldLayoutId id="2147483715" r:id="rId11"/>
    <p:sldLayoutId id="2147483716"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rgbClr val="FBF9F9"/>
        </a:solidFill>
        <a:effectLst/>
      </p:bgPr>
    </p:bg>
    <p:spTree>
      <p:nvGrpSpPr>
        <p:cNvPr id="1" name=""/>
        <p:cNvGrpSpPr/>
        <p:nvPr/>
      </p:nvGrpSpPr>
      <p:grpSpPr>
        <a:xfrm>
          <a:off x="0" y="0"/>
          <a:ext cx="0" cy="0"/>
          <a:chOff x="0" y="0"/>
          <a:chExt cx="0" cy="0"/>
        </a:xfrm>
      </p:grpSpPr>
      <p:sp>
        <p:nvSpPr>
          <p:cNvPr id="2" name="Başlık Yer Tutucusu 1"/>
          <p:cNvSpPr>
            <a:spLocks noGrp="1"/>
          </p:cNvSpPr>
          <p:nvPr>
            <p:ph type="title"/>
            <p:custDataLst>
              <p:tags r:id="rId14"/>
            </p:custDataLst>
          </p:nvPr>
        </p:nvSpPr>
        <p:spPr>
          <a:xfrm>
            <a:off x="838200" y="365125"/>
            <a:ext cx="10515600" cy="1325563"/>
          </a:xfrm>
          <a:prstGeom prst="rect">
            <a:avLst/>
          </a:prstGeom>
        </p:spPr>
        <p:txBody>
          <a:bodyPr vert="horz" lIns="91440" tIns="45720" rIns="91440" bIns="45720" rtlCol="0" anchor="ctr">
            <a:normAutofit/>
          </a:bodyPr>
          <a:lstStyle/>
          <a:p>
            <a:r>
              <a:rPr lang="tr-TR"/>
              <a:t>Asıl başlık stili için tıklatın</a:t>
            </a:r>
          </a:p>
        </p:txBody>
      </p:sp>
      <p:sp>
        <p:nvSpPr>
          <p:cNvPr id="3" name="Metin Yer Tutucusu 2"/>
          <p:cNvSpPr>
            <a:spLocks noGrp="1"/>
          </p:cNvSpPr>
          <p:nvPr>
            <p:ph type="body" idx="1"/>
            <p:custDataLst>
              <p:tags r:id="rId15"/>
            </p:custDataLst>
          </p:nvPr>
        </p:nvSpPr>
        <p:spPr>
          <a:xfrm>
            <a:off x="838200" y="1825625"/>
            <a:ext cx="10515600" cy="4351338"/>
          </a:xfrm>
          <a:prstGeom prst="rect">
            <a:avLst/>
          </a:prstGeom>
        </p:spPr>
        <p:txBody>
          <a:bodyPr vert="horz" lIns="91440" tIns="45720" rIns="91440" bIns="45720" rtlCol="0">
            <a:normAutofit/>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2"/>
            <p:custDataLst>
              <p:tags r:id="rId16"/>
            </p:custDataLst>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04594DAF-95E8-476A-AF7B-2124C94F0356}" type="datetime1">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30.12.2024</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Altbilgi Yer Tutucusu 4"/>
          <p:cNvSpPr>
            <a:spLocks noGrp="1"/>
          </p:cNvSpPr>
          <p:nvPr>
            <p:ph type="ftr" sz="quarter" idx="3"/>
            <p:custDataLst>
              <p:tags r:id="rId17"/>
            </p:custDataLst>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dindersimateryal.com</a:t>
            </a:r>
          </a:p>
        </p:txBody>
      </p:sp>
      <p:sp>
        <p:nvSpPr>
          <p:cNvPr id="6" name="Slayt Numarası Yer Tutucusu 5"/>
          <p:cNvSpPr>
            <a:spLocks noGrp="1"/>
          </p:cNvSpPr>
          <p:nvPr>
            <p:ph type="sldNum" sz="quarter" idx="4"/>
            <p:custDataLst>
              <p:tags r:id="rId18"/>
            </p:custDataLst>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8BA654E5-1172-4325-9CAC-636C01DAD392}"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65791860"/>
      </p:ext>
    </p:extLst>
  </p:cSld>
  <p:clrMap bg1="lt1" tx1="dk1" bg2="lt2" tx2="dk2" accent1="accent1" accent2="accent2" accent3="accent3" accent4="accent4" accent5="accent5" accent6="accent6" hlink="hlink" folHlink="folHlink"/>
  <p:sldLayoutIdLst>
    <p:sldLayoutId id="2147483718" r:id="rId1"/>
    <p:sldLayoutId id="2147483719" r:id="rId2"/>
    <p:sldLayoutId id="2147483720" r:id="rId3"/>
    <p:sldLayoutId id="2147483721" r:id="rId4"/>
    <p:sldLayoutId id="2147483722" r:id="rId5"/>
    <p:sldLayoutId id="2147483723" r:id="rId6"/>
    <p:sldLayoutId id="2147483724" r:id="rId7"/>
    <p:sldLayoutId id="2147483725" r:id="rId8"/>
    <p:sldLayoutId id="2147483726" r:id="rId9"/>
    <p:sldLayoutId id="2147483727" r:id="rId10"/>
    <p:sldLayoutId id="2147483728" r:id="rId11"/>
    <p:sldLayoutId id="2147483729" r:id="rId12"/>
  </p:sldLayoutIdLst>
  <p:hf sldNum="0" hdr="0" dt="0"/>
  <p:txStyles>
    <p:titleStyle>
      <a:lvl1pPr algn="l" defTabSz="914400" rtl="0" eaLnBrk="1" latinLnBrk="0" hangingPunct="1">
        <a:lnSpc>
          <a:spcPct val="90000"/>
        </a:lnSpc>
        <a:spcBef>
          <a:spcPct val="0"/>
        </a:spcBef>
        <a:buNone/>
        <a:defRPr sz="4400" b="0" i="0" u="none"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u="none"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rgbClr val="FBF9F9"/>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40"/>
            <a:ext cx="10972801" cy="711081"/>
          </a:xfrm>
          <a:prstGeom prst="rect">
            <a:avLst/>
          </a:prstGeom>
        </p:spPr>
        <p:txBody>
          <a:bodyPr vert="horz" lIns="0" tIns="60949" rIns="0" bIns="60949" rtlCol="0" anchor="ctr">
            <a:normAutofit/>
          </a:bodyPr>
          <a:lstStyle/>
          <a:p>
            <a:r>
              <a:rPr lang="en-US" dirty="0"/>
              <a:t>Click to edit Master title style</a:t>
            </a:r>
          </a:p>
        </p:txBody>
      </p:sp>
      <p:sp>
        <p:nvSpPr>
          <p:cNvPr id="3" name="Text Placeholder 2"/>
          <p:cNvSpPr>
            <a:spLocks noGrp="1"/>
          </p:cNvSpPr>
          <p:nvPr>
            <p:ph type="body" idx="1"/>
          </p:nvPr>
        </p:nvSpPr>
        <p:spPr>
          <a:xfrm>
            <a:off x="609600" y="1138426"/>
            <a:ext cx="10972801" cy="4987739"/>
          </a:xfrm>
          <a:prstGeom prst="rect">
            <a:avLst/>
          </a:prstGeom>
        </p:spPr>
        <p:txBody>
          <a:bodyPr vert="horz" lIns="0" tIns="60949" rIns="0" bIns="60949" rtlCol="0">
            <a:normAutofit/>
          </a:bodyPr>
          <a:lstStyle/>
          <a:p>
            <a:pPr lvl="0"/>
            <a:r>
              <a:rPr lang="en-US" dirty="0"/>
              <a:t>Click to edit Master text styles</a:t>
            </a:r>
          </a:p>
        </p:txBody>
      </p:sp>
      <p:sp>
        <p:nvSpPr>
          <p:cNvPr id="4" name="Date Placeholder 3"/>
          <p:cNvSpPr>
            <a:spLocks noGrp="1"/>
          </p:cNvSpPr>
          <p:nvPr>
            <p:ph type="dt" sz="half" idx="2"/>
          </p:nvPr>
        </p:nvSpPr>
        <p:spPr>
          <a:xfrm>
            <a:off x="609600" y="6356352"/>
            <a:ext cx="2844800" cy="365125"/>
          </a:xfrm>
          <a:prstGeom prst="rect">
            <a:avLst/>
          </a:prstGeom>
        </p:spPr>
        <p:txBody>
          <a:bodyPr vert="horz" lIns="121899" tIns="60949" rIns="121899" bIns="60949" rtlCol="0" anchor="ctr"/>
          <a:lstStyle>
            <a:lvl1pPr algn="l">
              <a:defRPr sz="1600">
                <a:solidFill>
                  <a:schemeClr val="tx1">
                    <a:tint val="75000"/>
                  </a:schemeClr>
                </a:solidFill>
              </a:defRPr>
            </a:lvl1pPr>
          </a:lstStyle>
          <a:p>
            <a:pPr marL="0" marR="0" lvl="0" indent="0" algn="l" defTabSz="1218987" rtl="0" eaLnBrk="1" fontAlgn="auto" latinLnBrk="0" hangingPunct="1">
              <a:lnSpc>
                <a:spcPct val="100000"/>
              </a:lnSpc>
              <a:spcBef>
                <a:spcPts val="0"/>
              </a:spcBef>
              <a:spcAft>
                <a:spcPts val="0"/>
              </a:spcAft>
              <a:buClrTx/>
              <a:buSzTx/>
              <a:buFontTx/>
              <a:buNone/>
              <a:tabLst/>
              <a:defRPr/>
            </a:pPr>
            <a:fld id="{425404F2-BE9A-4460-8815-8F645183555F}" type="datetimeFigureOut">
              <a:rPr kumimoji="0" lang="en-US" sz="1600" b="0" i="0" u="none" strike="noStrike" kern="1200" cap="none" spc="0" normalizeH="0" baseline="0" noProof="0" smtClean="0">
                <a:ln>
                  <a:noFill/>
                </a:ln>
                <a:solidFill>
                  <a:srgbClr val="000000">
                    <a:tint val="75000"/>
                  </a:srgbClr>
                </a:solidFill>
                <a:effectLst/>
                <a:uLnTx/>
                <a:uFillTx/>
                <a:latin typeface="Calibri"/>
                <a:ea typeface="+mn-ea"/>
                <a:cs typeface="+mn-cs"/>
              </a:rPr>
              <a:pPr marL="0" marR="0" lvl="0" indent="0" algn="l" defTabSz="1218987" rtl="0" eaLnBrk="1" fontAlgn="auto" latinLnBrk="0" hangingPunct="1">
                <a:lnSpc>
                  <a:spcPct val="100000"/>
                </a:lnSpc>
                <a:spcBef>
                  <a:spcPts val="0"/>
                </a:spcBef>
                <a:spcAft>
                  <a:spcPts val="0"/>
                </a:spcAft>
                <a:buClrTx/>
                <a:buSzTx/>
                <a:buFontTx/>
                <a:buNone/>
                <a:tabLst/>
                <a:defRPr/>
              </a:pPr>
              <a:t>12/30/2024</a:t>
            </a:fld>
            <a:endParaRPr kumimoji="0" lang="en-US" sz="1600" b="0" i="0" u="none" strike="noStrike" kern="1200" cap="none" spc="0" normalizeH="0" baseline="0" noProof="0">
              <a:ln>
                <a:noFill/>
              </a:ln>
              <a:solidFill>
                <a:srgbClr val="000000">
                  <a:tint val="75000"/>
                </a:srgbClr>
              </a:solidFill>
              <a:effectLst/>
              <a:uLnTx/>
              <a:uFillTx/>
              <a:latin typeface="Calibri"/>
              <a:ea typeface="+mn-ea"/>
              <a:cs typeface="+mn-cs"/>
            </a:endParaRPr>
          </a:p>
        </p:txBody>
      </p:sp>
      <p:sp>
        <p:nvSpPr>
          <p:cNvPr id="5" name="Footer Placeholder 4"/>
          <p:cNvSpPr>
            <a:spLocks noGrp="1"/>
          </p:cNvSpPr>
          <p:nvPr>
            <p:ph type="ftr" sz="quarter" idx="3"/>
          </p:nvPr>
        </p:nvSpPr>
        <p:spPr>
          <a:xfrm>
            <a:off x="4165601" y="6356352"/>
            <a:ext cx="3860800" cy="365125"/>
          </a:xfrm>
          <a:prstGeom prst="rect">
            <a:avLst/>
          </a:prstGeom>
        </p:spPr>
        <p:txBody>
          <a:bodyPr vert="horz" lIns="121899" tIns="60949" rIns="121899" bIns="60949" rtlCol="0" anchor="ctr"/>
          <a:lstStyle>
            <a:lvl1pPr algn="ctr">
              <a:defRPr sz="1600">
                <a:solidFill>
                  <a:schemeClr val="tx1">
                    <a:tint val="75000"/>
                  </a:schemeClr>
                </a:solidFill>
              </a:defRPr>
            </a:lvl1pPr>
          </a:lstStyle>
          <a:p>
            <a:pPr marL="0" marR="0" lvl="0" indent="0" algn="ctr" defTabSz="1218987"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0000">
                  <a:tint val="75000"/>
                </a:srgb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8737601" y="6356352"/>
            <a:ext cx="2844800" cy="365125"/>
          </a:xfrm>
          <a:prstGeom prst="rect">
            <a:avLst/>
          </a:prstGeom>
        </p:spPr>
        <p:txBody>
          <a:bodyPr vert="horz" lIns="121899" tIns="60949" rIns="121899" bIns="60949" rtlCol="0" anchor="ctr"/>
          <a:lstStyle>
            <a:lvl1pPr algn="r">
              <a:defRPr sz="1600">
                <a:solidFill>
                  <a:schemeClr val="tx1">
                    <a:tint val="75000"/>
                  </a:schemeClr>
                </a:solidFill>
              </a:defRPr>
            </a:lvl1pPr>
          </a:lstStyle>
          <a:p>
            <a:pPr marL="0" marR="0" lvl="0" indent="0" algn="r" defTabSz="1218987" rtl="0" eaLnBrk="1" fontAlgn="auto" latinLnBrk="0" hangingPunct="1">
              <a:lnSpc>
                <a:spcPct val="100000"/>
              </a:lnSpc>
              <a:spcBef>
                <a:spcPts val="0"/>
              </a:spcBef>
              <a:spcAft>
                <a:spcPts val="0"/>
              </a:spcAft>
              <a:buClrTx/>
              <a:buSzTx/>
              <a:buFontTx/>
              <a:buNone/>
              <a:tabLst/>
              <a:defRPr/>
            </a:pPr>
            <a:fld id="{96E69268-9C8B-4EBF-A9EE-DC5DC2D48DC3}" type="slidenum">
              <a:rPr kumimoji="0" lang="en-US" sz="1600" b="0" i="0" u="none" strike="noStrike" kern="1200" cap="none" spc="0" normalizeH="0" baseline="0" noProof="0" smtClean="0">
                <a:ln>
                  <a:noFill/>
                </a:ln>
                <a:solidFill>
                  <a:srgbClr val="000000">
                    <a:tint val="75000"/>
                  </a:srgbClr>
                </a:solidFill>
                <a:effectLst/>
                <a:uLnTx/>
                <a:uFillTx/>
                <a:latin typeface="Calibri"/>
                <a:ea typeface="+mn-ea"/>
                <a:cs typeface="+mn-cs"/>
              </a:rPr>
              <a:pPr marL="0" marR="0" lvl="0" indent="0" algn="r" defTabSz="1218987"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srgbClr val="000000">
                  <a:tint val="75000"/>
                </a:srgbClr>
              </a:solidFill>
              <a:effectLst/>
              <a:uLnTx/>
              <a:uFillTx/>
              <a:latin typeface="Calibri"/>
              <a:ea typeface="+mn-ea"/>
              <a:cs typeface="+mn-cs"/>
            </a:endParaRPr>
          </a:p>
        </p:txBody>
      </p:sp>
    </p:spTree>
    <p:extLst>
      <p:ext uri="{BB962C8B-B14F-4D97-AF65-F5344CB8AC3E}">
        <p14:creationId xmlns:p14="http://schemas.microsoft.com/office/powerpoint/2010/main" val="2437762604"/>
      </p:ext>
    </p:extLst>
  </p:cSld>
  <p:clrMap bg1="lt1" tx1="dk1" bg2="lt2" tx2="dk2" accent1="accent1" accent2="accent2" accent3="accent3" accent4="accent4" accent5="accent5" accent6="accent6" hlink="hlink" folHlink="folHlink"/>
  <p:sldLayoutIdLst>
    <p:sldLayoutId id="2147483731" r:id="rId1"/>
    <p:sldLayoutId id="2147483732" r:id="rId2"/>
    <p:sldLayoutId id="2147483733" r:id="rId3"/>
    <p:sldLayoutId id="2147483734" r:id="rId4"/>
    <p:sldLayoutId id="2147483735" r:id="rId5"/>
    <p:sldLayoutId id="2147483736" r:id="rId6"/>
    <p:sldLayoutId id="2147483737" r:id="rId7"/>
  </p:sldLayoutIdLst>
  <p:txStyles>
    <p:titleStyle>
      <a:lvl1pPr algn="l" defTabSz="1218987" rtl="0" eaLnBrk="1" latinLnBrk="0" hangingPunct="1">
        <a:spcBef>
          <a:spcPct val="0"/>
        </a:spcBef>
        <a:buNone/>
        <a:defRPr sz="3600" kern="1200">
          <a:solidFill>
            <a:schemeClr val="tx1">
              <a:lumMod val="75000"/>
              <a:lumOff val="25000"/>
            </a:schemeClr>
          </a:solidFill>
          <a:latin typeface="+mj-lt"/>
          <a:ea typeface="+mj-ea"/>
          <a:cs typeface="Arial" panose="020B0604020202020204" pitchFamily="34" charset="0"/>
        </a:defRPr>
      </a:lvl1pPr>
    </p:titleStyle>
    <p:bodyStyle>
      <a:lvl1pPr marL="0" indent="0" algn="l" defTabSz="1218987" rtl="0" eaLnBrk="1" latinLnBrk="0" hangingPunct="1">
        <a:spcBef>
          <a:spcPct val="20000"/>
        </a:spcBef>
        <a:buFontTx/>
        <a:buNone/>
        <a:defRPr sz="1800" kern="1200">
          <a:solidFill>
            <a:schemeClr val="tx1">
              <a:lumMod val="75000"/>
              <a:lumOff val="25000"/>
            </a:schemeClr>
          </a:solidFill>
          <a:latin typeface="Arial" panose="020B0604020202020204" pitchFamily="34" charset="0"/>
          <a:ea typeface="+mn-ea"/>
          <a:cs typeface="Arial" panose="020B0604020202020204" pitchFamily="34" charset="0"/>
        </a:defRPr>
      </a:lvl1pPr>
      <a:lvl2pPr marL="609494" indent="0" algn="l" defTabSz="1218987" rtl="0" eaLnBrk="1" latinLnBrk="0" hangingPunct="1">
        <a:spcBef>
          <a:spcPct val="20000"/>
        </a:spcBef>
        <a:buFontTx/>
        <a:buNone/>
        <a:defRPr sz="1800" kern="1200">
          <a:solidFill>
            <a:schemeClr val="tx1"/>
          </a:solidFill>
          <a:latin typeface="Arial" panose="020B0604020202020204" pitchFamily="34" charset="0"/>
          <a:ea typeface="+mn-ea"/>
          <a:cs typeface="Arial" panose="020B0604020202020204" pitchFamily="34" charset="0"/>
        </a:defRPr>
      </a:lvl2pPr>
      <a:lvl3pPr marL="1218986" indent="0" algn="l" defTabSz="1218987" rtl="0" eaLnBrk="1" latinLnBrk="0" hangingPunct="1">
        <a:spcBef>
          <a:spcPct val="20000"/>
        </a:spcBef>
        <a:buFontTx/>
        <a:buNone/>
        <a:defRPr sz="1800" kern="1200">
          <a:solidFill>
            <a:schemeClr val="tx1"/>
          </a:solidFill>
          <a:latin typeface="Arial" panose="020B0604020202020204" pitchFamily="34" charset="0"/>
          <a:ea typeface="+mn-ea"/>
          <a:cs typeface="Arial" panose="020B0604020202020204" pitchFamily="34" charset="0"/>
        </a:defRPr>
      </a:lvl3pPr>
      <a:lvl4pPr marL="1828480" indent="0" algn="l" defTabSz="1218987" rtl="0" eaLnBrk="1" latinLnBrk="0" hangingPunct="1">
        <a:spcBef>
          <a:spcPct val="20000"/>
        </a:spcBef>
        <a:buFontTx/>
        <a:buNone/>
        <a:defRPr sz="1800" kern="1200">
          <a:solidFill>
            <a:schemeClr val="tx1"/>
          </a:solidFill>
          <a:latin typeface="Arial" panose="020B0604020202020204" pitchFamily="34" charset="0"/>
          <a:ea typeface="+mn-ea"/>
          <a:cs typeface="Arial" panose="020B0604020202020204" pitchFamily="34" charset="0"/>
        </a:defRPr>
      </a:lvl4pPr>
      <a:lvl5pPr marL="2437973" indent="0" algn="l" defTabSz="1218987" rtl="0" eaLnBrk="1" latinLnBrk="0" hangingPunct="1">
        <a:spcBef>
          <a:spcPct val="20000"/>
        </a:spcBef>
        <a:buFontTx/>
        <a:buNone/>
        <a:defRPr sz="1800" kern="1200">
          <a:solidFill>
            <a:schemeClr val="tx1"/>
          </a:solidFill>
          <a:latin typeface="Arial" panose="020B0604020202020204" pitchFamily="34" charset="0"/>
          <a:ea typeface="+mn-ea"/>
          <a:cs typeface="Arial" panose="020B0604020202020204" pitchFamily="34" charset="0"/>
        </a:defRPr>
      </a:lvl5pPr>
      <a:lvl6pPr marL="3352213" indent="-304747" algn="l" defTabSz="1218987"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1707" indent="-304747" algn="l" defTabSz="1218987"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1200" indent="-304747" algn="l" defTabSz="1218987"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0693" indent="-304747" algn="l" defTabSz="1218987"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rgbClr val="FBF9F9"/>
        </a:solidFill>
        <a:effectLst/>
      </p:bgPr>
    </p:bg>
    <p:spTree>
      <p:nvGrpSpPr>
        <p:cNvPr id="1" name=""/>
        <p:cNvGrpSpPr/>
        <p:nvPr/>
      </p:nvGrpSpPr>
      <p:grpSpPr>
        <a:xfrm>
          <a:off x="0" y="0"/>
          <a:ext cx="0" cy="0"/>
          <a:chOff x="0" y="0"/>
          <a:chExt cx="0" cy="0"/>
        </a:xfrm>
      </p:grpSpPr>
      <p:sp>
        <p:nvSpPr>
          <p:cNvPr id="7" name="TextBox 6"/>
          <p:cNvSpPr txBox="1"/>
          <p:nvPr userDrawn="1"/>
        </p:nvSpPr>
        <p:spPr>
          <a:xfrm>
            <a:off x="1" y="-206512"/>
            <a:ext cx="577851" cy="92333"/>
          </a:xfrm>
          <a:prstGeom prst="rect">
            <a:avLst/>
          </a:prstGeom>
          <a:noFill/>
        </p:spPr>
        <p:txBody>
          <a:bodyPr wrap="squar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ko-KR" sz="600" b="0" i="0" u="none" strike="noStrike" kern="1200" cap="none" spc="0" normalizeH="0" baseline="0" noProof="0" dirty="0">
                <a:ln>
                  <a:noFill/>
                </a:ln>
                <a:solidFill>
                  <a:srgbClr val="E6E6E6"/>
                </a:solidFill>
                <a:effectLst/>
                <a:uLnTx/>
                <a:uFillTx/>
                <a:latin typeface="Arial" panose="020B0604020202020204" pitchFamily="34" charset="0"/>
                <a:ea typeface="맑은 고딕"/>
                <a:cs typeface="+mn-cs"/>
              </a:rPr>
              <a:t>JAY DESIGN</a:t>
            </a:r>
          </a:p>
        </p:txBody>
      </p:sp>
      <p:sp>
        <p:nvSpPr>
          <p:cNvPr id="2" name="슬라이드 번호 개체 틀 1"/>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453F7A83-B5B7-4266-8D27-EF99E7F4AEB0}" type="slidenum">
              <a:rPr kumimoji="0" lang="ko-KR" altLang="en-US" sz="1200" b="0" i="0" u="none" strike="noStrike" kern="1200" cap="none" spc="0" normalizeH="0" baseline="0" noProof="0" smtClean="0">
                <a:ln>
                  <a:noFill/>
                </a:ln>
                <a:solidFill>
                  <a:prstClr val="black">
                    <a:tint val="75000"/>
                  </a:prstClr>
                </a:solidFill>
                <a:effectLst/>
                <a:uLnTx/>
                <a:uFillTx/>
                <a:latin typeface="Arial"/>
                <a:ea typeface="맑은 고딕"/>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ko-KR" altLang="en-US" sz="1200" b="0" i="0" u="none" strike="noStrike" kern="1200" cap="none" spc="0" normalizeH="0" baseline="0" noProof="0" dirty="0">
              <a:ln>
                <a:noFill/>
              </a:ln>
              <a:solidFill>
                <a:prstClr val="black">
                  <a:tint val="75000"/>
                </a:prstClr>
              </a:solidFill>
              <a:effectLst/>
              <a:uLnTx/>
              <a:uFillTx/>
              <a:latin typeface="Arial"/>
              <a:ea typeface="맑은 고딕"/>
              <a:cs typeface="+mn-cs"/>
            </a:endParaRPr>
          </a:p>
        </p:txBody>
      </p:sp>
    </p:spTree>
    <p:extLst>
      <p:ext uri="{BB962C8B-B14F-4D97-AF65-F5344CB8AC3E}">
        <p14:creationId xmlns:p14="http://schemas.microsoft.com/office/powerpoint/2010/main" val="3300957257"/>
      </p:ext>
    </p:extLst>
  </p:cSld>
  <p:clrMap bg1="lt1" tx1="dk1" bg2="lt2" tx2="dk2" accent1="accent1" accent2="accent2" accent3="accent3" accent4="accent4" accent5="accent5" accent6="accent6" hlink="hlink" folHlink="folHlink"/>
  <p:sldLayoutIdLst>
    <p:sldLayoutId id="2147483739" r:id="rId1"/>
    <p:sldLayoutId id="2147483740" r:id="rId2"/>
    <p:sldLayoutId id="2147483741" r:id="rId3"/>
    <p:sldLayoutId id="2147483742" r:id="rId4"/>
    <p:sldLayoutId id="2147483743" r:id="rId5"/>
    <p:sldLayoutId id="2147483744" r:id="rId6"/>
    <p:sldLayoutId id="2147483745" r:id="rId7"/>
    <p:sldLayoutId id="2147483746" r:id="rId8"/>
    <p:sldLayoutId id="2147483747" r:id="rId9"/>
    <p:sldLayoutId id="2147483748" r:id="rId10"/>
    <p:sldLayoutId id="2147483749" r:id="rId11"/>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l" defTabSz="914400" rtl="0" eaLnBrk="1" latinLnBrk="1"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1"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1"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1"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rgbClr val="FBF9F9"/>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59006397"/>
      </p:ext>
    </p:extLst>
  </p:cSld>
  <p:clrMap bg1="lt1" tx1="dk1" bg2="lt2" tx2="dk2" accent1="accent1" accent2="accent2" accent3="accent3" accent4="accent4" accent5="accent5" accent6="accent6" hlink="hlink" folHlink="folHlink"/>
  <p:sldLayoutIdLst>
    <p:sldLayoutId id="2147483751" r:id="rId1"/>
    <p:sldLayoutId id="2147483752" r:id="rId2"/>
    <p:sldLayoutId id="2147483753" r:id="rId3"/>
    <p:sldLayoutId id="2147483754" r:id="rId4"/>
    <p:sldLayoutId id="2147483755" r:id="rId5"/>
    <p:sldLayoutId id="2147483756" r:id="rId6"/>
    <p:sldLayoutId id="2147483758" r:id="rId7"/>
    <p:sldLayoutId id="2147483759" r:id="rId8"/>
    <p:sldLayoutId id="2147483760" r:id="rId9"/>
    <p:sldLayoutId id="2147483761" r:id="rId10"/>
    <p:sldLayoutId id="2147483762" r:id="rId11"/>
    <p:sldLayoutId id="2147483763" r:id="rId12"/>
    <p:sldLayoutId id="2147483764" r:id="rId13"/>
  </p:sldLayoutIdLst>
  <p:txStyles>
    <p:titleStyle>
      <a:lvl1pPr algn="ctr" defTabSz="1219170" rtl="0" eaLnBrk="1" latinLnBrk="1"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1" hangingPunct="1">
        <a:spcBef>
          <a:spcPct val="20000"/>
        </a:spcBef>
        <a:buFont typeface="Arial" pitchFamily="34" charset="0"/>
        <a:buChar char="•"/>
        <a:defRPr sz="4267" kern="1200">
          <a:solidFill>
            <a:schemeClr val="tx1"/>
          </a:solidFill>
          <a:latin typeface="+mn-lt"/>
          <a:ea typeface="+mn-ea"/>
          <a:cs typeface="+mn-cs"/>
        </a:defRPr>
      </a:lvl1pPr>
      <a:lvl2pPr marL="990575" indent="-380990" algn="l" defTabSz="1219170" rtl="0" eaLnBrk="1" latinLnBrk="1" hangingPunct="1">
        <a:spcBef>
          <a:spcPct val="20000"/>
        </a:spcBef>
        <a:buFont typeface="Arial" pitchFamily="34" charset="0"/>
        <a:buChar char="–"/>
        <a:defRPr sz="3733" kern="1200">
          <a:solidFill>
            <a:schemeClr val="tx1"/>
          </a:solidFill>
          <a:latin typeface="+mn-lt"/>
          <a:ea typeface="+mn-ea"/>
          <a:cs typeface="+mn-cs"/>
        </a:defRPr>
      </a:lvl2pPr>
      <a:lvl3pPr marL="1523962" indent="-304792" algn="l" defTabSz="1219170" rtl="0" eaLnBrk="1" latinLnBrk="1"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1" hangingPunct="1">
        <a:spcBef>
          <a:spcPct val="20000"/>
        </a:spcBef>
        <a:buFont typeface="Arial" pitchFamily="34" charset="0"/>
        <a:buChar char="–"/>
        <a:defRPr sz="2667" kern="1200">
          <a:solidFill>
            <a:schemeClr val="tx1"/>
          </a:solidFill>
          <a:latin typeface="+mn-lt"/>
          <a:ea typeface="+mn-ea"/>
          <a:cs typeface="+mn-cs"/>
        </a:defRPr>
      </a:lvl4pPr>
      <a:lvl5pPr marL="2743131" indent="-304792" algn="l" defTabSz="1219170" rtl="0" eaLnBrk="1" latinLnBrk="1" hangingPunct="1">
        <a:spcBef>
          <a:spcPct val="20000"/>
        </a:spcBef>
        <a:buFont typeface="Arial" pitchFamily="34" charset="0"/>
        <a:buChar char="»"/>
        <a:defRPr sz="2667" kern="1200">
          <a:solidFill>
            <a:schemeClr val="tx1"/>
          </a:solidFill>
          <a:latin typeface="+mn-lt"/>
          <a:ea typeface="+mn-ea"/>
          <a:cs typeface="+mn-cs"/>
        </a:defRPr>
      </a:lvl5pPr>
      <a:lvl6pPr marL="3352716" indent="-304792" algn="l" defTabSz="1219170" rtl="0" eaLnBrk="1" latinLnBrk="1"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1"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1"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1"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ko-KR"/>
      </a:defPPr>
      <a:lvl1pPr marL="0" algn="l" defTabSz="1219170" rtl="0" eaLnBrk="1" latinLnBrk="1" hangingPunct="1">
        <a:defRPr sz="2400" kern="1200">
          <a:solidFill>
            <a:schemeClr val="tx1"/>
          </a:solidFill>
          <a:latin typeface="+mn-lt"/>
          <a:ea typeface="+mn-ea"/>
          <a:cs typeface="+mn-cs"/>
        </a:defRPr>
      </a:lvl1pPr>
      <a:lvl2pPr marL="609585" algn="l" defTabSz="1219170" rtl="0" eaLnBrk="1" latinLnBrk="1" hangingPunct="1">
        <a:defRPr sz="2400" kern="1200">
          <a:solidFill>
            <a:schemeClr val="tx1"/>
          </a:solidFill>
          <a:latin typeface="+mn-lt"/>
          <a:ea typeface="+mn-ea"/>
          <a:cs typeface="+mn-cs"/>
        </a:defRPr>
      </a:lvl2pPr>
      <a:lvl3pPr marL="1219170" algn="l" defTabSz="1219170" rtl="0" eaLnBrk="1" latinLnBrk="1" hangingPunct="1">
        <a:defRPr sz="2400" kern="1200">
          <a:solidFill>
            <a:schemeClr val="tx1"/>
          </a:solidFill>
          <a:latin typeface="+mn-lt"/>
          <a:ea typeface="+mn-ea"/>
          <a:cs typeface="+mn-cs"/>
        </a:defRPr>
      </a:lvl3pPr>
      <a:lvl4pPr marL="1828754" algn="l" defTabSz="1219170" rtl="0" eaLnBrk="1" latinLnBrk="1" hangingPunct="1">
        <a:defRPr sz="2400" kern="1200">
          <a:solidFill>
            <a:schemeClr val="tx1"/>
          </a:solidFill>
          <a:latin typeface="+mn-lt"/>
          <a:ea typeface="+mn-ea"/>
          <a:cs typeface="+mn-cs"/>
        </a:defRPr>
      </a:lvl4pPr>
      <a:lvl5pPr marL="2438339" algn="l" defTabSz="1219170" rtl="0" eaLnBrk="1" latinLnBrk="1" hangingPunct="1">
        <a:defRPr sz="2400" kern="1200">
          <a:solidFill>
            <a:schemeClr val="tx1"/>
          </a:solidFill>
          <a:latin typeface="+mn-lt"/>
          <a:ea typeface="+mn-ea"/>
          <a:cs typeface="+mn-cs"/>
        </a:defRPr>
      </a:lvl5pPr>
      <a:lvl6pPr marL="3047924" algn="l" defTabSz="1219170" rtl="0" eaLnBrk="1" latinLnBrk="1" hangingPunct="1">
        <a:defRPr sz="2400" kern="1200">
          <a:solidFill>
            <a:schemeClr val="tx1"/>
          </a:solidFill>
          <a:latin typeface="+mn-lt"/>
          <a:ea typeface="+mn-ea"/>
          <a:cs typeface="+mn-cs"/>
        </a:defRPr>
      </a:lvl6pPr>
      <a:lvl7pPr marL="3657509" algn="l" defTabSz="1219170" rtl="0" eaLnBrk="1" latinLnBrk="1" hangingPunct="1">
        <a:defRPr sz="2400" kern="1200">
          <a:solidFill>
            <a:schemeClr val="tx1"/>
          </a:solidFill>
          <a:latin typeface="+mn-lt"/>
          <a:ea typeface="+mn-ea"/>
          <a:cs typeface="+mn-cs"/>
        </a:defRPr>
      </a:lvl7pPr>
      <a:lvl8pPr marL="4267093" algn="l" defTabSz="1219170" rtl="0" eaLnBrk="1" latinLnBrk="1" hangingPunct="1">
        <a:defRPr sz="2400" kern="1200">
          <a:solidFill>
            <a:schemeClr val="tx1"/>
          </a:solidFill>
          <a:latin typeface="+mn-lt"/>
          <a:ea typeface="+mn-ea"/>
          <a:cs typeface="+mn-cs"/>
        </a:defRPr>
      </a:lvl8pPr>
      <a:lvl9pPr marL="4876678" algn="l" defTabSz="1219170" rtl="0" eaLnBrk="1" latinLnBrk="1"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tags" Target="../tags/tag35.xml"/><Relationship Id="rId1" Type="http://schemas.openxmlformats.org/officeDocument/2006/relationships/tags" Target="../tags/tag34.xml"/><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32.xml"/></Relationships>
</file>

<file path=ppt/slides/_rels/slide11.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43.xml"/></Relationships>
</file>

<file path=ppt/slides/_rels/slide1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64.xml"/></Relationships>
</file>

<file path=ppt/slides/_rels/slide13.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audio" Target="../media/audio2.wav"/><Relationship Id="rId1" Type="http://schemas.openxmlformats.org/officeDocument/2006/relationships/slideLayout" Target="../slideLayouts/slideLayout54.xml"/><Relationship Id="rId5" Type="http://schemas.openxmlformats.org/officeDocument/2006/relationships/image" Target="../media/image17.png"/><Relationship Id="rId4" Type="http://schemas.openxmlformats.org/officeDocument/2006/relationships/image" Target="../media/image16.png"/></Relationships>
</file>

<file path=ppt/slides/_rels/slide14.xml.rels><?xml version="1.0" encoding="UTF-8" standalone="yes"?>
<Relationships xmlns="http://schemas.openxmlformats.org/package/2006/relationships"><Relationship Id="rId3" Type="http://schemas.openxmlformats.org/officeDocument/2006/relationships/hyperlink" Target="https://www.youtube.com/watch?v=BRJ_zNgs-io" TargetMode="External"/><Relationship Id="rId2" Type="http://schemas.openxmlformats.org/officeDocument/2006/relationships/notesSlide" Target="../notesSlides/notesSlide6.xml"/><Relationship Id="rId1" Type="http://schemas.openxmlformats.org/officeDocument/2006/relationships/slideLayout" Target="../slideLayouts/slideLayout40.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43.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8.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20.xml"/><Relationship Id="rId1" Type="http://schemas.openxmlformats.org/officeDocument/2006/relationships/tags" Target="../tags/tag38.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6.xml"/></Relationships>
</file>

<file path=ppt/slides/_rels/slide1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40.xml"/><Relationship Id="rId4" Type="http://schemas.openxmlformats.org/officeDocument/2006/relationships/hyperlink" Target="https://wordwall.net/play/84385/031/804" TargetMode="External"/></Relationships>
</file>

<file path=ppt/slides/_rels/slide1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43.xml"/></Relationships>
</file>

<file path=ppt/slides/_rels/slide2.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Layout" Target="../slideLayouts/slideLayout18.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8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22.xml.rels><?xml version="1.0" encoding="UTF-8" standalone="yes"?>
<Relationships xmlns="http://schemas.openxmlformats.org/package/2006/relationships"><Relationship Id="rId3" Type="http://schemas.openxmlformats.org/officeDocument/2006/relationships/audio" Target="../media/audio4.wav"/><Relationship Id="rId2" Type="http://schemas.openxmlformats.org/officeDocument/2006/relationships/notesSlide" Target="../notesSlides/notesSlide9.xml"/><Relationship Id="rId1" Type="http://schemas.openxmlformats.org/officeDocument/2006/relationships/slideLayout" Target="../slideLayouts/slideLayout90.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audio" Target="../media/audio5.wav"/></Relationships>
</file>

<file path=ppt/slides/_rels/slide2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40.xml"/><Relationship Id="rId4" Type="http://schemas.openxmlformats.org/officeDocument/2006/relationships/hyperlink" Target="https://wordwall.net/play/10906/004/308" TargetMode="External"/></Relationships>
</file>

<file path=ppt/slides/_rels/slide24.xml.rels><?xml version="1.0" encoding="UTF-8" standalone="yes"?>
<Relationships xmlns="http://schemas.openxmlformats.org/package/2006/relationships"><Relationship Id="rId8" Type="http://schemas.openxmlformats.org/officeDocument/2006/relationships/image" Target="../media/image22.svg"/><Relationship Id="rId13" Type="http://schemas.openxmlformats.org/officeDocument/2006/relationships/image" Target="../media/image26.svg"/><Relationship Id="rId3" Type="http://schemas.openxmlformats.org/officeDocument/2006/relationships/notesSlide" Target="../notesSlides/notesSlide11.xml"/><Relationship Id="rId7" Type="http://schemas.openxmlformats.org/officeDocument/2006/relationships/image" Target="../media/image21.png"/><Relationship Id="rId12" Type="http://schemas.openxmlformats.org/officeDocument/2006/relationships/image" Target="../media/image25.png"/><Relationship Id="rId2" Type="http://schemas.openxmlformats.org/officeDocument/2006/relationships/slideLayout" Target="../slideLayouts/slideLayout114.xml"/><Relationship Id="rId1" Type="http://schemas.openxmlformats.org/officeDocument/2006/relationships/tags" Target="../tags/tag39.xml"/><Relationship Id="rId6" Type="http://schemas.openxmlformats.org/officeDocument/2006/relationships/hyperlink" Target="https://t.me/joinchat/QrR0NEiT70UPac8ZvS8MDA" TargetMode="External"/><Relationship Id="rId11" Type="http://schemas.openxmlformats.org/officeDocument/2006/relationships/hyperlink" Target="https://www.dindersimateryal.com/" TargetMode="External"/><Relationship Id="rId5" Type="http://schemas.openxmlformats.org/officeDocument/2006/relationships/hyperlink" Target="https://www.instagram.com/mustafayil34/" TargetMode="External"/><Relationship Id="rId10" Type="http://schemas.openxmlformats.org/officeDocument/2006/relationships/image" Target="../media/image24.svg"/><Relationship Id="rId4" Type="http://schemas.openxmlformats.org/officeDocument/2006/relationships/image" Target="../media/image20.png"/><Relationship Id="rId9" Type="http://schemas.openxmlformats.org/officeDocument/2006/relationships/image" Target="../media/image23.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14.xml"/><Relationship Id="rId1" Type="http://schemas.openxmlformats.org/officeDocument/2006/relationships/tags" Target="../tags/tag36.xml"/><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xml"/><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40.xml"/><Relationship Id="rId4" Type="http://schemas.openxmlformats.org/officeDocument/2006/relationships/hyperlink" Target="https://wordwall.net/play/10904/628/596" TargetMode="Externa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32.xml"/><Relationship Id="rId1" Type="http://schemas.openxmlformats.org/officeDocument/2006/relationships/tags" Target="../tags/tag37.xml"/><Relationship Id="rId6" Type="http://schemas.openxmlformats.org/officeDocument/2006/relationships/image" Target="../media/image12.png"/><Relationship Id="rId5" Type="http://schemas.openxmlformats.org/officeDocument/2006/relationships/image" Target="../media/image11.svg"/><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up 6"/>
          <p:cNvGrpSpPr/>
          <p:nvPr/>
        </p:nvGrpSpPr>
        <p:grpSpPr>
          <a:xfrm>
            <a:off x="5329611" y="192781"/>
            <a:ext cx="6557589" cy="901501"/>
            <a:chOff x="4973158" y="1229148"/>
            <a:chExt cx="6781047" cy="939895"/>
          </a:xfrm>
        </p:grpSpPr>
        <p:sp>
          <p:nvSpPr>
            <p:cNvPr id="4" name="Serbest Form 3"/>
            <p:cNvSpPr/>
            <p:nvPr/>
          </p:nvSpPr>
          <p:spPr>
            <a:xfrm>
              <a:off x="4973158" y="1229148"/>
              <a:ext cx="6781047" cy="939895"/>
            </a:xfrm>
            <a:custGeom>
              <a:avLst/>
              <a:gdLst>
                <a:gd name="connsiteX0" fmla="*/ 258771 w 6781047"/>
                <a:gd name="connsiteY0" fmla="*/ 244615 h 939895"/>
                <a:gd name="connsiteX1" fmla="*/ 50009 w 6781047"/>
                <a:gd name="connsiteY1" fmla="*/ 453396 h 939895"/>
                <a:gd name="connsiteX2" fmla="*/ 258771 w 6781047"/>
                <a:gd name="connsiteY2" fmla="*/ 662133 h 939895"/>
                <a:gd name="connsiteX3" fmla="*/ 467534 w 6781047"/>
                <a:gd name="connsiteY3" fmla="*/ 453396 h 939895"/>
                <a:gd name="connsiteX4" fmla="*/ 258771 w 6781047"/>
                <a:gd name="connsiteY4" fmla="*/ 244615 h 939895"/>
                <a:gd name="connsiteX5" fmla="*/ 888301 w 6781047"/>
                <a:gd name="connsiteY5" fmla="*/ 0 h 939895"/>
                <a:gd name="connsiteX6" fmla="*/ 900268 w 6781047"/>
                <a:gd name="connsiteY6" fmla="*/ 0 h 939895"/>
                <a:gd name="connsiteX7" fmla="*/ 1704819 w 6781047"/>
                <a:gd name="connsiteY7" fmla="*/ 0 h 939895"/>
                <a:gd name="connsiteX8" fmla="*/ 1704824 w 6781047"/>
                <a:gd name="connsiteY8" fmla="*/ 1 h 939895"/>
                <a:gd name="connsiteX9" fmla="*/ 6781047 w 6781047"/>
                <a:gd name="connsiteY9" fmla="*/ 1 h 939895"/>
                <a:gd name="connsiteX10" fmla="*/ 6781047 w 6781047"/>
                <a:gd name="connsiteY10" fmla="*/ 939895 h 939895"/>
                <a:gd name="connsiteX11" fmla="*/ 1534490 w 6781047"/>
                <a:gd name="connsiteY11" fmla="*/ 939895 h 939895"/>
                <a:gd name="connsiteX12" fmla="*/ 1534490 w 6781047"/>
                <a:gd name="connsiteY12" fmla="*/ 939404 h 939895"/>
                <a:gd name="connsiteX13" fmla="*/ 888301 w 6781047"/>
                <a:gd name="connsiteY13" fmla="*/ 939404 h 939895"/>
                <a:gd name="connsiteX14" fmla="*/ 826303 w 6781047"/>
                <a:gd name="connsiteY14" fmla="*/ 877444 h 939895"/>
                <a:gd name="connsiteX15" fmla="*/ 826303 w 6781047"/>
                <a:gd name="connsiteY15" fmla="*/ 800246 h 939895"/>
                <a:gd name="connsiteX16" fmla="*/ 465373 w 6781047"/>
                <a:gd name="connsiteY16" fmla="*/ 632786 h 939895"/>
                <a:gd name="connsiteX17" fmla="*/ 458808 w 6781047"/>
                <a:gd name="connsiteY17" fmla="*/ 639317 h 939895"/>
                <a:gd name="connsiteX18" fmla="*/ 84830 w 6781047"/>
                <a:gd name="connsiteY18" fmla="*/ 649114 h 939895"/>
                <a:gd name="connsiteX19" fmla="*/ 84830 w 6781047"/>
                <a:gd name="connsiteY19" fmla="*/ 258766 h 939895"/>
                <a:gd name="connsiteX20" fmla="*/ 458808 w 6781047"/>
                <a:gd name="connsiteY20" fmla="*/ 268563 h 939895"/>
                <a:gd name="connsiteX21" fmla="*/ 465373 w 6781047"/>
                <a:gd name="connsiteY21" fmla="*/ 275094 h 939895"/>
                <a:gd name="connsiteX22" fmla="*/ 826303 w 6781047"/>
                <a:gd name="connsiteY22" fmla="*/ 107634 h 939895"/>
                <a:gd name="connsiteX23" fmla="*/ 826303 w 6781047"/>
                <a:gd name="connsiteY23" fmla="*/ 61959 h 939895"/>
                <a:gd name="connsiteX24" fmla="*/ 888301 w 6781047"/>
                <a:gd name="connsiteY24" fmla="*/ 0 h 9398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781047" h="939895">
                  <a:moveTo>
                    <a:pt x="258771" y="244615"/>
                  </a:moveTo>
                  <a:cubicBezTo>
                    <a:pt x="143503" y="244615"/>
                    <a:pt x="50009" y="338142"/>
                    <a:pt x="50009" y="453396"/>
                  </a:cubicBezTo>
                  <a:cubicBezTo>
                    <a:pt x="50009" y="568649"/>
                    <a:pt x="143503" y="662133"/>
                    <a:pt x="258771" y="662133"/>
                  </a:cubicBezTo>
                  <a:cubicBezTo>
                    <a:pt x="372959" y="662133"/>
                    <a:pt x="466454" y="569738"/>
                    <a:pt x="467534" y="453396"/>
                  </a:cubicBezTo>
                  <a:cubicBezTo>
                    <a:pt x="467534" y="338142"/>
                    <a:pt x="374040" y="244615"/>
                    <a:pt x="258771" y="244615"/>
                  </a:cubicBezTo>
                  <a:close/>
                  <a:moveTo>
                    <a:pt x="888301" y="0"/>
                  </a:moveTo>
                  <a:lnTo>
                    <a:pt x="900268" y="0"/>
                  </a:lnTo>
                  <a:lnTo>
                    <a:pt x="1704819" y="0"/>
                  </a:lnTo>
                  <a:lnTo>
                    <a:pt x="1704824" y="1"/>
                  </a:lnTo>
                  <a:lnTo>
                    <a:pt x="6781047" y="1"/>
                  </a:lnTo>
                  <a:lnTo>
                    <a:pt x="6781047" y="939895"/>
                  </a:lnTo>
                  <a:lnTo>
                    <a:pt x="1534490" y="939895"/>
                  </a:lnTo>
                  <a:lnTo>
                    <a:pt x="1534490" y="939404"/>
                  </a:lnTo>
                  <a:lnTo>
                    <a:pt x="888301" y="939404"/>
                  </a:lnTo>
                  <a:cubicBezTo>
                    <a:pt x="854559" y="939404"/>
                    <a:pt x="826303" y="912234"/>
                    <a:pt x="826303" y="877444"/>
                  </a:cubicBezTo>
                  <a:lnTo>
                    <a:pt x="826303" y="800246"/>
                  </a:lnTo>
                  <a:cubicBezTo>
                    <a:pt x="826303" y="613236"/>
                    <a:pt x="603413" y="507735"/>
                    <a:pt x="465373" y="632786"/>
                  </a:cubicBezTo>
                  <a:cubicBezTo>
                    <a:pt x="463129" y="634963"/>
                    <a:pt x="460969" y="637140"/>
                    <a:pt x="458808" y="639317"/>
                  </a:cubicBezTo>
                  <a:cubicBezTo>
                    <a:pt x="355507" y="739331"/>
                    <a:pt x="190292" y="746951"/>
                    <a:pt x="84830" y="649114"/>
                  </a:cubicBezTo>
                  <a:cubicBezTo>
                    <a:pt x="-28277" y="543613"/>
                    <a:pt x="-28277" y="364223"/>
                    <a:pt x="84830" y="258766"/>
                  </a:cubicBezTo>
                  <a:cubicBezTo>
                    <a:pt x="190292" y="160929"/>
                    <a:pt x="355507" y="168505"/>
                    <a:pt x="458808" y="268563"/>
                  </a:cubicBezTo>
                  <a:cubicBezTo>
                    <a:pt x="460969" y="270740"/>
                    <a:pt x="463213" y="272917"/>
                    <a:pt x="465373" y="275094"/>
                  </a:cubicBezTo>
                  <a:cubicBezTo>
                    <a:pt x="603413" y="401190"/>
                    <a:pt x="826303" y="294644"/>
                    <a:pt x="826303" y="107634"/>
                  </a:cubicBezTo>
                  <a:lnTo>
                    <a:pt x="826303" y="61959"/>
                  </a:lnTo>
                  <a:cubicBezTo>
                    <a:pt x="826303" y="28258"/>
                    <a:pt x="853479" y="0"/>
                    <a:pt x="888301" y="0"/>
                  </a:cubicBezTo>
                  <a:close/>
                </a:path>
              </a:pathLst>
            </a:cu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black"/>
                </a:solidFill>
                <a:effectLst/>
                <a:uLnTx/>
                <a:uFillTx/>
                <a:latin typeface="Arial"/>
                <a:ea typeface="맑은 고딕"/>
                <a:cs typeface="+mn-cs"/>
              </a:endParaRPr>
            </a:p>
          </p:txBody>
        </p:sp>
        <p:sp>
          <p:nvSpPr>
            <p:cNvPr id="5" name="Metin kutusu 4"/>
            <p:cNvSpPr txBox="1"/>
            <p:nvPr/>
          </p:nvSpPr>
          <p:spPr>
            <a:xfrm>
              <a:off x="5114261" y="1456661"/>
              <a:ext cx="308344" cy="43088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2800" b="0" i="0" u="none" strike="noStrike" kern="1200" cap="none" spc="0" normalizeH="0" baseline="0" noProof="0" dirty="0">
                  <a:ln>
                    <a:noFill/>
                  </a:ln>
                  <a:solidFill>
                    <a:prstClr val="black"/>
                  </a:solidFill>
                  <a:effectLst/>
                  <a:uLnTx/>
                  <a:uFillTx/>
                  <a:latin typeface="Arial"/>
                  <a:ea typeface="맑은 고딕"/>
                  <a:cs typeface="+mn-cs"/>
                </a:rPr>
                <a:t>1</a:t>
              </a:r>
            </a:p>
          </p:txBody>
        </p:sp>
      </p:grpSp>
      <p:sp>
        <p:nvSpPr>
          <p:cNvPr id="6" name="Dikdörtgen 5"/>
          <p:cNvSpPr/>
          <p:nvPr/>
        </p:nvSpPr>
        <p:spPr>
          <a:xfrm>
            <a:off x="6168904" y="388011"/>
            <a:ext cx="4910319"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2400" b="0" i="0" u="none" strike="noStrike" kern="1200" cap="none" spc="0" normalizeH="0" baseline="0" noProof="0" dirty="0">
                <a:ln>
                  <a:noFill/>
                </a:ln>
                <a:solidFill>
                  <a:prstClr val="black"/>
                </a:solidFill>
                <a:effectLst/>
                <a:uLnTx/>
                <a:uFillTx/>
                <a:latin typeface="Arial"/>
                <a:ea typeface="맑은 고딕"/>
                <a:cs typeface="+mn-cs"/>
              </a:rPr>
              <a:t>Müminlerin Özü ve Sözü Doğrudur</a:t>
            </a:r>
          </a:p>
        </p:txBody>
      </p:sp>
      <p:grpSp>
        <p:nvGrpSpPr>
          <p:cNvPr id="24" name="Grup 23"/>
          <p:cNvGrpSpPr/>
          <p:nvPr/>
        </p:nvGrpSpPr>
        <p:grpSpPr>
          <a:xfrm>
            <a:off x="5329611" y="1291560"/>
            <a:ext cx="6557589" cy="901501"/>
            <a:chOff x="4973158" y="1229148"/>
            <a:chExt cx="6781047" cy="939895"/>
          </a:xfrm>
        </p:grpSpPr>
        <p:sp>
          <p:nvSpPr>
            <p:cNvPr id="25" name="Serbest Form 24"/>
            <p:cNvSpPr/>
            <p:nvPr/>
          </p:nvSpPr>
          <p:spPr>
            <a:xfrm>
              <a:off x="4973158" y="1229148"/>
              <a:ext cx="6781047" cy="939895"/>
            </a:xfrm>
            <a:custGeom>
              <a:avLst/>
              <a:gdLst>
                <a:gd name="connsiteX0" fmla="*/ 258771 w 6781047"/>
                <a:gd name="connsiteY0" fmla="*/ 244615 h 939895"/>
                <a:gd name="connsiteX1" fmla="*/ 50009 w 6781047"/>
                <a:gd name="connsiteY1" fmla="*/ 453396 h 939895"/>
                <a:gd name="connsiteX2" fmla="*/ 258771 w 6781047"/>
                <a:gd name="connsiteY2" fmla="*/ 662133 h 939895"/>
                <a:gd name="connsiteX3" fmla="*/ 467534 w 6781047"/>
                <a:gd name="connsiteY3" fmla="*/ 453396 h 939895"/>
                <a:gd name="connsiteX4" fmla="*/ 258771 w 6781047"/>
                <a:gd name="connsiteY4" fmla="*/ 244615 h 939895"/>
                <a:gd name="connsiteX5" fmla="*/ 888301 w 6781047"/>
                <a:gd name="connsiteY5" fmla="*/ 0 h 939895"/>
                <a:gd name="connsiteX6" fmla="*/ 900268 w 6781047"/>
                <a:gd name="connsiteY6" fmla="*/ 0 h 939895"/>
                <a:gd name="connsiteX7" fmla="*/ 1704819 w 6781047"/>
                <a:gd name="connsiteY7" fmla="*/ 0 h 939895"/>
                <a:gd name="connsiteX8" fmla="*/ 1704824 w 6781047"/>
                <a:gd name="connsiteY8" fmla="*/ 1 h 939895"/>
                <a:gd name="connsiteX9" fmla="*/ 6781047 w 6781047"/>
                <a:gd name="connsiteY9" fmla="*/ 1 h 939895"/>
                <a:gd name="connsiteX10" fmla="*/ 6781047 w 6781047"/>
                <a:gd name="connsiteY10" fmla="*/ 939895 h 939895"/>
                <a:gd name="connsiteX11" fmla="*/ 1534490 w 6781047"/>
                <a:gd name="connsiteY11" fmla="*/ 939895 h 939895"/>
                <a:gd name="connsiteX12" fmla="*/ 1534490 w 6781047"/>
                <a:gd name="connsiteY12" fmla="*/ 939404 h 939895"/>
                <a:gd name="connsiteX13" fmla="*/ 888301 w 6781047"/>
                <a:gd name="connsiteY13" fmla="*/ 939404 h 939895"/>
                <a:gd name="connsiteX14" fmla="*/ 826303 w 6781047"/>
                <a:gd name="connsiteY14" fmla="*/ 877444 h 939895"/>
                <a:gd name="connsiteX15" fmla="*/ 826303 w 6781047"/>
                <a:gd name="connsiteY15" fmla="*/ 800246 h 939895"/>
                <a:gd name="connsiteX16" fmla="*/ 465373 w 6781047"/>
                <a:gd name="connsiteY16" fmla="*/ 632786 h 939895"/>
                <a:gd name="connsiteX17" fmla="*/ 458808 w 6781047"/>
                <a:gd name="connsiteY17" fmla="*/ 639317 h 939895"/>
                <a:gd name="connsiteX18" fmla="*/ 84830 w 6781047"/>
                <a:gd name="connsiteY18" fmla="*/ 649114 h 939895"/>
                <a:gd name="connsiteX19" fmla="*/ 84830 w 6781047"/>
                <a:gd name="connsiteY19" fmla="*/ 258766 h 939895"/>
                <a:gd name="connsiteX20" fmla="*/ 458808 w 6781047"/>
                <a:gd name="connsiteY20" fmla="*/ 268563 h 939895"/>
                <a:gd name="connsiteX21" fmla="*/ 465373 w 6781047"/>
                <a:gd name="connsiteY21" fmla="*/ 275094 h 939895"/>
                <a:gd name="connsiteX22" fmla="*/ 826303 w 6781047"/>
                <a:gd name="connsiteY22" fmla="*/ 107634 h 939895"/>
                <a:gd name="connsiteX23" fmla="*/ 826303 w 6781047"/>
                <a:gd name="connsiteY23" fmla="*/ 61959 h 939895"/>
                <a:gd name="connsiteX24" fmla="*/ 888301 w 6781047"/>
                <a:gd name="connsiteY24" fmla="*/ 0 h 9398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781047" h="939895">
                  <a:moveTo>
                    <a:pt x="258771" y="244615"/>
                  </a:moveTo>
                  <a:cubicBezTo>
                    <a:pt x="143503" y="244615"/>
                    <a:pt x="50009" y="338142"/>
                    <a:pt x="50009" y="453396"/>
                  </a:cubicBezTo>
                  <a:cubicBezTo>
                    <a:pt x="50009" y="568649"/>
                    <a:pt x="143503" y="662133"/>
                    <a:pt x="258771" y="662133"/>
                  </a:cubicBezTo>
                  <a:cubicBezTo>
                    <a:pt x="372959" y="662133"/>
                    <a:pt x="466454" y="569738"/>
                    <a:pt x="467534" y="453396"/>
                  </a:cubicBezTo>
                  <a:cubicBezTo>
                    <a:pt x="467534" y="338142"/>
                    <a:pt x="374040" y="244615"/>
                    <a:pt x="258771" y="244615"/>
                  </a:cubicBezTo>
                  <a:close/>
                  <a:moveTo>
                    <a:pt x="888301" y="0"/>
                  </a:moveTo>
                  <a:lnTo>
                    <a:pt x="900268" y="0"/>
                  </a:lnTo>
                  <a:lnTo>
                    <a:pt x="1704819" y="0"/>
                  </a:lnTo>
                  <a:lnTo>
                    <a:pt x="1704824" y="1"/>
                  </a:lnTo>
                  <a:lnTo>
                    <a:pt x="6781047" y="1"/>
                  </a:lnTo>
                  <a:lnTo>
                    <a:pt x="6781047" y="939895"/>
                  </a:lnTo>
                  <a:lnTo>
                    <a:pt x="1534490" y="939895"/>
                  </a:lnTo>
                  <a:lnTo>
                    <a:pt x="1534490" y="939404"/>
                  </a:lnTo>
                  <a:lnTo>
                    <a:pt x="888301" y="939404"/>
                  </a:lnTo>
                  <a:cubicBezTo>
                    <a:pt x="854559" y="939404"/>
                    <a:pt x="826303" y="912234"/>
                    <a:pt x="826303" y="877444"/>
                  </a:cubicBezTo>
                  <a:lnTo>
                    <a:pt x="826303" y="800246"/>
                  </a:lnTo>
                  <a:cubicBezTo>
                    <a:pt x="826303" y="613236"/>
                    <a:pt x="603413" y="507735"/>
                    <a:pt x="465373" y="632786"/>
                  </a:cubicBezTo>
                  <a:cubicBezTo>
                    <a:pt x="463129" y="634963"/>
                    <a:pt x="460969" y="637140"/>
                    <a:pt x="458808" y="639317"/>
                  </a:cubicBezTo>
                  <a:cubicBezTo>
                    <a:pt x="355507" y="739331"/>
                    <a:pt x="190292" y="746951"/>
                    <a:pt x="84830" y="649114"/>
                  </a:cubicBezTo>
                  <a:cubicBezTo>
                    <a:pt x="-28277" y="543613"/>
                    <a:pt x="-28277" y="364223"/>
                    <a:pt x="84830" y="258766"/>
                  </a:cubicBezTo>
                  <a:cubicBezTo>
                    <a:pt x="190292" y="160929"/>
                    <a:pt x="355507" y="168505"/>
                    <a:pt x="458808" y="268563"/>
                  </a:cubicBezTo>
                  <a:cubicBezTo>
                    <a:pt x="460969" y="270740"/>
                    <a:pt x="463213" y="272917"/>
                    <a:pt x="465373" y="275094"/>
                  </a:cubicBezTo>
                  <a:cubicBezTo>
                    <a:pt x="603413" y="401190"/>
                    <a:pt x="826303" y="294644"/>
                    <a:pt x="826303" y="107634"/>
                  </a:cubicBezTo>
                  <a:lnTo>
                    <a:pt x="826303" y="61959"/>
                  </a:lnTo>
                  <a:cubicBezTo>
                    <a:pt x="826303" y="28258"/>
                    <a:pt x="853479" y="0"/>
                    <a:pt x="888301" y="0"/>
                  </a:cubicBezTo>
                  <a:close/>
                </a:path>
              </a:pathLst>
            </a:cu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black"/>
                </a:solidFill>
                <a:effectLst/>
                <a:uLnTx/>
                <a:uFillTx/>
                <a:latin typeface="Arial"/>
                <a:ea typeface="맑은 고딕"/>
                <a:cs typeface="+mn-cs"/>
              </a:endParaRPr>
            </a:p>
          </p:txBody>
        </p:sp>
        <p:sp>
          <p:nvSpPr>
            <p:cNvPr id="26" name="Metin kutusu 25"/>
            <p:cNvSpPr txBox="1"/>
            <p:nvPr/>
          </p:nvSpPr>
          <p:spPr>
            <a:xfrm>
              <a:off x="5114261" y="1456661"/>
              <a:ext cx="308344" cy="449238"/>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2800" b="0" i="0" u="none" strike="noStrike" kern="1200" cap="none" spc="0" normalizeH="0" baseline="0" noProof="0" dirty="0">
                  <a:ln>
                    <a:noFill/>
                  </a:ln>
                  <a:solidFill>
                    <a:prstClr val="black"/>
                  </a:solidFill>
                  <a:effectLst/>
                  <a:uLnTx/>
                  <a:uFillTx/>
                  <a:latin typeface="Arial"/>
                  <a:ea typeface="맑은 고딕"/>
                  <a:cs typeface="+mn-cs"/>
                </a:rPr>
                <a:t>2</a:t>
              </a:r>
            </a:p>
          </p:txBody>
        </p:sp>
      </p:grpSp>
      <p:grpSp>
        <p:nvGrpSpPr>
          <p:cNvPr id="27" name="Grup 26"/>
          <p:cNvGrpSpPr/>
          <p:nvPr/>
        </p:nvGrpSpPr>
        <p:grpSpPr>
          <a:xfrm>
            <a:off x="5329611" y="2390339"/>
            <a:ext cx="6557589" cy="901501"/>
            <a:chOff x="4973158" y="1229148"/>
            <a:chExt cx="6781047" cy="939895"/>
          </a:xfrm>
        </p:grpSpPr>
        <p:sp>
          <p:nvSpPr>
            <p:cNvPr id="28" name="Serbest Form 27"/>
            <p:cNvSpPr/>
            <p:nvPr/>
          </p:nvSpPr>
          <p:spPr>
            <a:xfrm>
              <a:off x="4973158" y="1229148"/>
              <a:ext cx="6781047" cy="939895"/>
            </a:xfrm>
            <a:custGeom>
              <a:avLst/>
              <a:gdLst>
                <a:gd name="connsiteX0" fmla="*/ 258771 w 6781047"/>
                <a:gd name="connsiteY0" fmla="*/ 244615 h 939895"/>
                <a:gd name="connsiteX1" fmla="*/ 50009 w 6781047"/>
                <a:gd name="connsiteY1" fmla="*/ 453396 h 939895"/>
                <a:gd name="connsiteX2" fmla="*/ 258771 w 6781047"/>
                <a:gd name="connsiteY2" fmla="*/ 662133 h 939895"/>
                <a:gd name="connsiteX3" fmla="*/ 467534 w 6781047"/>
                <a:gd name="connsiteY3" fmla="*/ 453396 h 939895"/>
                <a:gd name="connsiteX4" fmla="*/ 258771 w 6781047"/>
                <a:gd name="connsiteY4" fmla="*/ 244615 h 939895"/>
                <a:gd name="connsiteX5" fmla="*/ 888301 w 6781047"/>
                <a:gd name="connsiteY5" fmla="*/ 0 h 939895"/>
                <a:gd name="connsiteX6" fmla="*/ 900268 w 6781047"/>
                <a:gd name="connsiteY6" fmla="*/ 0 h 939895"/>
                <a:gd name="connsiteX7" fmla="*/ 1704819 w 6781047"/>
                <a:gd name="connsiteY7" fmla="*/ 0 h 939895"/>
                <a:gd name="connsiteX8" fmla="*/ 1704824 w 6781047"/>
                <a:gd name="connsiteY8" fmla="*/ 1 h 939895"/>
                <a:gd name="connsiteX9" fmla="*/ 6781047 w 6781047"/>
                <a:gd name="connsiteY9" fmla="*/ 1 h 939895"/>
                <a:gd name="connsiteX10" fmla="*/ 6781047 w 6781047"/>
                <a:gd name="connsiteY10" fmla="*/ 939895 h 939895"/>
                <a:gd name="connsiteX11" fmla="*/ 1534490 w 6781047"/>
                <a:gd name="connsiteY11" fmla="*/ 939895 h 939895"/>
                <a:gd name="connsiteX12" fmla="*/ 1534490 w 6781047"/>
                <a:gd name="connsiteY12" fmla="*/ 939404 h 939895"/>
                <a:gd name="connsiteX13" fmla="*/ 888301 w 6781047"/>
                <a:gd name="connsiteY13" fmla="*/ 939404 h 939895"/>
                <a:gd name="connsiteX14" fmla="*/ 826303 w 6781047"/>
                <a:gd name="connsiteY14" fmla="*/ 877444 h 939895"/>
                <a:gd name="connsiteX15" fmla="*/ 826303 w 6781047"/>
                <a:gd name="connsiteY15" fmla="*/ 800246 h 939895"/>
                <a:gd name="connsiteX16" fmla="*/ 465373 w 6781047"/>
                <a:gd name="connsiteY16" fmla="*/ 632786 h 939895"/>
                <a:gd name="connsiteX17" fmla="*/ 458808 w 6781047"/>
                <a:gd name="connsiteY17" fmla="*/ 639317 h 939895"/>
                <a:gd name="connsiteX18" fmla="*/ 84830 w 6781047"/>
                <a:gd name="connsiteY18" fmla="*/ 649114 h 939895"/>
                <a:gd name="connsiteX19" fmla="*/ 84830 w 6781047"/>
                <a:gd name="connsiteY19" fmla="*/ 258766 h 939895"/>
                <a:gd name="connsiteX20" fmla="*/ 458808 w 6781047"/>
                <a:gd name="connsiteY20" fmla="*/ 268563 h 939895"/>
                <a:gd name="connsiteX21" fmla="*/ 465373 w 6781047"/>
                <a:gd name="connsiteY21" fmla="*/ 275094 h 939895"/>
                <a:gd name="connsiteX22" fmla="*/ 826303 w 6781047"/>
                <a:gd name="connsiteY22" fmla="*/ 107634 h 939895"/>
                <a:gd name="connsiteX23" fmla="*/ 826303 w 6781047"/>
                <a:gd name="connsiteY23" fmla="*/ 61959 h 939895"/>
                <a:gd name="connsiteX24" fmla="*/ 888301 w 6781047"/>
                <a:gd name="connsiteY24" fmla="*/ 0 h 9398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781047" h="939895">
                  <a:moveTo>
                    <a:pt x="258771" y="244615"/>
                  </a:moveTo>
                  <a:cubicBezTo>
                    <a:pt x="143503" y="244615"/>
                    <a:pt x="50009" y="338142"/>
                    <a:pt x="50009" y="453396"/>
                  </a:cubicBezTo>
                  <a:cubicBezTo>
                    <a:pt x="50009" y="568649"/>
                    <a:pt x="143503" y="662133"/>
                    <a:pt x="258771" y="662133"/>
                  </a:cubicBezTo>
                  <a:cubicBezTo>
                    <a:pt x="372959" y="662133"/>
                    <a:pt x="466454" y="569738"/>
                    <a:pt x="467534" y="453396"/>
                  </a:cubicBezTo>
                  <a:cubicBezTo>
                    <a:pt x="467534" y="338142"/>
                    <a:pt x="374040" y="244615"/>
                    <a:pt x="258771" y="244615"/>
                  </a:cubicBezTo>
                  <a:close/>
                  <a:moveTo>
                    <a:pt x="888301" y="0"/>
                  </a:moveTo>
                  <a:lnTo>
                    <a:pt x="900268" y="0"/>
                  </a:lnTo>
                  <a:lnTo>
                    <a:pt x="1704819" y="0"/>
                  </a:lnTo>
                  <a:lnTo>
                    <a:pt x="1704824" y="1"/>
                  </a:lnTo>
                  <a:lnTo>
                    <a:pt x="6781047" y="1"/>
                  </a:lnTo>
                  <a:lnTo>
                    <a:pt x="6781047" y="939895"/>
                  </a:lnTo>
                  <a:lnTo>
                    <a:pt x="1534490" y="939895"/>
                  </a:lnTo>
                  <a:lnTo>
                    <a:pt x="1534490" y="939404"/>
                  </a:lnTo>
                  <a:lnTo>
                    <a:pt x="888301" y="939404"/>
                  </a:lnTo>
                  <a:cubicBezTo>
                    <a:pt x="854559" y="939404"/>
                    <a:pt x="826303" y="912234"/>
                    <a:pt x="826303" y="877444"/>
                  </a:cubicBezTo>
                  <a:lnTo>
                    <a:pt x="826303" y="800246"/>
                  </a:lnTo>
                  <a:cubicBezTo>
                    <a:pt x="826303" y="613236"/>
                    <a:pt x="603413" y="507735"/>
                    <a:pt x="465373" y="632786"/>
                  </a:cubicBezTo>
                  <a:cubicBezTo>
                    <a:pt x="463129" y="634963"/>
                    <a:pt x="460969" y="637140"/>
                    <a:pt x="458808" y="639317"/>
                  </a:cubicBezTo>
                  <a:cubicBezTo>
                    <a:pt x="355507" y="739331"/>
                    <a:pt x="190292" y="746951"/>
                    <a:pt x="84830" y="649114"/>
                  </a:cubicBezTo>
                  <a:cubicBezTo>
                    <a:pt x="-28277" y="543613"/>
                    <a:pt x="-28277" y="364223"/>
                    <a:pt x="84830" y="258766"/>
                  </a:cubicBezTo>
                  <a:cubicBezTo>
                    <a:pt x="190292" y="160929"/>
                    <a:pt x="355507" y="168505"/>
                    <a:pt x="458808" y="268563"/>
                  </a:cubicBezTo>
                  <a:cubicBezTo>
                    <a:pt x="460969" y="270740"/>
                    <a:pt x="463213" y="272917"/>
                    <a:pt x="465373" y="275094"/>
                  </a:cubicBezTo>
                  <a:cubicBezTo>
                    <a:pt x="603413" y="401190"/>
                    <a:pt x="826303" y="294644"/>
                    <a:pt x="826303" y="107634"/>
                  </a:cubicBezTo>
                  <a:lnTo>
                    <a:pt x="826303" y="61959"/>
                  </a:lnTo>
                  <a:cubicBezTo>
                    <a:pt x="826303" y="28258"/>
                    <a:pt x="853479" y="0"/>
                    <a:pt x="888301" y="0"/>
                  </a:cubicBezTo>
                  <a:close/>
                </a:path>
              </a:pathLst>
            </a:cu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black"/>
                </a:solidFill>
                <a:effectLst/>
                <a:uLnTx/>
                <a:uFillTx/>
                <a:latin typeface="Arial"/>
                <a:ea typeface="맑은 고딕"/>
                <a:cs typeface="+mn-cs"/>
              </a:endParaRPr>
            </a:p>
          </p:txBody>
        </p:sp>
        <p:sp>
          <p:nvSpPr>
            <p:cNvPr id="29" name="Metin kutusu 28"/>
            <p:cNvSpPr txBox="1"/>
            <p:nvPr/>
          </p:nvSpPr>
          <p:spPr>
            <a:xfrm>
              <a:off x="5114261" y="1456661"/>
              <a:ext cx="308344" cy="449238"/>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2800" b="0" i="0" u="none" strike="noStrike" kern="1200" cap="none" spc="0" normalizeH="0" baseline="0" noProof="0" dirty="0">
                  <a:ln>
                    <a:noFill/>
                  </a:ln>
                  <a:solidFill>
                    <a:prstClr val="black"/>
                  </a:solidFill>
                  <a:effectLst/>
                  <a:uLnTx/>
                  <a:uFillTx/>
                  <a:latin typeface="Arial"/>
                  <a:ea typeface="맑은 고딕"/>
                  <a:cs typeface="+mn-cs"/>
                </a:rPr>
                <a:t>3</a:t>
              </a:r>
            </a:p>
          </p:txBody>
        </p:sp>
      </p:grpSp>
      <p:grpSp>
        <p:nvGrpSpPr>
          <p:cNvPr id="30" name="Grup 29"/>
          <p:cNvGrpSpPr/>
          <p:nvPr/>
        </p:nvGrpSpPr>
        <p:grpSpPr>
          <a:xfrm>
            <a:off x="5329611" y="3489118"/>
            <a:ext cx="6557589" cy="901501"/>
            <a:chOff x="4973158" y="1229148"/>
            <a:chExt cx="6781047" cy="939895"/>
          </a:xfrm>
        </p:grpSpPr>
        <p:sp>
          <p:nvSpPr>
            <p:cNvPr id="31" name="Serbest Form 30"/>
            <p:cNvSpPr/>
            <p:nvPr/>
          </p:nvSpPr>
          <p:spPr>
            <a:xfrm>
              <a:off x="4973158" y="1229148"/>
              <a:ext cx="6781047" cy="939895"/>
            </a:xfrm>
            <a:custGeom>
              <a:avLst/>
              <a:gdLst>
                <a:gd name="connsiteX0" fmla="*/ 258771 w 6781047"/>
                <a:gd name="connsiteY0" fmla="*/ 244615 h 939895"/>
                <a:gd name="connsiteX1" fmla="*/ 50009 w 6781047"/>
                <a:gd name="connsiteY1" fmla="*/ 453396 h 939895"/>
                <a:gd name="connsiteX2" fmla="*/ 258771 w 6781047"/>
                <a:gd name="connsiteY2" fmla="*/ 662133 h 939895"/>
                <a:gd name="connsiteX3" fmla="*/ 467534 w 6781047"/>
                <a:gd name="connsiteY3" fmla="*/ 453396 h 939895"/>
                <a:gd name="connsiteX4" fmla="*/ 258771 w 6781047"/>
                <a:gd name="connsiteY4" fmla="*/ 244615 h 939895"/>
                <a:gd name="connsiteX5" fmla="*/ 888301 w 6781047"/>
                <a:gd name="connsiteY5" fmla="*/ 0 h 939895"/>
                <a:gd name="connsiteX6" fmla="*/ 900268 w 6781047"/>
                <a:gd name="connsiteY6" fmla="*/ 0 h 939895"/>
                <a:gd name="connsiteX7" fmla="*/ 1704819 w 6781047"/>
                <a:gd name="connsiteY7" fmla="*/ 0 h 939895"/>
                <a:gd name="connsiteX8" fmla="*/ 1704824 w 6781047"/>
                <a:gd name="connsiteY8" fmla="*/ 1 h 939895"/>
                <a:gd name="connsiteX9" fmla="*/ 6781047 w 6781047"/>
                <a:gd name="connsiteY9" fmla="*/ 1 h 939895"/>
                <a:gd name="connsiteX10" fmla="*/ 6781047 w 6781047"/>
                <a:gd name="connsiteY10" fmla="*/ 939895 h 939895"/>
                <a:gd name="connsiteX11" fmla="*/ 1534490 w 6781047"/>
                <a:gd name="connsiteY11" fmla="*/ 939895 h 939895"/>
                <a:gd name="connsiteX12" fmla="*/ 1534490 w 6781047"/>
                <a:gd name="connsiteY12" fmla="*/ 939404 h 939895"/>
                <a:gd name="connsiteX13" fmla="*/ 888301 w 6781047"/>
                <a:gd name="connsiteY13" fmla="*/ 939404 h 939895"/>
                <a:gd name="connsiteX14" fmla="*/ 826303 w 6781047"/>
                <a:gd name="connsiteY14" fmla="*/ 877444 h 939895"/>
                <a:gd name="connsiteX15" fmla="*/ 826303 w 6781047"/>
                <a:gd name="connsiteY15" fmla="*/ 800246 h 939895"/>
                <a:gd name="connsiteX16" fmla="*/ 465373 w 6781047"/>
                <a:gd name="connsiteY16" fmla="*/ 632786 h 939895"/>
                <a:gd name="connsiteX17" fmla="*/ 458808 w 6781047"/>
                <a:gd name="connsiteY17" fmla="*/ 639317 h 939895"/>
                <a:gd name="connsiteX18" fmla="*/ 84830 w 6781047"/>
                <a:gd name="connsiteY18" fmla="*/ 649114 h 939895"/>
                <a:gd name="connsiteX19" fmla="*/ 84830 w 6781047"/>
                <a:gd name="connsiteY19" fmla="*/ 258766 h 939895"/>
                <a:gd name="connsiteX20" fmla="*/ 458808 w 6781047"/>
                <a:gd name="connsiteY20" fmla="*/ 268563 h 939895"/>
                <a:gd name="connsiteX21" fmla="*/ 465373 w 6781047"/>
                <a:gd name="connsiteY21" fmla="*/ 275094 h 939895"/>
                <a:gd name="connsiteX22" fmla="*/ 826303 w 6781047"/>
                <a:gd name="connsiteY22" fmla="*/ 107634 h 939895"/>
                <a:gd name="connsiteX23" fmla="*/ 826303 w 6781047"/>
                <a:gd name="connsiteY23" fmla="*/ 61959 h 939895"/>
                <a:gd name="connsiteX24" fmla="*/ 888301 w 6781047"/>
                <a:gd name="connsiteY24" fmla="*/ 0 h 9398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781047" h="939895">
                  <a:moveTo>
                    <a:pt x="258771" y="244615"/>
                  </a:moveTo>
                  <a:cubicBezTo>
                    <a:pt x="143503" y="244615"/>
                    <a:pt x="50009" y="338142"/>
                    <a:pt x="50009" y="453396"/>
                  </a:cubicBezTo>
                  <a:cubicBezTo>
                    <a:pt x="50009" y="568649"/>
                    <a:pt x="143503" y="662133"/>
                    <a:pt x="258771" y="662133"/>
                  </a:cubicBezTo>
                  <a:cubicBezTo>
                    <a:pt x="372959" y="662133"/>
                    <a:pt x="466454" y="569738"/>
                    <a:pt x="467534" y="453396"/>
                  </a:cubicBezTo>
                  <a:cubicBezTo>
                    <a:pt x="467534" y="338142"/>
                    <a:pt x="374040" y="244615"/>
                    <a:pt x="258771" y="244615"/>
                  </a:cubicBezTo>
                  <a:close/>
                  <a:moveTo>
                    <a:pt x="888301" y="0"/>
                  </a:moveTo>
                  <a:lnTo>
                    <a:pt x="900268" y="0"/>
                  </a:lnTo>
                  <a:lnTo>
                    <a:pt x="1704819" y="0"/>
                  </a:lnTo>
                  <a:lnTo>
                    <a:pt x="1704824" y="1"/>
                  </a:lnTo>
                  <a:lnTo>
                    <a:pt x="6781047" y="1"/>
                  </a:lnTo>
                  <a:lnTo>
                    <a:pt x="6781047" y="939895"/>
                  </a:lnTo>
                  <a:lnTo>
                    <a:pt x="1534490" y="939895"/>
                  </a:lnTo>
                  <a:lnTo>
                    <a:pt x="1534490" y="939404"/>
                  </a:lnTo>
                  <a:lnTo>
                    <a:pt x="888301" y="939404"/>
                  </a:lnTo>
                  <a:cubicBezTo>
                    <a:pt x="854559" y="939404"/>
                    <a:pt x="826303" y="912234"/>
                    <a:pt x="826303" y="877444"/>
                  </a:cubicBezTo>
                  <a:lnTo>
                    <a:pt x="826303" y="800246"/>
                  </a:lnTo>
                  <a:cubicBezTo>
                    <a:pt x="826303" y="613236"/>
                    <a:pt x="603413" y="507735"/>
                    <a:pt x="465373" y="632786"/>
                  </a:cubicBezTo>
                  <a:cubicBezTo>
                    <a:pt x="463129" y="634963"/>
                    <a:pt x="460969" y="637140"/>
                    <a:pt x="458808" y="639317"/>
                  </a:cubicBezTo>
                  <a:cubicBezTo>
                    <a:pt x="355507" y="739331"/>
                    <a:pt x="190292" y="746951"/>
                    <a:pt x="84830" y="649114"/>
                  </a:cubicBezTo>
                  <a:cubicBezTo>
                    <a:pt x="-28277" y="543613"/>
                    <a:pt x="-28277" y="364223"/>
                    <a:pt x="84830" y="258766"/>
                  </a:cubicBezTo>
                  <a:cubicBezTo>
                    <a:pt x="190292" y="160929"/>
                    <a:pt x="355507" y="168505"/>
                    <a:pt x="458808" y="268563"/>
                  </a:cubicBezTo>
                  <a:cubicBezTo>
                    <a:pt x="460969" y="270740"/>
                    <a:pt x="463213" y="272917"/>
                    <a:pt x="465373" y="275094"/>
                  </a:cubicBezTo>
                  <a:cubicBezTo>
                    <a:pt x="603413" y="401190"/>
                    <a:pt x="826303" y="294644"/>
                    <a:pt x="826303" y="107634"/>
                  </a:cubicBezTo>
                  <a:lnTo>
                    <a:pt x="826303" y="61959"/>
                  </a:lnTo>
                  <a:cubicBezTo>
                    <a:pt x="826303" y="28258"/>
                    <a:pt x="853479" y="0"/>
                    <a:pt x="888301" y="0"/>
                  </a:cubicBezTo>
                  <a:close/>
                </a:path>
              </a:pathLst>
            </a:cu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black"/>
                </a:solidFill>
                <a:effectLst/>
                <a:uLnTx/>
                <a:uFillTx/>
                <a:latin typeface="Arial"/>
                <a:ea typeface="맑은 고딕"/>
                <a:cs typeface="+mn-cs"/>
              </a:endParaRPr>
            </a:p>
          </p:txBody>
        </p:sp>
        <p:sp>
          <p:nvSpPr>
            <p:cNvPr id="32" name="Metin kutusu 31"/>
            <p:cNvSpPr txBox="1"/>
            <p:nvPr/>
          </p:nvSpPr>
          <p:spPr>
            <a:xfrm>
              <a:off x="5114261" y="1456661"/>
              <a:ext cx="308344" cy="449238"/>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2800" b="0" i="0" u="none" strike="noStrike" kern="1200" cap="none" spc="0" normalizeH="0" baseline="0" noProof="0" dirty="0">
                  <a:ln>
                    <a:noFill/>
                  </a:ln>
                  <a:solidFill>
                    <a:prstClr val="black"/>
                  </a:solidFill>
                  <a:effectLst/>
                  <a:uLnTx/>
                  <a:uFillTx/>
                  <a:latin typeface="Arial"/>
                  <a:ea typeface="맑은 고딕"/>
                  <a:cs typeface="+mn-cs"/>
                </a:rPr>
                <a:t>4</a:t>
              </a:r>
            </a:p>
          </p:txBody>
        </p:sp>
      </p:grpSp>
      <p:grpSp>
        <p:nvGrpSpPr>
          <p:cNvPr id="33" name="Grup 32"/>
          <p:cNvGrpSpPr/>
          <p:nvPr/>
        </p:nvGrpSpPr>
        <p:grpSpPr>
          <a:xfrm>
            <a:off x="5329611" y="4587897"/>
            <a:ext cx="6557589" cy="901501"/>
            <a:chOff x="4973158" y="1229148"/>
            <a:chExt cx="6781047" cy="939895"/>
          </a:xfrm>
        </p:grpSpPr>
        <p:sp>
          <p:nvSpPr>
            <p:cNvPr id="34" name="Serbest Form 33"/>
            <p:cNvSpPr/>
            <p:nvPr/>
          </p:nvSpPr>
          <p:spPr>
            <a:xfrm>
              <a:off x="4973158" y="1229148"/>
              <a:ext cx="6781047" cy="939895"/>
            </a:xfrm>
            <a:custGeom>
              <a:avLst/>
              <a:gdLst>
                <a:gd name="connsiteX0" fmla="*/ 258771 w 6781047"/>
                <a:gd name="connsiteY0" fmla="*/ 244615 h 939895"/>
                <a:gd name="connsiteX1" fmla="*/ 50009 w 6781047"/>
                <a:gd name="connsiteY1" fmla="*/ 453396 h 939895"/>
                <a:gd name="connsiteX2" fmla="*/ 258771 w 6781047"/>
                <a:gd name="connsiteY2" fmla="*/ 662133 h 939895"/>
                <a:gd name="connsiteX3" fmla="*/ 467534 w 6781047"/>
                <a:gd name="connsiteY3" fmla="*/ 453396 h 939895"/>
                <a:gd name="connsiteX4" fmla="*/ 258771 w 6781047"/>
                <a:gd name="connsiteY4" fmla="*/ 244615 h 939895"/>
                <a:gd name="connsiteX5" fmla="*/ 888301 w 6781047"/>
                <a:gd name="connsiteY5" fmla="*/ 0 h 939895"/>
                <a:gd name="connsiteX6" fmla="*/ 900268 w 6781047"/>
                <a:gd name="connsiteY6" fmla="*/ 0 h 939895"/>
                <a:gd name="connsiteX7" fmla="*/ 1704819 w 6781047"/>
                <a:gd name="connsiteY7" fmla="*/ 0 h 939895"/>
                <a:gd name="connsiteX8" fmla="*/ 1704824 w 6781047"/>
                <a:gd name="connsiteY8" fmla="*/ 1 h 939895"/>
                <a:gd name="connsiteX9" fmla="*/ 6781047 w 6781047"/>
                <a:gd name="connsiteY9" fmla="*/ 1 h 939895"/>
                <a:gd name="connsiteX10" fmla="*/ 6781047 w 6781047"/>
                <a:gd name="connsiteY10" fmla="*/ 939895 h 939895"/>
                <a:gd name="connsiteX11" fmla="*/ 1534490 w 6781047"/>
                <a:gd name="connsiteY11" fmla="*/ 939895 h 939895"/>
                <a:gd name="connsiteX12" fmla="*/ 1534490 w 6781047"/>
                <a:gd name="connsiteY12" fmla="*/ 939404 h 939895"/>
                <a:gd name="connsiteX13" fmla="*/ 888301 w 6781047"/>
                <a:gd name="connsiteY13" fmla="*/ 939404 h 939895"/>
                <a:gd name="connsiteX14" fmla="*/ 826303 w 6781047"/>
                <a:gd name="connsiteY14" fmla="*/ 877444 h 939895"/>
                <a:gd name="connsiteX15" fmla="*/ 826303 w 6781047"/>
                <a:gd name="connsiteY15" fmla="*/ 800246 h 939895"/>
                <a:gd name="connsiteX16" fmla="*/ 465373 w 6781047"/>
                <a:gd name="connsiteY16" fmla="*/ 632786 h 939895"/>
                <a:gd name="connsiteX17" fmla="*/ 458808 w 6781047"/>
                <a:gd name="connsiteY17" fmla="*/ 639317 h 939895"/>
                <a:gd name="connsiteX18" fmla="*/ 84830 w 6781047"/>
                <a:gd name="connsiteY18" fmla="*/ 649114 h 939895"/>
                <a:gd name="connsiteX19" fmla="*/ 84830 w 6781047"/>
                <a:gd name="connsiteY19" fmla="*/ 258766 h 939895"/>
                <a:gd name="connsiteX20" fmla="*/ 458808 w 6781047"/>
                <a:gd name="connsiteY20" fmla="*/ 268563 h 939895"/>
                <a:gd name="connsiteX21" fmla="*/ 465373 w 6781047"/>
                <a:gd name="connsiteY21" fmla="*/ 275094 h 939895"/>
                <a:gd name="connsiteX22" fmla="*/ 826303 w 6781047"/>
                <a:gd name="connsiteY22" fmla="*/ 107634 h 939895"/>
                <a:gd name="connsiteX23" fmla="*/ 826303 w 6781047"/>
                <a:gd name="connsiteY23" fmla="*/ 61959 h 939895"/>
                <a:gd name="connsiteX24" fmla="*/ 888301 w 6781047"/>
                <a:gd name="connsiteY24" fmla="*/ 0 h 9398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781047" h="939895">
                  <a:moveTo>
                    <a:pt x="258771" y="244615"/>
                  </a:moveTo>
                  <a:cubicBezTo>
                    <a:pt x="143503" y="244615"/>
                    <a:pt x="50009" y="338142"/>
                    <a:pt x="50009" y="453396"/>
                  </a:cubicBezTo>
                  <a:cubicBezTo>
                    <a:pt x="50009" y="568649"/>
                    <a:pt x="143503" y="662133"/>
                    <a:pt x="258771" y="662133"/>
                  </a:cubicBezTo>
                  <a:cubicBezTo>
                    <a:pt x="372959" y="662133"/>
                    <a:pt x="466454" y="569738"/>
                    <a:pt x="467534" y="453396"/>
                  </a:cubicBezTo>
                  <a:cubicBezTo>
                    <a:pt x="467534" y="338142"/>
                    <a:pt x="374040" y="244615"/>
                    <a:pt x="258771" y="244615"/>
                  </a:cubicBezTo>
                  <a:close/>
                  <a:moveTo>
                    <a:pt x="888301" y="0"/>
                  </a:moveTo>
                  <a:lnTo>
                    <a:pt x="900268" y="0"/>
                  </a:lnTo>
                  <a:lnTo>
                    <a:pt x="1704819" y="0"/>
                  </a:lnTo>
                  <a:lnTo>
                    <a:pt x="1704824" y="1"/>
                  </a:lnTo>
                  <a:lnTo>
                    <a:pt x="6781047" y="1"/>
                  </a:lnTo>
                  <a:lnTo>
                    <a:pt x="6781047" y="939895"/>
                  </a:lnTo>
                  <a:lnTo>
                    <a:pt x="1534490" y="939895"/>
                  </a:lnTo>
                  <a:lnTo>
                    <a:pt x="1534490" y="939404"/>
                  </a:lnTo>
                  <a:lnTo>
                    <a:pt x="888301" y="939404"/>
                  </a:lnTo>
                  <a:cubicBezTo>
                    <a:pt x="854559" y="939404"/>
                    <a:pt x="826303" y="912234"/>
                    <a:pt x="826303" y="877444"/>
                  </a:cubicBezTo>
                  <a:lnTo>
                    <a:pt x="826303" y="800246"/>
                  </a:lnTo>
                  <a:cubicBezTo>
                    <a:pt x="826303" y="613236"/>
                    <a:pt x="603413" y="507735"/>
                    <a:pt x="465373" y="632786"/>
                  </a:cubicBezTo>
                  <a:cubicBezTo>
                    <a:pt x="463129" y="634963"/>
                    <a:pt x="460969" y="637140"/>
                    <a:pt x="458808" y="639317"/>
                  </a:cubicBezTo>
                  <a:cubicBezTo>
                    <a:pt x="355507" y="739331"/>
                    <a:pt x="190292" y="746951"/>
                    <a:pt x="84830" y="649114"/>
                  </a:cubicBezTo>
                  <a:cubicBezTo>
                    <a:pt x="-28277" y="543613"/>
                    <a:pt x="-28277" y="364223"/>
                    <a:pt x="84830" y="258766"/>
                  </a:cubicBezTo>
                  <a:cubicBezTo>
                    <a:pt x="190292" y="160929"/>
                    <a:pt x="355507" y="168505"/>
                    <a:pt x="458808" y="268563"/>
                  </a:cubicBezTo>
                  <a:cubicBezTo>
                    <a:pt x="460969" y="270740"/>
                    <a:pt x="463213" y="272917"/>
                    <a:pt x="465373" y="275094"/>
                  </a:cubicBezTo>
                  <a:cubicBezTo>
                    <a:pt x="603413" y="401190"/>
                    <a:pt x="826303" y="294644"/>
                    <a:pt x="826303" y="107634"/>
                  </a:cubicBezTo>
                  <a:lnTo>
                    <a:pt x="826303" y="61959"/>
                  </a:lnTo>
                  <a:cubicBezTo>
                    <a:pt x="826303" y="28258"/>
                    <a:pt x="853479" y="0"/>
                    <a:pt x="888301" y="0"/>
                  </a:cubicBezTo>
                  <a:close/>
                </a:path>
              </a:pathLst>
            </a:cu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black"/>
                </a:solidFill>
                <a:effectLst/>
                <a:uLnTx/>
                <a:uFillTx/>
                <a:latin typeface="Arial"/>
                <a:ea typeface="맑은 고딕"/>
                <a:cs typeface="+mn-cs"/>
              </a:endParaRPr>
            </a:p>
          </p:txBody>
        </p:sp>
        <p:sp>
          <p:nvSpPr>
            <p:cNvPr id="35" name="Metin kutusu 34"/>
            <p:cNvSpPr txBox="1"/>
            <p:nvPr/>
          </p:nvSpPr>
          <p:spPr>
            <a:xfrm>
              <a:off x="5114261" y="1456661"/>
              <a:ext cx="308344" cy="449238"/>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2800" b="0" i="0" u="none" strike="noStrike" kern="1200" cap="none" spc="0" normalizeH="0" baseline="0" noProof="0" dirty="0">
                  <a:ln>
                    <a:noFill/>
                  </a:ln>
                  <a:solidFill>
                    <a:prstClr val="black"/>
                  </a:solidFill>
                  <a:effectLst/>
                  <a:uLnTx/>
                  <a:uFillTx/>
                  <a:latin typeface="Arial"/>
                  <a:ea typeface="맑은 고딕"/>
                  <a:cs typeface="+mn-cs"/>
                </a:rPr>
                <a:t>5</a:t>
              </a:r>
            </a:p>
          </p:txBody>
        </p:sp>
      </p:grpSp>
      <p:grpSp>
        <p:nvGrpSpPr>
          <p:cNvPr id="36" name="Grup 35"/>
          <p:cNvGrpSpPr/>
          <p:nvPr/>
        </p:nvGrpSpPr>
        <p:grpSpPr>
          <a:xfrm>
            <a:off x="5329611" y="5686676"/>
            <a:ext cx="6557589" cy="901501"/>
            <a:chOff x="4973158" y="1229148"/>
            <a:chExt cx="6781047" cy="939895"/>
          </a:xfrm>
        </p:grpSpPr>
        <p:sp>
          <p:nvSpPr>
            <p:cNvPr id="37" name="Serbest Form 36"/>
            <p:cNvSpPr/>
            <p:nvPr/>
          </p:nvSpPr>
          <p:spPr>
            <a:xfrm>
              <a:off x="4973158" y="1229148"/>
              <a:ext cx="6781047" cy="939895"/>
            </a:xfrm>
            <a:custGeom>
              <a:avLst/>
              <a:gdLst>
                <a:gd name="connsiteX0" fmla="*/ 258771 w 6781047"/>
                <a:gd name="connsiteY0" fmla="*/ 244615 h 939895"/>
                <a:gd name="connsiteX1" fmla="*/ 50009 w 6781047"/>
                <a:gd name="connsiteY1" fmla="*/ 453396 h 939895"/>
                <a:gd name="connsiteX2" fmla="*/ 258771 w 6781047"/>
                <a:gd name="connsiteY2" fmla="*/ 662133 h 939895"/>
                <a:gd name="connsiteX3" fmla="*/ 467534 w 6781047"/>
                <a:gd name="connsiteY3" fmla="*/ 453396 h 939895"/>
                <a:gd name="connsiteX4" fmla="*/ 258771 w 6781047"/>
                <a:gd name="connsiteY4" fmla="*/ 244615 h 939895"/>
                <a:gd name="connsiteX5" fmla="*/ 888301 w 6781047"/>
                <a:gd name="connsiteY5" fmla="*/ 0 h 939895"/>
                <a:gd name="connsiteX6" fmla="*/ 900268 w 6781047"/>
                <a:gd name="connsiteY6" fmla="*/ 0 h 939895"/>
                <a:gd name="connsiteX7" fmla="*/ 1704819 w 6781047"/>
                <a:gd name="connsiteY7" fmla="*/ 0 h 939895"/>
                <a:gd name="connsiteX8" fmla="*/ 1704824 w 6781047"/>
                <a:gd name="connsiteY8" fmla="*/ 1 h 939895"/>
                <a:gd name="connsiteX9" fmla="*/ 6781047 w 6781047"/>
                <a:gd name="connsiteY9" fmla="*/ 1 h 939895"/>
                <a:gd name="connsiteX10" fmla="*/ 6781047 w 6781047"/>
                <a:gd name="connsiteY10" fmla="*/ 939895 h 939895"/>
                <a:gd name="connsiteX11" fmla="*/ 1534490 w 6781047"/>
                <a:gd name="connsiteY11" fmla="*/ 939895 h 939895"/>
                <a:gd name="connsiteX12" fmla="*/ 1534490 w 6781047"/>
                <a:gd name="connsiteY12" fmla="*/ 939404 h 939895"/>
                <a:gd name="connsiteX13" fmla="*/ 888301 w 6781047"/>
                <a:gd name="connsiteY13" fmla="*/ 939404 h 939895"/>
                <a:gd name="connsiteX14" fmla="*/ 826303 w 6781047"/>
                <a:gd name="connsiteY14" fmla="*/ 877444 h 939895"/>
                <a:gd name="connsiteX15" fmla="*/ 826303 w 6781047"/>
                <a:gd name="connsiteY15" fmla="*/ 800246 h 939895"/>
                <a:gd name="connsiteX16" fmla="*/ 465373 w 6781047"/>
                <a:gd name="connsiteY16" fmla="*/ 632786 h 939895"/>
                <a:gd name="connsiteX17" fmla="*/ 458808 w 6781047"/>
                <a:gd name="connsiteY17" fmla="*/ 639317 h 939895"/>
                <a:gd name="connsiteX18" fmla="*/ 84830 w 6781047"/>
                <a:gd name="connsiteY18" fmla="*/ 649114 h 939895"/>
                <a:gd name="connsiteX19" fmla="*/ 84830 w 6781047"/>
                <a:gd name="connsiteY19" fmla="*/ 258766 h 939895"/>
                <a:gd name="connsiteX20" fmla="*/ 458808 w 6781047"/>
                <a:gd name="connsiteY20" fmla="*/ 268563 h 939895"/>
                <a:gd name="connsiteX21" fmla="*/ 465373 w 6781047"/>
                <a:gd name="connsiteY21" fmla="*/ 275094 h 939895"/>
                <a:gd name="connsiteX22" fmla="*/ 826303 w 6781047"/>
                <a:gd name="connsiteY22" fmla="*/ 107634 h 939895"/>
                <a:gd name="connsiteX23" fmla="*/ 826303 w 6781047"/>
                <a:gd name="connsiteY23" fmla="*/ 61959 h 939895"/>
                <a:gd name="connsiteX24" fmla="*/ 888301 w 6781047"/>
                <a:gd name="connsiteY24" fmla="*/ 0 h 9398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781047" h="939895">
                  <a:moveTo>
                    <a:pt x="258771" y="244615"/>
                  </a:moveTo>
                  <a:cubicBezTo>
                    <a:pt x="143503" y="244615"/>
                    <a:pt x="50009" y="338142"/>
                    <a:pt x="50009" y="453396"/>
                  </a:cubicBezTo>
                  <a:cubicBezTo>
                    <a:pt x="50009" y="568649"/>
                    <a:pt x="143503" y="662133"/>
                    <a:pt x="258771" y="662133"/>
                  </a:cubicBezTo>
                  <a:cubicBezTo>
                    <a:pt x="372959" y="662133"/>
                    <a:pt x="466454" y="569738"/>
                    <a:pt x="467534" y="453396"/>
                  </a:cubicBezTo>
                  <a:cubicBezTo>
                    <a:pt x="467534" y="338142"/>
                    <a:pt x="374040" y="244615"/>
                    <a:pt x="258771" y="244615"/>
                  </a:cubicBezTo>
                  <a:close/>
                  <a:moveTo>
                    <a:pt x="888301" y="0"/>
                  </a:moveTo>
                  <a:lnTo>
                    <a:pt x="900268" y="0"/>
                  </a:lnTo>
                  <a:lnTo>
                    <a:pt x="1704819" y="0"/>
                  </a:lnTo>
                  <a:lnTo>
                    <a:pt x="1704824" y="1"/>
                  </a:lnTo>
                  <a:lnTo>
                    <a:pt x="6781047" y="1"/>
                  </a:lnTo>
                  <a:lnTo>
                    <a:pt x="6781047" y="939895"/>
                  </a:lnTo>
                  <a:lnTo>
                    <a:pt x="1534490" y="939895"/>
                  </a:lnTo>
                  <a:lnTo>
                    <a:pt x="1534490" y="939404"/>
                  </a:lnTo>
                  <a:lnTo>
                    <a:pt x="888301" y="939404"/>
                  </a:lnTo>
                  <a:cubicBezTo>
                    <a:pt x="854559" y="939404"/>
                    <a:pt x="826303" y="912234"/>
                    <a:pt x="826303" y="877444"/>
                  </a:cubicBezTo>
                  <a:lnTo>
                    <a:pt x="826303" y="800246"/>
                  </a:lnTo>
                  <a:cubicBezTo>
                    <a:pt x="826303" y="613236"/>
                    <a:pt x="603413" y="507735"/>
                    <a:pt x="465373" y="632786"/>
                  </a:cubicBezTo>
                  <a:cubicBezTo>
                    <a:pt x="463129" y="634963"/>
                    <a:pt x="460969" y="637140"/>
                    <a:pt x="458808" y="639317"/>
                  </a:cubicBezTo>
                  <a:cubicBezTo>
                    <a:pt x="355507" y="739331"/>
                    <a:pt x="190292" y="746951"/>
                    <a:pt x="84830" y="649114"/>
                  </a:cubicBezTo>
                  <a:cubicBezTo>
                    <a:pt x="-28277" y="543613"/>
                    <a:pt x="-28277" y="364223"/>
                    <a:pt x="84830" y="258766"/>
                  </a:cubicBezTo>
                  <a:cubicBezTo>
                    <a:pt x="190292" y="160929"/>
                    <a:pt x="355507" y="168505"/>
                    <a:pt x="458808" y="268563"/>
                  </a:cubicBezTo>
                  <a:cubicBezTo>
                    <a:pt x="460969" y="270740"/>
                    <a:pt x="463213" y="272917"/>
                    <a:pt x="465373" y="275094"/>
                  </a:cubicBezTo>
                  <a:cubicBezTo>
                    <a:pt x="603413" y="401190"/>
                    <a:pt x="826303" y="294644"/>
                    <a:pt x="826303" y="107634"/>
                  </a:cubicBezTo>
                  <a:lnTo>
                    <a:pt x="826303" y="61959"/>
                  </a:lnTo>
                  <a:cubicBezTo>
                    <a:pt x="826303" y="28258"/>
                    <a:pt x="853479" y="0"/>
                    <a:pt x="888301" y="0"/>
                  </a:cubicBezTo>
                  <a:close/>
                </a:path>
              </a:pathLst>
            </a:cu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black"/>
                </a:solidFill>
                <a:effectLst/>
                <a:uLnTx/>
                <a:uFillTx/>
                <a:latin typeface="Arial"/>
                <a:ea typeface="맑은 고딕"/>
                <a:cs typeface="+mn-cs"/>
              </a:endParaRPr>
            </a:p>
          </p:txBody>
        </p:sp>
        <p:sp>
          <p:nvSpPr>
            <p:cNvPr id="38" name="Metin kutusu 37"/>
            <p:cNvSpPr txBox="1"/>
            <p:nvPr/>
          </p:nvSpPr>
          <p:spPr>
            <a:xfrm>
              <a:off x="5114261" y="1456661"/>
              <a:ext cx="308344" cy="449238"/>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2800" b="0" i="0" u="none" strike="noStrike" kern="1200" cap="none" spc="0" normalizeH="0" baseline="0" noProof="0" dirty="0">
                  <a:ln>
                    <a:noFill/>
                  </a:ln>
                  <a:solidFill>
                    <a:prstClr val="black"/>
                  </a:solidFill>
                  <a:effectLst/>
                  <a:uLnTx/>
                  <a:uFillTx/>
                  <a:latin typeface="Arial"/>
                  <a:ea typeface="맑은 고딕"/>
                  <a:cs typeface="+mn-cs"/>
                </a:rPr>
                <a:t>6</a:t>
              </a:r>
            </a:p>
          </p:txBody>
        </p:sp>
      </p:grpSp>
      <p:sp>
        <p:nvSpPr>
          <p:cNvPr id="39" name="Dikdörtgen 38"/>
          <p:cNvSpPr/>
          <p:nvPr/>
        </p:nvSpPr>
        <p:spPr>
          <a:xfrm>
            <a:off x="6108943" y="1490484"/>
            <a:ext cx="5628464"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2400" b="0" i="0" u="none" strike="noStrike" kern="1200" cap="none" spc="0" normalizeH="0" baseline="0" noProof="0" dirty="0">
                <a:ln>
                  <a:noFill/>
                </a:ln>
                <a:solidFill>
                  <a:prstClr val="black"/>
                </a:solidFill>
                <a:effectLst/>
                <a:uLnTx/>
                <a:uFillTx/>
                <a:latin typeface="Arial"/>
                <a:ea typeface="맑은 고딕"/>
                <a:cs typeface="+mn-cs"/>
              </a:rPr>
              <a:t>Müminler Namazlarına Özen Gösterirler</a:t>
            </a:r>
          </a:p>
        </p:txBody>
      </p:sp>
      <p:sp>
        <p:nvSpPr>
          <p:cNvPr id="40" name="Dikdörtgen 39"/>
          <p:cNvSpPr/>
          <p:nvPr/>
        </p:nvSpPr>
        <p:spPr>
          <a:xfrm>
            <a:off x="6168904" y="2461098"/>
            <a:ext cx="5579270" cy="83099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2400" b="0" i="0" u="none" strike="noStrike" kern="1200" cap="none" spc="0" normalizeH="0" baseline="0" noProof="0" dirty="0">
                <a:ln>
                  <a:noFill/>
                </a:ln>
                <a:solidFill>
                  <a:prstClr val="black"/>
                </a:solidFill>
                <a:effectLst/>
                <a:uLnTx/>
                <a:uFillTx/>
                <a:latin typeface="Arial"/>
                <a:ea typeface="맑은 고딕"/>
                <a:cs typeface="+mn-cs"/>
              </a:rPr>
              <a:t>Müminler İyiliği Emreder, Kötülüğü Engellerler</a:t>
            </a:r>
          </a:p>
        </p:txBody>
      </p:sp>
      <p:sp>
        <p:nvSpPr>
          <p:cNvPr id="41" name="Dikdörtgen 40"/>
          <p:cNvSpPr/>
          <p:nvPr/>
        </p:nvSpPr>
        <p:spPr>
          <a:xfrm>
            <a:off x="6108943" y="3656564"/>
            <a:ext cx="5320495"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2400" b="0" i="0" u="none" strike="noStrike" kern="1200" cap="none" spc="0" normalizeH="0" baseline="0" noProof="0" dirty="0">
                <a:ln>
                  <a:noFill/>
                </a:ln>
                <a:solidFill>
                  <a:prstClr val="black"/>
                </a:solidFill>
                <a:effectLst/>
                <a:uLnTx/>
                <a:uFillTx/>
                <a:latin typeface="Arial"/>
                <a:ea typeface="맑은 고딕"/>
                <a:cs typeface="+mn-cs"/>
              </a:rPr>
              <a:t>Müminler Yoksulun Hakkını Gözetirler</a:t>
            </a:r>
          </a:p>
        </p:txBody>
      </p:sp>
      <p:sp>
        <p:nvSpPr>
          <p:cNvPr id="42" name="Dikdörtgen 41"/>
          <p:cNvSpPr/>
          <p:nvPr/>
        </p:nvSpPr>
        <p:spPr>
          <a:xfrm>
            <a:off x="6063973" y="4777079"/>
            <a:ext cx="5900974"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2400" b="0" i="0" u="none" strike="noStrike" kern="1200" cap="none" spc="0" normalizeH="0" baseline="0" noProof="0" dirty="0">
                <a:ln>
                  <a:noFill/>
                </a:ln>
                <a:solidFill>
                  <a:prstClr val="black"/>
                </a:solidFill>
                <a:effectLst/>
                <a:uLnTx/>
                <a:uFillTx/>
                <a:latin typeface="Arial"/>
                <a:ea typeface="맑은 고딕"/>
                <a:cs typeface="+mn-cs"/>
              </a:rPr>
              <a:t>Müminler İsraftan ve Cimrilikten Kaçınırlar</a:t>
            </a:r>
          </a:p>
        </p:txBody>
      </p:sp>
      <p:sp>
        <p:nvSpPr>
          <p:cNvPr id="43" name="Dikdörtgen 42"/>
          <p:cNvSpPr/>
          <p:nvPr/>
        </p:nvSpPr>
        <p:spPr>
          <a:xfrm>
            <a:off x="6183894" y="5927573"/>
            <a:ext cx="3944093"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2400" b="0" i="0" u="none" strike="noStrike" kern="1200" cap="none" spc="0" normalizeH="0" baseline="0" noProof="0" dirty="0">
                <a:ln>
                  <a:noFill/>
                </a:ln>
                <a:solidFill>
                  <a:prstClr val="black"/>
                </a:solidFill>
                <a:effectLst/>
                <a:uLnTx/>
                <a:uFillTx/>
                <a:latin typeface="Arial"/>
                <a:ea typeface="맑은 고딕"/>
                <a:cs typeface="+mn-cs"/>
              </a:rPr>
              <a:t>Esmâ-i Hüsnâ’yı Tanıyorum</a:t>
            </a:r>
          </a:p>
        </p:txBody>
      </p:sp>
      <p:pic>
        <p:nvPicPr>
          <p:cNvPr id="45" name="Resim 44"/>
          <p:cNvPicPr>
            <a:picLocks noChangeAspect="1"/>
          </p:cNvPicPr>
          <p:nvPr/>
        </p:nvPicPr>
        <p:blipFill>
          <a:blip r:embed="rId4"/>
          <a:stretch>
            <a:fillRect/>
          </a:stretch>
        </p:blipFill>
        <p:spPr>
          <a:xfrm>
            <a:off x="329784" y="2164801"/>
            <a:ext cx="4497049" cy="1983698"/>
          </a:xfrm>
          <a:prstGeom prst="rect">
            <a:avLst/>
          </a:prstGeom>
        </p:spPr>
      </p:pic>
      <p:pic>
        <p:nvPicPr>
          <p:cNvPr id="46" name="Resim 45"/>
          <p:cNvPicPr>
            <a:picLocks noChangeAspect="1"/>
          </p:cNvPicPr>
          <p:nvPr/>
        </p:nvPicPr>
        <p:blipFill>
          <a:blip r:embed="rId5"/>
          <a:stretch>
            <a:fillRect/>
          </a:stretch>
        </p:blipFill>
        <p:spPr>
          <a:xfrm>
            <a:off x="329782" y="4295243"/>
            <a:ext cx="4497049" cy="2380790"/>
          </a:xfrm>
          <a:prstGeom prst="rect">
            <a:avLst/>
          </a:prstGeom>
        </p:spPr>
      </p:pic>
      <p:sp>
        <p:nvSpPr>
          <p:cNvPr id="47" name="Dikdörtgen 46"/>
          <p:cNvSpPr/>
          <p:nvPr>
            <p:custDataLst>
              <p:tags r:id="rId1"/>
            </p:custDataLst>
          </p:nvPr>
        </p:nvSpPr>
        <p:spPr>
          <a:xfrm>
            <a:off x="5111646" y="119921"/>
            <a:ext cx="7080354" cy="6610663"/>
          </a:xfrm>
          <a:prstGeom prst="rect">
            <a:avLst/>
          </a:prstGeom>
          <a:noFill/>
          <a:ln w="38100">
            <a:solidFill>
              <a:schemeClr val="accent5">
                <a:lumMod val="60000"/>
                <a:lumOff val="40000"/>
              </a:schemeClr>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black"/>
              </a:solidFill>
              <a:effectLst/>
              <a:uLnTx/>
              <a:uFillTx/>
              <a:latin typeface="Arial"/>
              <a:ea typeface="맑은 고딕"/>
              <a:cs typeface="+mn-cs"/>
            </a:endParaRPr>
          </a:p>
        </p:txBody>
      </p:sp>
      <p:sp>
        <p:nvSpPr>
          <p:cNvPr id="48" name="Dikdörtgen 47"/>
          <p:cNvSpPr/>
          <p:nvPr/>
        </p:nvSpPr>
        <p:spPr>
          <a:xfrm>
            <a:off x="569626" y="1094281"/>
            <a:ext cx="4017364" cy="764499"/>
          </a:xfrm>
          <a:prstGeom prst="rect">
            <a:avLst/>
          </a:prstGeom>
          <a:solidFill>
            <a:schemeClr val="accent4">
              <a:lumMod val="40000"/>
              <a:lumOff val="60000"/>
            </a:schemeClr>
          </a:solidFill>
          <a:ln>
            <a:solidFill>
              <a:srgbClr val="8FAADC"/>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3200" b="0" i="0" u="none" strike="noStrike" kern="1200" cap="none" spc="0" normalizeH="0" baseline="0" noProof="0">
                <a:ln>
                  <a:noFill/>
                </a:ln>
                <a:solidFill>
                  <a:prstClr val="black"/>
                </a:solidFill>
                <a:effectLst/>
                <a:uLnTx/>
                <a:uFillTx/>
                <a:latin typeface="Arial"/>
                <a:ea typeface="맑은 고딕"/>
                <a:cs typeface="+mn-cs"/>
              </a:rPr>
              <a:t>Müminlerin Özellikleri </a:t>
            </a:r>
          </a:p>
        </p:txBody>
      </p:sp>
      <p:sp>
        <p:nvSpPr>
          <p:cNvPr id="44" name="Dikdörtgen 43"/>
          <p:cNvSpPr/>
          <p:nvPr>
            <p:custDataLst>
              <p:tags r:id="rId2"/>
            </p:custDataLst>
          </p:nvPr>
        </p:nvSpPr>
        <p:spPr>
          <a:xfrm>
            <a:off x="1480704" y="490806"/>
            <a:ext cx="2195209" cy="675740"/>
          </a:xfrm>
          <a:prstGeom prst="rect">
            <a:avLst/>
          </a:prstGeom>
          <a:solidFill>
            <a:schemeClr val="accent5">
              <a:lumMod val="60000"/>
              <a:lumOff val="40000"/>
            </a:schemeClr>
          </a:solidFill>
          <a:ln w="6350" cap="flat" cmpd="sng" algn="ctr">
            <a:noFill/>
            <a:prstDash val="solid"/>
            <a:miter lim="800000"/>
          </a:ln>
          <a:effectLst/>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4400" b="0" i="0" u="none" strike="noStrike" kern="1200" cap="none" spc="0" normalizeH="0" baseline="0" noProof="0" dirty="0">
                <a:ln>
                  <a:noFill/>
                </a:ln>
                <a:solidFill>
                  <a:prstClr val="black"/>
                </a:solidFill>
                <a:effectLst/>
                <a:uLnTx/>
                <a:uFillTx/>
                <a:latin typeface="Arial"/>
                <a:ea typeface="맑은 고딕"/>
                <a:cs typeface="+mn-cs"/>
              </a:rPr>
              <a:t>3.Ünite </a:t>
            </a:r>
          </a:p>
        </p:txBody>
      </p:sp>
    </p:spTree>
    <p:extLst>
      <p:ext uri="{BB962C8B-B14F-4D97-AF65-F5344CB8AC3E}">
        <p14:creationId xmlns:p14="http://schemas.microsoft.com/office/powerpoint/2010/main" val="243800183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a:extLst>
              <a:ext uri="{FF2B5EF4-FFF2-40B4-BE49-F238E27FC236}">
                <a16:creationId xmlns:a16="http://schemas.microsoft.com/office/drawing/2014/main" id="{DE383399-B379-37DC-C008-B5B6E49121FA}"/>
              </a:ext>
            </a:extLst>
          </p:cNvPr>
          <p:cNvPicPr>
            <a:picLocks noChangeAspect="1"/>
          </p:cNvPicPr>
          <p:nvPr/>
        </p:nvPicPr>
        <p:blipFill>
          <a:blip r:embed="rId2"/>
          <a:stretch>
            <a:fillRect/>
          </a:stretch>
        </p:blipFill>
        <p:spPr>
          <a:xfrm>
            <a:off x="419100" y="0"/>
            <a:ext cx="11137900" cy="6442202"/>
          </a:xfrm>
          <a:prstGeom prst="rect">
            <a:avLst/>
          </a:prstGeom>
        </p:spPr>
      </p:pic>
      <p:sp>
        <p:nvSpPr>
          <p:cNvPr id="4" name="직사각형 54">
            <a:extLst>
              <a:ext uri="{FF2B5EF4-FFF2-40B4-BE49-F238E27FC236}">
                <a16:creationId xmlns:a16="http://schemas.microsoft.com/office/drawing/2014/main" id="{70C34AE5-653C-73F9-27B0-40DC2E0DE8D9}"/>
              </a:ext>
            </a:extLst>
          </p:cNvPr>
          <p:cNvSpPr/>
          <p:nvPr/>
        </p:nvSpPr>
        <p:spPr>
          <a:xfrm>
            <a:off x="635001" y="5994400"/>
            <a:ext cx="8293100" cy="774699"/>
          </a:xfrm>
          <a:prstGeom prst="rect">
            <a:avLst/>
          </a:prstGeom>
          <a:solidFill>
            <a:srgbClr val="FAE2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609630"/>
            <a:r>
              <a:rPr lang="tr-TR" sz="2933" dirty="0">
                <a:solidFill>
                  <a:prstClr val="black"/>
                </a:solidFill>
              </a:rPr>
              <a:t>Verilen örnek olayı doğruluk açısından yorumlayınız..</a:t>
            </a:r>
          </a:p>
        </p:txBody>
      </p:sp>
    </p:spTree>
    <p:extLst>
      <p:ext uri="{BB962C8B-B14F-4D97-AF65-F5344CB8AC3E}">
        <p14:creationId xmlns:p14="http://schemas.microsoft.com/office/powerpoint/2010/main" val="36368874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2" descr="C:\Users\Mustafa2\Desktop\Din Kül. ve Ahlak Bilgisi\RESİM - KARİKATÜRLER\37105_10151853882564868_722845883_n.jpg"/>
          <p:cNvPicPr>
            <a:picLocks noChangeAspect="1" noChangeArrowheads="1"/>
          </p:cNvPicPr>
          <p:nvPr/>
        </p:nvPicPr>
        <p:blipFill>
          <a:blip r:embed="rId2" cstate="print"/>
          <a:srcRect/>
          <a:stretch>
            <a:fillRect/>
          </a:stretch>
        </p:blipFill>
        <p:spPr bwMode="auto">
          <a:xfrm>
            <a:off x="5339503" y="124363"/>
            <a:ext cx="6679252" cy="4297735"/>
          </a:xfrm>
          <a:prstGeom prst="rect">
            <a:avLst/>
          </a:prstGeom>
          <a:noFill/>
          <a:ln w="9525">
            <a:noFill/>
            <a:miter lim="800000"/>
            <a:headEnd/>
            <a:tailEnd/>
          </a:ln>
        </p:spPr>
      </p:pic>
      <p:cxnSp>
        <p:nvCxnSpPr>
          <p:cNvPr id="5" name="4 Düz Ok Bağlayıcısı"/>
          <p:cNvCxnSpPr>
            <a:stCxn id="2" idx="1"/>
          </p:cNvCxnSpPr>
          <p:nvPr/>
        </p:nvCxnSpPr>
        <p:spPr>
          <a:xfrm flipH="1" flipV="1">
            <a:off x="4238782" y="1079294"/>
            <a:ext cx="3046438" cy="4246778"/>
          </a:xfrm>
          <a:prstGeom prst="straightConnector1">
            <a:avLst/>
          </a:prstGeom>
          <a:ln w="57150">
            <a:solidFill>
              <a:srgbClr val="C00000"/>
            </a:solidFill>
            <a:tailEnd type="arrow"/>
          </a:ln>
        </p:spPr>
        <p:style>
          <a:lnRef idx="3">
            <a:schemeClr val="dk1"/>
          </a:lnRef>
          <a:fillRef idx="0">
            <a:schemeClr val="dk1"/>
          </a:fillRef>
          <a:effectRef idx="2">
            <a:schemeClr val="dk1"/>
          </a:effectRef>
          <a:fontRef idx="minor">
            <a:schemeClr val="tx1"/>
          </a:fontRef>
        </p:style>
      </p:cxnSp>
      <p:sp>
        <p:nvSpPr>
          <p:cNvPr id="8" name="7 Yuvarlatılmış Dikdörtgen"/>
          <p:cNvSpPr/>
          <p:nvPr/>
        </p:nvSpPr>
        <p:spPr>
          <a:xfrm>
            <a:off x="328370" y="655927"/>
            <a:ext cx="3756154" cy="648072"/>
          </a:xfrm>
          <a:prstGeom prst="roundRect">
            <a:avLst/>
          </a:prstGeom>
          <a:solidFill>
            <a:schemeClr val="accent2">
              <a:lumMod val="60000"/>
              <a:lumOff val="40000"/>
            </a:schemeClr>
          </a:solidFill>
          <a:ln>
            <a:solidFill>
              <a:schemeClr val="accent1"/>
            </a:solidFill>
          </a:ln>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3200" b="0" i="0" u="none" strike="noStrike" kern="1200" cap="none" spc="0" normalizeH="0" baseline="0" noProof="0" dirty="0">
                <a:ln>
                  <a:noFill/>
                </a:ln>
                <a:solidFill>
                  <a:prstClr val="black"/>
                </a:solidFill>
                <a:effectLst/>
                <a:uLnTx/>
                <a:uFillTx/>
                <a:latin typeface="Calibri" panose="020F0502020204030204"/>
                <a:ea typeface="+mn-ea"/>
                <a:cs typeface="+mn-cs"/>
              </a:rPr>
              <a:t>Yalan söylemez.</a:t>
            </a:r>
          </a:p>
        </p:txBody>
      </p:sp>
      <p:sp>
        <p:nvSpPr>
          <p:cNvPr id="9" name="8 Yuvarlatılmış Dikdörtgen"/>
          <p:cNvSpPr/>
          <p:nvPr/>
        </p:nvSpPr>
        <p:spPr>
          <a:xfrm>
            <a:off x="328370" y="1627844"/>
            <a:ext cx="3756154" cy="934576"/>
          </a:xfrm>
          <a:prstGeom prst="roundRect">
            <a:avLst/>
          </a:prstGeom>
          <a:solidFill>
            <a:schemeClr val="accent6">
              <a:lumMod val="40000"/>
              <a:lumOff val="60000"/>
            </a:schemeClr>
          </a:solidFill>
          <a:ln>
            <a:solidFill>
              <a:schemeClr val="accent1"/>
            </a:solidFill>
          </a:ln>
        </p:spPr>
        <p:style>
          <a:lnRef idx="1">
            <a:schemeClr val="accent1"/>
          </a:lnRef>
          <a:fillRef idx="2">
            <a:schemeClr val="accent1"/>
          </a:fillRef>
          <a:effectRef idx="1">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3200" b="0" i="0" u="none" strike="noStrike" kern="1200" cap="none" spc="0" normalizeH="0" baseline="0" noProof="0" dirty="0">
                <a:ln>
                  <a:noFill/>
                </a:ln>
                <a:solidFill>
                  <a:prstClr val="black"/>
                </a:solidFill>
                <a:effectLst/>
                <a:uLnTx/>
                <a:uFillTx/>
                <a:latin typeface="Calibri" panose="020F0502020204030204"/>
                <a:ea typeface="+mn-ea"/>
                <a:cs typeface="+mn-cs"/>
              </a:rPr>
              <a:t>Doğruluktan ayrılmaz. </a:t>
            </a:r>
          </a:p>
        </p:txBody>
      </p:sp>
      <p:cxnSp>
        <p:nvCxnSpPr>
          <p:cNvPr id="13" name="12 Düz Ok Bağlayıcısı"/>
          <p:cNvCxnSpPr>
            <a:stCxn id="2" idx="1"/>
          </p:cNvCxnSpPr>
          <p:nvPr/>
        </p:nvCxnSpPr>
        <p:spPr>
          <a:xfrm flipH="1" flipV="1">
            <a:off x="4173542" y="2276874"/>
            <a:ext cx="3111678" cy="3049198"/>
          </a:xfrm>
          <a:prstGeom prst="straightConnector1">
            <a:avLst/>
          </a:prstGeom>
          <a:ln w="57150">
            <a:solidFill>
              <a:srgbClr val="C00000"/>
            </a:solidFill>
            <a:tailEnd type="arrow"/>
          </a:ln>
        </p:spPr>
        <p:style>
          <a:lnRef idx="3">
            <a:schemeClr val="dk1"/>
          </a:lnRef>
          <a:fillRef idx="0">
            <a:schemeClr val="dk1"/>
          </a:fillRef>
          <a:effectRef idx="2">
            <a:schemeClr val="dk1"/>
          </a:effectRef>
          <a:fontRef idx="minor">
            <a:schemeClr val="tx1"/>
          </a:fontRef>
        </p:style>
      </p:cxnSp>
      <p:cxnSp>
        <p:nvCxnSpPr>
          <p:cNvPr id="18" name="17 Düz Ok Bağlayıcısı"/>
          <p:cNvCxnSpPr>
            <a:stCxn id="2" idx="1"/>
          </p:cNvCxnSpPr>
          <p:nvPr/>
        </p:nvCxnSpPr>
        <p:spPr>
          <a:xfrm flipH="1" flipV="1">
            <a:off x="4107696" y="3237876"/>
            <a:ext cx="3177524" cy="2088196"/>
          </a:xfrm>
          <a:prstGeom prst="straightConnector1">
            <a:avLst/>
          </a:prstGeom>
          <a:ln w="57150">
            <a:solidFill>
              <a:srgbClr val="C00000"/>
            </a:solidFill>
            <a:tailEnd type="arrow"/>
          </a:ln>
        </p:spPr>
        <p:style>
          <a:lnRef idx="3">
            <a:schemeClr val="dk1"/>
          </a:lnRef>
          <a:fillRef idx="0">
            <a:schemeClr val="dk1"/>
          </a:fillRef>
          <a:effectRef idx="2">
            <a:schemeClr val="dk1"/>
          </a:effectRef>
          <a:fontRef idx="minor">
            <a:schemeClr val="tx1"/>
          </a:fontRef>
        </p:style>
      </p:cxnSp>
      <p:sp>
        <p:nvSpPr>
          <p:cNvPr id="22" name="21 Yuvarlatılmış Dikdörtgen"/>
          <p:cNvSpPr/>
          <p:nvPr/>
        </p:nvSpPr>
        <p:spPr>
          <a:xfrm>
            <a:off x="328370" y="2886265"/>
            <a:ext cx="3684146" cy="576064"/>
          </a:xfrm>
          <a:prstGeom prst="roundRect">
            <a:avLst/>
          </a:prstGeom>
          <a:solidFill>
            <a:schemeClr val="accent2">
              <a:lumMod val="60000"/>
              <a:lumOff val="40000"/>
            </a:schemeClr>
          </a:solidFill>
          <a:ln>
            <a:solidFill>
              <a:schemeClr val="accent1"/>
            </a:solidFill>
          </a:ln>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3200" b="0" i="0" u="none" strike="noStrike" kern="1200" cap="none" spc="0" normalizeH="0" baseline="0" noProof="0" dirty="0">
                <a:ln>
                  <a:noFill/>
                </a:ln>
                <a:solidFill>
                  <a:prstClr val="black"/>
                </a:solidFill>
                <a:effectLst/>
                <a:uLnTx/>
                <a:uFillTx/>
                <a:latin typeface="Calibri" panose="020F0502020204030204"/>
                <a:ea typeface="+mn-ea"/>
                <a:cs typeface="+mn-cs"/>
              </a:rPr>
              <a:t>İnsanları aldatmaz. </a:t>
            </a:r>
          </a:p>
        </p:txBody>
      </p:sp>
      <p:sp>
        <p:nvSpPr>
          <p:cNvPr id="23" name="22 Yuvarlatılmış Dikdörtgen"/>
          <p:cNvSpPr/>
          <p:nvPr/>
        </p:nvSpPr>
        <p:spPr>
          <a:xfrm>
            <a:off x="328370" y="3786174"/>
            <a:ext cx="3749992" cy="576064"/>
          </a:xfrm>
          <a:prstGeom prst="roundRect">
            <a:avLst/>
          </a:prstGeom>
          <a:solidFill>
            <a:schemeClr val="accent6">
              <a:lumMod val="40000"/>
              <a:lumOff val="60000"/>
            </a:schemeClr>
          </a:solidFill>
          <a:ln>
            <a:solidFill>
              <a:schemeClr val="accent1"/>
            </a:solidFill>
          </a:ln>
        </p:spPr>
        <p:style>
          <a:lnRef idx="1">
            <a:schemeClr val="accent3"/>
          </a:lnRef>
          <a:fillRef idx="2">
            <a:schemeClr val="accent3"/>
          </a:fillRef>
          <a:effectRef idx="1">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3200" b="0" i="0" u="none" strike="noStrike" kern="1200" cap="none" spc="0" normalizeH="0" baseline="0" noProof="0" dirty="0">
                <a:ln>
                  <a:noFill/>
                </a:ln>
                <a:solidFill>
                  <a:prstClr val="black"/>
                </a:solidFill>
                <a:effectLst/>
                <a:uLnTx/>
                <a:uFillTx/>
                <a:latin typeface="Calibri" panose="020F0502020204030204"/>
                <a:ea typeface="+mn-ea"/>
                <a:cs typeface="+mn-cs"/>
              </a:rPr>
              <a:t>Sözünde durur.</a:t>
            </a:r>
          </a:p>
        </p:txBody>
      </p:sp>
      <p:sp>
        <p:nvSpPr>
          <p:cNvPr id="24" name="23 Yuvarlatılmış Dikdörtgen"/>
          <p:cNvSpPr/>
          <p:nvPr/>
        </p:nvSpPr>
        <p:spPr>
          <a:xfrm>
            <a:off x="328370" y="4686083"/>
            <a:ext cx="3702402" cy="576064"/>
          </a:xfrm>
          <a:prstGeom prst="roundRect">
            <a:avLst/>
          </a:prstGeom>
          <a:solidFill>
            <a:schemeClr val="accent2">
              <a:lumMod val="60000"/>
              <a:lumOff val="40000"/>
            </a:schemeClr>
          </a:solidFill>
          <a:ln>
            <a:solidFill>
              <a:schemeClr val="accent1"/>
            </a:solidFill>
          </a:ln>
        </p:spPr>
        <p:style>
          <a:lnRef idx="1">
            <a:schemeClr val="accent1"/>
          </a:lnRef>
          <a:fillRef idx="2">
            <a:schemeClr val="accent1"/>
          </a:fillRef>
          <a:effectRef idx="1">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3200" b="0" i="0" u="none" strike="noStrike" kern="1200" cap="none" spc="0" normalizeH="0" baseline="0" noProof="0" dirty="0">
                <a:ln>
                  <a:noFill/>
                </a:ln>
                <a:solidFill>
                  <a:prstClr val="black"/>
                </a:solidFill>
                <a:effectLst/>
                <a:uLnTx/>
                <a:uFillTx/>
                <a:latin typeface="Calibri" panose="020F0502020204030204"/>
                <a:ea typeface="+mn-ea"/>
                <a:cs typeface="+mn-cs"/>
              </a:rPr>
              <a:t>Emaneti korur.</a:t>
            </a:r>
          </a:p>
        </p:txBody>
      </p:sp>
      <p:cxnSp>
        <p:nvCxnSpPr>
          <p:cNvPr id="25" name="24 Düz Ok Bağlayıcısı"/>
          <p:cNvCxnSpPr>
            <a:stCxn id="2" idx="1"/>
          </p:cNvCxnSpPr>
          <p:nvPr/>
        </p:nvCxnSpPr>
        <p:spPr>
          <a:xfrm flipH="1" flipV="1">
            <a:off x="4125952" y="4117732"/>
            <a:ext cx="3159268" cy="1208340"/>
          </a:xfrm>
          <a:prstGeom prst="straightConnector1">
            <a:avLst/>
          </a:prstGeom>
          <a:ln w="57150">
            <a:solidFill>
              <a:srgbClr val="C00000"/>
            </a:solidFill>
            <a:tailEnd type="arrow"/>
          </a:ln>
        </p:spPr>
        <p:style>
          <a:lnRef idx="3">
            <a:schemeClr val="dk1"/>
          </a:lnRef>
          <a:fillRef idx="0">
            <a:schemeClr val="dk1"/>
          </a:fillRef>
          <a:effectRef idx="2">
            <a:schemeClr val="dk1"/>
          </a:effectRef>
          <a:fontRef idx="minor">
            <a:schemeClr val="tx1"/>
          </a:fontRef>
        </p:style>
      </p:cxnSp>
      <p:cxnSp>
        <p:nvCxnSpPr>
          <p:cNvPr id="29" name="28 Düz Ok Bağlayıcısı"/>
          <p:cNvCxnSpPr>
            <a:stCxn id="2" idx="1"/>
          </p:cNvCxnSpPr>
          <p:nvPr/>
        </p:nvCxnSpPr>
        <p:spPr>
          <a:xfrm flipH="1" flipV="1">
            <a:off x="4078362" y="4961746"/>
            <a:ext cx="3206858" cy="364326"/>
          </a:xfrm>
          <a:prstGeom prst="straightConnector1">
            <a:avLst/>
          </a:prstGeom>
          <a:ln w="57150">
            <a:solidFill>
              <a:srgbClr val="C00000"/>
            </a:solidFill>
            <a:tailEnd type="arrow"/>
          </a:ln>
        </p:spPr>
        <p:style>
          <a:lnRef idx="3">
            <a:schemeClr val="dk1"/>
          </a:lnRef>
          <a:fillRef idx="0">
            <a:schemeClr val="dk1"/>
          </a:fillRef>
          <a:effectRef idx="2">
            <a:schemeClr val="dk1"/>
          </a:effectRef>
          <a:fontRef idx="minor">
            <a:schemeClr val="tx1"/>
          </a:fontRef>
        </p:style>
      </p:cxnSp>
      <p:sp>
        <p:nvSpPr>
          <p:cNvPr id="34" name="33 Köşeleri Yuvarlanmış Dikdörtgen Belirtme Çizgisi"/>
          <p:cNvSpPr/>
          <p:nvPr/>
        </p:nvSpPr>
        <p:spPr>
          <a:xfrm>
            <a:off x="8148368" y="476672"/>
            <a:ext cx="3870387" cy="1800200"/>
          </a:xfrm>
          <a:prstGeom prst="wedgeRoundRectCallout">
            <a:avLst>
              <a:gd name="adj1" fmla="val -71563"/>
              <a:gd name="adj2" fmla="val 61390"/>
              <a:gd name="adj3" fmla="val 16667"/>
            </a:avLst>
          </a:prstGeom>
        </p:spPr>
        <p:style>
          <a:lnRef idx="2">
            <a:schemeClr val="accent3"/>
          </a:lnRef>
          <a:fillRef idx="1">
            <a:schemeClr val="lt1"/>
          </a:fillRef>
          <a:effectRef idx="0">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800" b="0" i="0" u="none" strike="noStrike" kern="1200" cap="none" spc="0" normalizeH="0" baseline="0" noProof="0" dirty="0">
                <a:ln>
                  <a:noFill/>
                </a:ln>
                <a:solidFill>
                  <a:prstClr val="black"/>
                </a:solidFill>
                <a:effectLst/>
                <a:uLnTx/>
                <a:uFillTx/>
                <a:latin typeface="Calibri" panose="020F0502020204030204"/>
                <a:ea typeface="+mn-ea"/>
                <a:cs typeface="+mn-cs"/>
              </a:rPr>
              <a:t>Ya olduğun gibi görün, ya da göründüğün gibi ol.”</a:t>
            </a:r>
          </a:p>
        </p:txBody>
      </p:sp>
      <p:sp>
        <p:nvSpPr>
          <p:cNvPr id="2" name="1 Başlık"/>
          <p:cNvSpPr>
            <a:spLocks noGrp="1"/>
          </p:cNvSpPr>
          <p:nvPr>
            <p:ph type="title"/>
          </p:nvPr>
        </p:nvSpPr>
        <p:spPr>
          <a:xfrm>
            <a:off x="7285220" y="4581127"/>
            <a:ext cx="4601980" cy="1489889"/>
          </a:xfrm>
          <a:solidFill>
            <a:schemeClr val="accent1">
              <a:lumMod val="60000"/>
              <a:lumOff val="40000"/>
            </a:schemeClr>
          </a:solidFill>
        </p:spPr>
        <p:style>
          <a:lnRef idx="0">
            <a:schemeClr val="accent1"/>
          </a:lnRef>
          <a:fillRef idx="3">
            <a:schemeClr val="accent1"/>
          </a:fillRef>
          <a:effectRef idx="3">
            <a:schemeClr val="accent1"/>
          </a:effectRef>
          <a:fontRef idx="minor">
            <a:schemeClr val="lt1"/>
          </a:fontRef>
        </p:style>
        <p:txBody>
          <a:bodyPr>
            <a:normAutofit/>
          </a:bodyPr>
          <a:lstStyle/>
          <a:p>
            <a:pPr algn="ctr"/>
            <a:r>
              <a:rPr lang="tr-TR" sz="3600" dirty="0">
                <a:solidFill>
                  <a:schemeClr val="tx1"/>
                </a:solidFill>
              </a:rPr>
              <a:t>GÜVENİLİR BİR İNSAN </a:t>
            </a:r>
          </a:p>
        </p:txBody>
      </p:sp>
    </p:spTree>
    <p:extLst>
      <p:ext uri="{BB962C8B-B14F-4D97-AF65-F5344CB8AC3E}">
        <p14:creationId xmlns:p14="http://schemas.microsoft.com/office/powerpoint/2010/main" val="28800769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50"/>
                                        <p:tgtEl>
                                          <p:spTgt spid="2"/>
                                        </p:tgtEl>
                                      </p:cBhvr>
                                    </p:animEffect>
                                    <p:anim calcmode="lin" valueType="num">
                                      <p:cBhvr>
                                        <p:cTn id="8" dur="250" fill="hold"/>
                                        <p:tgtEl>
                                          <p:spTgt spid="2"/>
                                        </p:tgtEl>
                                        <p:attrNameLst>
                                          <p:attrName>ppt_x</p:attrName>
                                        </p:attrNameLst>
                                      </p:cBhvr>
                                      <p:tavLst>
                                        <p:tav tm="0">
                                          <p:val>
                                            <p:strVal val="#ppt_x"/>
                                          </p:val>
                                        </p:tav>
                                        <p:tav tm="100000">
                                          <p:val>
                                            <p:strVal val="#ppt_x"/>
                                          </p:val>
                                        </p:tav>
                                      </p:tavLst>
                                    </p:anim>
                                    <p:anim calcmode="lin" valueType="num">
                                      <p:cBhvr>
                                        <p:cTn id="9" dur="25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250"/>
                                        <p:tgtEl>
                                          <p:spTgt spid="5"/>
                                        </p:tgtEl>
                                      </p:cBhvr>
                                    </p:animEffect>
                                    <p:anim calcmode="lin" valueType="num">
                                      <p:cBhvr>
                                        <p:cTn id="15" dur="250" fill="hold"/>
                                        <p:tgtEl>
                                          <p:spTgt spid="5"/>
                                        </p:tgtEl>
                                        <p:attrNameLst>
                                          <p:attrName>ppt_x</p:attrName>
                                        </p:attrNameLst>
                                      </p:cBhvr>
                                      <p:tavLst>
                                        <p:tav tm="0">
                                          <p:val>
                                            <p:strVal val="#ppt_x"/>
                                          </p:val>
                                        </p:tav>
                                        <p:tav tm="100000">
                                          <p:val>
                                            <p:strVal val="#ppt_x"/>
                                          </p:val>
                                        </p:tav>
                                      </p:tavLst>
                                    </p:anim>
                                    <p:anim calcmode="lin" valueType="num">
                                      <p:cBhvr>
                                        <p:cTn id="16" dur="250" fill="hold"/>
                                        <p:tgtEl>
                                          <p:spTgt spid="5"/>
                                        </p:tgtEl>
                                        <p:attrNameLst>
                                          <p:attrName>ppt_y</p:attrName>
                                        </p:attrNameLst>
                                      </p:cBhvr>
                                      <p:tavLst>
                                        <p:tav tm="0">
                                          <p:val>
                                            <p:strVal val="#ppt_y-.1"/>
                                          </p:val>
                                        </p:tav>
                                        <p:tav tm="100000">
                                          <p:val>
                                            <p:strVal val="#ppt_y"/>
                                          </p:val>
                                        </p:tav>
                                      </p:tavLst>
                                    </p:anim>
                                  </p:childTnLst>
                                </p:cTn>
                              </p:par>
                              <p:par>
                                <p:cTn id="17" presetID="47" presetClass="entr" presetSubtype="0"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250"/>
                                        <p:tgtEl>
                                          <p:spTgt spid="8"/>
                                        </p:tgtEl>
                                      </p:cBhvr>
                                    </p:animEffect>
                                    <p:anim calcmode="lin" valueType="num">
                                      <p:cBhvr>
                                        <p:cTn id="20" dur="250" fill="hold"/>
                                        <p:tgtEl>
                                          <p:spTgt spid="8"/>
                                        </p:tgtEl>
                                        <p:attrNameLst>
                                          <p:attrName>ppt_x</p:attrName>
                                        </p:attrNameLst>
                                      </p:cBhvr>
                                      <p:tavLst>
                                        <p:tav tm="0">
                                          <p:val>
                                            <p:strVal val="#ppt_x"/>
                                          </p:val>
                                        </p:tav>
                                        <p:tav tm="100000">
                                          <p:val>
                                            <p:strVal val="#ppt_x"/>
                                          </p:val>
                                        </p:tav>
                                      </p:tavLst>
                                    </p:anim>
                                    <p:anim calcmode="lin" valueType="num">
                                      <p:cBhvr>
                                        <p:cTn id="21" dur="25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7" presetClass="entr" presetSubtype="0" fill="hold" nodeType="click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fade">
                                      <p:cBhvr>
                                        <p:cTn id="26" dur="250"/>
                                        <p:tgtEl>
                                          <p:spTgt spid="13"/>
                                        </p:tgtEl>
                                      </p:cBhvr>
                                    </p:animEffect>
                                    <p:anim calcmode="lin" valueType="num">
                                      <p:cBhvr>
                                        <p:cTn id="27" dur="250" fill="hold"/>
                                        <p:tgtEl>
                                          <p:spTgt spid="13"/>
                                        </p:tgtEl>
                                        <p:attrNameLst>
                                          <p:attrName>ppt_x</p:attrName>
                                        </p:attrNameLst>
                                      </p:cBhvr>
                                      <p:tavLst>
                                        <p:tav tm="0">
                                          <p:val>
                                            <p:strVal val="#ppt_x"/>
                                          </p:val>
                                        </p:tav>
                                        <p:tav tm="100000">
                                          <p:val>
                                            <p:strVal val="#ppt_x"/>
                                          </p:val>
                                        </p:tav>
                                      </p:tavLst>
                                    </p:anim>
                                    <p:anim calcmode="lin" valueType="num">
                                      <p:cBhvr>
                                        <p:cTn id="28" dur="250" fill="hold"/>
                                        <p:tgtEl>
                                          <p:spTgt spid="13"/>
                                        </p:tgtEl>
                                        <p:attrNameLst>
                                          <p:attrName>ppt_y</p:attrName>
                                        </p:attrNameLst>
                                      </p:cBhvr>
                                      <p:tavLst>
                                        <p:tav tm="0">
                                          <p:val>
                                            <p:strVal val="#ppt_y-.1"/>
                                          </p:val>
                                        </p:tav>
                                        <p:tav tm="100000">
                                          <p:val>
                                            <p:strVal val="#ppt_y"/>
                                          </p:val>
                                        </p:tav>
                                      </p:tavLst>
                                    </p:anim>
                                  </p:childTnLst>
                                </p:cTn>
                              </p:par>
                              <p:par>
                                <p:cTn id="29" presetID="47" presetClass="entr" presetSubtype="0" fill="hold" grpId="0" nodeType="with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fade">
                                      <p:cBhvr>
                                        <p:cTn id="31" dur="250"/>
                                        <p:tgtEl>
                                          <p:spTgt spid="9"/>
                                        </p:tgtEl>
                                      </p:cBhvr>
                                    </p:animEffect>
                                    <p:anim calcmode="lin" valueType="num">
                                      <p:cBhvr>
                                        <p:cTn id="32" dur="250" fill="hold"/>
                                        <p:tgtEl>
                                          <p:spTgt spid="9"/>
                                        </p:tgtEl>
                                        <p:attrNameLst>
                                          <p:attrName>ppt_x</p:attrName>
                                        </p:attrNameLst>
                                      </p:cBhvr>
                                      <p:tavLst>
                                        <p:tav tm="0">
                                          <p:val>
                                            <p:strVal val="#ppt_x"/>
                                          </p:val>
                                        </p:tav>
                                        <p:tav tm="100000">
                                          <p:val>
                                            <p:strVal val="#ppt_x"/>
                                          </p:val>
                                        </p:tav>
                                      </p:tavLst>
                                    </p:anim>
                                    <p:anim calcmode="lin" valueType="num">
                                      <p:cBhvr>
                                        <p:cTn id="33" dur="25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7" presetClass="entr" presetSubtype="0" fill="hold" nodeType="clickEffect">
                                  <p:stCondLst>
                                    <p:cond delay="0"/>
                                  </p:stCondLst>
                                  <p:childTnLst>
                                    <p:set>
                                      <p:cBhvr>
                                        <p:cTn id="37" dur="1" fill="hold">
                                          <p:stCondLst>
                                            <p:cond delay="0"/>
                                          </p:stCondLst>
                                        </p:cTn>
                                        <p:tgtEl>
                                          <p:spTgt spid="18"/>
                                        </p:tgtEl>
                                        <p:attrNameLst>
                                          <p:attrName>style.visibility</p:attrName>
                                        </p:attrNameLst>
                                      </p:cBhvr>
                                      <p:to>
                                        <p:strVal val="visible"/>
                                      </p:to>
                                    </p:set>
                                    <p:animEffect transition="in" filter="fade">
                                      <p:cBhvr>
                                        <p:cTn id="38" dur="250"/>
                                        <p:tgtEl>
                                          <p:spTgt spid="18"/>
                                        </p:tgtEl>
                                      </p:cBhvr>
                                    </p:animEffect>
                                    <p:anim calcmode="lin" valueType="num">
                                      <p:cBhvr>
                                        <p:cTn id="39" dur="250" fill="hold"/>
                                        <p:tgtEl>
                                          <p:spTgt spid="18"/>
                                        </p:tgtEl>
                                        <p:attrNameLst>
                                          <p:attrName>ppt_x</p:attrName>
                                        </p:attrNameLst>
                                      </p:cBhvr>
                                      <p:tavLst>
                                        <p:tav tm="0">
                                          <p:val>
                                            <p:strVal val="#ppt_x"/>
                                          </p:val>
                                        </p:tav>
                                        <p:tav tm="100000">
                                          <p:val>
                                            <p:strVal val="#ppt_x"/>
                                          </p:val>
                                        </p:tav>
                                      </p:tavLst>
                                    </p:anim>
                                    <p:anim calcmode="lin" valueType="num">
                                      <p:cBhvr>
                                        <p:cTn id="40" dur="250" fill="hold"/>
                                        <p:tgtEl>
                                          <p:spTgt spid="18"/>
                                        </p:tgtEl>
                                        <p:attrNameLst>
                                          <p:attrName>ppt_y</p:attrName>
                                        </p:attrNameLst>
                                      </p:cBhvr>
                                      <p:tavLst>
                                        <p:tav tm="0">
                                          <p:val>
                                            <p:strVal val="#ppt_y-.1"/>
                                          </p:val>
                                        </p:tav>
                                        <p:tav tm="100000">
                                          <p:val>
                                            <p:strVal val="#ppt_y"/>
                                          </p:val>
                                        </p:tav>
                                      </p:tavLst>
                                    </p:anim>
                                  </p:childTnLst>
                                </p:cTn>
                              </p:par>
                              <p:par>
                                <p:cTn id="41" presetID="47" presetClass="entr" presetSubtype="0" fill="hold" grpId="0" nodeType="withEffect">
                                  <p:stCondLst>
                                    <p:cond delay="0"/>
                                  </p:stCondLst>
                                  <p:childTnLst>
                                    <p:set>
                                      <p:cBhvr>
                                        <p:cTn id="42" dur="1" fill="hold">
                                          <p:stCondLst>
                                            <p:cond delay="0"/>
                                          </p:stCondLst>
                                        </p:cTn>
                                        <p:tgtEl>
                                          <p:spTgt spid="22"/>
                                        </p:tgtEl>
                                        <p:attrNameLst>
                                          <p:attrName>style.visibility</p:attrName>
                                        </p:attrNameLst>
                                      </p:cBhvr>
                                      <p:to>
                                        <p:strVal val="visible"/>
                                      </p:to>
                                    </p:set>
                                    <p:animEffect transition="in" filter="fade">
                                      <p:cBhvr>
                                        <p:cTn id="43" dur="250"/>
                                        <p:tgtEl>
                                          <p:spTgt spid="22"/>
                                        </p:tgtEl>
                                      </p:cBhvr>
                                    </p:animEffect>
                                    <p:anim calcmode="lin" valueType="num">
                                      <p:cBhvr>
                                        <p:cTn id="44" dur="250" fill="hold"/>
                                        <p:tgtEl>
                                          <p:spTgt spid="22"/>
                                        </p:tgtEl>
                                        <p:attrNameLst>
                                          <p:attrName>ppt_x</p:attrName>
                                        </p:attrNameLst>
                                      </p:cBhvr>
                                      <p:tavLst>
                                        <p:tav tm="0">
                                          <p:val>
                                            <p:strVal val="#ppt_x"/>
                                          </p:val>
                                        </p:tav>
                                        <p:tav tm="100000">
                                          <p:val>
                                            <p:strVal val="#ppt_x"/>
                                          </p:val>
                                        </p:tav>
                                      </p:tavLst>
                                    </p:anim>
                                    <p:anim calcmode="lin" valueType="num">
                                      <p:cBhvr>
                                        <p:cTn id="45" dur="25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47" presetClass="entr" presetSubtype="0" fill="hold" nodeType="clickEffect">
                                  <p:stCondLst>
                                    <p:cond delay="0"/>
                                  </p:stCondLst>
                                  <p:childTnLst>
                                    <p:set>
                                      <p:cBhvr>
                                        <p:cTn id="49" dur="1" fill="hold">
                                          <p:stCondLst>
                                            <p:cond delay="0"/>
                                          </p:stCondLst>
                                        </p:cTn>
                                        <p:tgtEl>
                                          <p:spTgt spid="25"/>
                                        </p:tgtEl>
                                        <p:attrNameLst>
                                          <p:attrName>style.visibility</p:attrName>
                                        </p:attrNameLst>
                                      </p:cBhvr>
                                      <p:to>
                                        <p:strVal val="visible"/>
                                      </p:to>
                                    </p:set>
                                    <p:animEffect transition="in" filter="fade">
                                      <p:cBhvr>
                                        <p:cTn id="50" dur="250"/>
                                        <p:tgtEl>
                                          <p:spTgt spid="25"/>
                                        </p:tgtEl>
                                      </p:cBhvr>
                                    </p:animEffect>
                                    <p:anim calcmode="lin" valueType="num">
                                      <p:cBhvr>
                                        <p:cTn id="51" dur="250" fill="hold"/>
                                        <p:tgtEl>
                                          <p:spTgt spid="25"/>
                                        </p:tgtEl>
                                        <p:attrNameLst>
                                          <p:attrName>ppt_x</p:attrName>
                                        </p:attrNameLst>
                                      </p:cBhvr>
                                      <p:tavLst>
                                        <p:tav tm="0">
                                          <p:val>
                                            <p:strVal val="#ppt_x"/>
                                          </p:val>
                                        </p:tav>
                                        <p:tav tm="100000">
                                          <p:val>
                                            <p:strVal val="#ppt_x"/>
                                          </p:val>
                                        </p:tav>
                                      </p:tavLst>
                                    </p:anim>
                                    <p:anim calcmode="lin" valueType="num">
                                      <p:cBhvr>
                                        <p:cTn id="52" dur="250" fill="hold"/>
                                        <p:tgtEl>
                                          <p:spTgt spid="25"/>
                                        </p:tgtEl>
                                        <p:attrNameLst>
                                          <p:attrName>ppt_y</p:attrName>
                                        </p:attrNameLst>
                                      </p:cBhvr>
                                      <p:tavLst>
                                        <p:tav tm="0">
                                          <p:val>
                                            <p:strVal val="#ppt_y-.1"/>
                                          </p:val>
                                        </p:tav>
                                        <p:tav tm="100000">
                                          <p:val>
                                            <p:strVal val="#ppt_y"/>
                                          </p:val>
                                        </p:tav>
                                      </p:tavLst>
                                    </p:anim>
                                  </p:childTnLst>
                                </p:cTn>
                              </p:par>
                              <p:par>
                                <p:cTn id="53" presetID="47" presetClass="entr" presetSubtype="0" fill="hold" grpId="0" nodeType="withEffect">
                                  <p:stCondLst>
                                    <p:cond delay="0"/>
                                  </p:stCondLst>
                                  <p:childTnLst>
                                    <p:set>
                                      <p:cBhvr>
                                        <p:cTn id="54" dur="1" fill="hold">
                                          <p:stCondLst>
                                            <p:cond delay="0"/>
                                          </p:stCondLst>
                                        </p:cTn>
                                        <p:tgtEl>
                                          <p:spTgt spid="23"/>
                                        </p:tgtEl>
                                        <p:attrNameLst>
                                          <p:attrName>style.visibility</p:attrName>
                                        </p:attrNameLst>
                                      </p:cBhvr>
                                      <p:to>
                                        <p:strVal val="visible"/>
                                      </p:to>
                                    </p:set>
                                    <p:animEffect transition="in" filter="fade">
                                      <p:cBhvr>
                                        <p:cTn id="55" dur="250"/>
                                        <p:tgtEl>
                                          <p:spTgt spid="23"/>
                                        </p:tgtEl>
                                      </p:cBhvr>
                                    </p:animEffect>
                                    <p:anim calcmode="lin" valueType="num">
                                      <p:cBhvr>
                                        <p:cTn id="56" dur="250" fill="hold"/>
                                        <p:tgtEl>
                                          <p:spTgt spid="23"/>
                                        </p:tgtEl>
                                        <p:attrNameLst>
                                          <p:attrName>ppt_x</p:attrName>
                                        </p:attrNameLst>
                                      </p:cBhvr>
                                      <p:tavLst>
                                        <p:tav tm="0">
                                          <p:val>
                                            <p:strVal val="#ppt_x"/>
                                          </p:val>
                                        </p:tav>
                                        <p:tav tm="100000">
                                          <p:val>
                                            <p:strVal val="#ppt_x"/>
                                          </p:val>
                                        </p:tav>
                                      </p:tavLst>
                                    </p:anim>
                                    <p:anim calcmode="lin" valueType="num">
                                      <p:cBhvr>
                                        <p:cTn id="57" dur="25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47" presetClass="entr" presetSubtype="0" fill="hold" nodeType="clickEffect">
                                  <p:stCondLst>
                                    <p:cond delay="0"/>
                                  </p:stCondLst>
                                  <p:childTnLst>
                                    <p:set>
                                      <p:cBhvr>
                                        <p:cTn id="61" dur="1" fill="hold">
                                          <p:stCondLst>
                                            <p:cond delay="0"/>
                                          </p:stCondLst>
                                        </p:cTn>
                                        <p:tgtEl>
                                          <p:spTgt spid="29"/>
                                        </p:tgtEl>
                                        <p:attrNameLst>
                                          <p:attrName>style.visibility</p:attrName>
                                        </p:attrNameLst>
                                      </p:cBhvr>
                                      <p:to>
                                        <p:strVal val="visible"/>
                                      </p:to>
                                    </p:set>
                                    <p:animEffect transition="in" filter="fade">
                                      <p:cBhvr>
                                        <p:cTn id="62" dur="250"/>
                                        <p:tgtEl>
                                          <p:spTgt spid="29"/>
                                        </p:tgtEl>
                                      </p:cBhvr>
                                    </p:animEffect>
                                    <p:anim calcmode="lin" valueType="num">
                                      <p:cBhvr>
                                        <p:cTn id="63" dur="250" fill="hold"/>
                                        <p:tgtEl>
                                          <p:spTgt spid="29"/>
                                        </p:tgtEl>
                                        <p:attrNameLst>
                                          <p:attrName>ppt_x</p:attrName>
                                        </p:attrNameLst>
                                      </p:cBhvr>
                                      <p:tavLst>
                                        <p:tav tm="0">
                                          <p:val>
                                            <p:strVal val="#ppt_x"/>
                                          </p:val>
                                        </p:tav>
                                        <p:tav tm="100000">
                                          <p:val>
                                            <p:strVal val="#ppt_x"/>
                                          </p:val>
                                        </p:tav>
                                      </p:tavLst>
                                    </p:anim>
                                    <p:anim calcmode="lin" valueType="num">
                                      <p:cBhvr>
                                        <p:cTn id="64" dur="250" fill="hold"/>
                                        <p:tgtEl>
                                          <p:spTgt spid="29"/>
                                        </p:tgtEl>
                                        <p:attrNameLst>
                                          <p:attrName>ppt_y</p:attrName>
                                        </p:attrNameLst>
                                      </p:cBhvr>
                                      <p:tavLst>
                                        <p:tav tm="0">
                                          <p:val>
                                            <p:strVal val="#ppt_y-.1"/>
                                          </p:val>
                                        </p:tav>
                                        <p:tav tm="100000">
                                          <p:val>
                                            <p:strVal val="#ppt_y"/>
                                          </p:val>
                                        </p:tav>
                                      </p:tavLst>
                                    </p:anim>
                                  </p:childTnLst>
                                </p:cTn>
                              </p:par>
                              <p:par>
                                <p:cTn id="65" presetID="47" presetClass="entr" presetSubtype="0" fill="hold" grpId="0" nodeType="withEffect">
                                  <p:stCondLst>
                                    <p:cond delay="0"/>
                                  </p:stCondLst>
                                  <p:childTnLst>
                                    <p:set>
                                      <p:cBhvr>
                                        <p:cTn id="66" dur="1" fill="hold">
                                          <p:stCondLst>
                                            <p:cond delay="0"/>
                                          </p:stCondLst>
                                        </p:cTn>
                                        <p:tgtEl>
                                          <p:spTgt spid="24"/>
                                        </p:tgtEl>
                                        <p:attrNameLst>
                                          <p:attrName>style.visibility</p:attrName>
                                        </p:attrNameLst>
                                      </p:cBhvr>
                                      <p:to>
                                        <p:strVal val="visible"/>
                                      </p:to>
                                    </p:set>
                                    <p:animEffect transition="in" filter="fade">
                                      <p:cBhvr>
                                        <p:cTn id="67" dur="250"/>
                                        <p:tgtEl>
                                          <p:spTgt spid="24"/>
                                        </p:tgtEl>
                                      </p:cBhvr>
                                    </p:animEffect>
                                    <p:anim calcmode="lin" valueType="num">
                                      <p:cBhvr>
                                        <p:cTn id="68" dur="250" fill="hold"/>
                                        <p:tgtEl>
                                          <p:spTgt spid="24"/>
                                        </p:tgtEl>
                                        <p:attrNameLst>
                                          <p:attrName>ppt_x</p:attrName>
                                        </p:attrNameLst>
                                      </p:cBhvr>
                                      <p:tavLst>
                                        <p:tav tm="0">
                                          <p:val>
                                            <p:strVal val="#ppt_x"/>
                                          </p:val>
                                        </p:tav>
                                        <p:tav tm="100000">
                                          <p:val>
                                            <p:strVal val="#ppt_x"/>
                                          </p:val>
                                        </p:tav>
                                      </p:tavLst>
                                    </p:anim>
                                    <p:anim calcmode="lin" valueType="num">
                                      <p:cBhvr>
                                        <p:cTn id="69" dur="25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70" fill="hold">
                      <p:stCondLst>
                        <p:cond delay="indefinite"/>
                      </p:stCondLst>
                      <p:childTnLst>
                        <p:par>
                          <p:cTn id="71" fill="hold">
                            <p:stCondLst>
                              <p:cond delay="0"/>
                            </p:stCondLst>
                            <p:childTnLst>
                              <p:par>
                                <p:cTn id="72" presetID="47" presetClass="entr" presetSubtype="0" fill="hold" nodeType="clickEffect">
                                  <p:stCondLst>
                                    <p:cond delay="0"/>
                                  </p:stCondLst>
                                  <p:childTnLst>
                                    <p:set>
                                      <p:cBhvr>
                                        <p:cTn id="73" dur="1" fill="hold">
                                          <p:stCondLst>
                                            <p:cond delay="0"/>
                                          </p:stCondLst>
                                        </p:cTn>
                                        <p:tgtEl>
                                          <p:spTgt spid="33"/>
                                        </p:tgtEl>
                                        <p:attrNameLst>
                                          <p:attrName>style.visibility</p:attrName>
                                        </p:attrNameLst>
                                      </p:cBhvr>
                                      <p:to>
                                        <p:strVal val="visible"/>
                                      </p:to>
                                    </p:set>
                                    <p:animEffect transition="in" filter="fade">
                                      <p:cBhvr>
                                        <p:cTn id="74" dur="250"/>
                                        <p:tgtEl>
                                          <p:spTgt spid="33"/>
                                        </p:tgtEl>
                                      </p:cBhvr>
                                    </p:animEffect>
                                    <p:anim calcmode="lin" valueType="num">
                                      <p:cBhvr>
                                        <p:cTn id="75" dur="250" fill="hold"/>
                                        <p:tgtEl>
                                          <p:spTgt spid="33"/>
                                        </p:tgtEl>
                                        <p:attrNameLst>
                                          <p:attrName>ppt_x</p:attrName>
                                        </p:attrNameLst>
                                      </p:cBhvr>
                                      <p:tavLst>
                                        <p:tav tm="0">
                                          <p:val>
                                            <p:strVal val="#ppt_x"/>
                                          </p:val>
                                        </p:tav>
                                        <p:tav tm="100000">
                                          <p:val>
                                            <p:strVal val="#ppt_x"/>
                                          </p:val>
                                        </p:tav>
                                      </p:tavLst>
                                    </p:anim>
                                    <p:anim calcmode="lin" valueType="num">
                                      <p:cBhvr>
                                        <p:cTn id="76" dur="250" fill="hold"/>
                                        <p:tgtEl>
                                          <p:spTgt spid="33"/>
                                        </p:tgtEl>
                                        <p:attrNameLst>
                                          <p:attrName>ppt_y</p:attrName>
                                        </p:attrNameLst>
                                      </p:cBhvr>
                                      <p:tavLst>
                                        <p:tav tm="0">
                                          <p:val>
                                            <p:strVal val="#ppt_y-.1"/>
                                          </p:val>
                                        </p:tav>
                                        <p:tav tm="100000">
                                          <p:val>
                                            <p:strVal val="#ppt_y"/>
                                          </p:val>
                                        </p:tav>
                                      </p:tavLst>
                                    </p:anim>
                                  </p:childTnLst>
                                </p:cTn>
                              </p:par>
                              <p:par>
                                <p:cTn id="77" presetID="47" presetClass="entr" presetSubtype="0" fill="hold" grpId="0" nodeType="withEffect">
                                  <p:stCondLst>
                                    <p:cond delay="0"/>
                                  </p:stCondLst>
                                  <p:childTnLst>
                                    <p:set>
                                      <p:cBhvr>
                                        <p:cTn id="78" dur="1" fill="hold">
                                          <p:stCondLst>
                                            <p:cond delay="0"/>
                                          </p:stCondLst>
                                        </p:cTn>
                                        <p:tgtEl>
                                          <p:spTgt spid="34"/>
                                        </p:tgtEl>
                                        <p:attrNameLst>
                                          <p:attrName>style.visibility</p:attrName>
                                        </p:attrNameLst>
                                      </p:cBhvr>
                                      <p:to>
                                        <p:strVal val="visible"/>
                                      </p:to>
                                    </p:set>
                                    <p:animEffect transition="in" filter="fade">
                                      <p:cBhvr>
                                        <p:cTn id="79" dur="250"/>
                                        <p:tgtEl>
                                          <p:spTgt spid="34"/>
                                        </p:tgtEl>
                                      </p:cBhvr>
                                    </p:animEffect>
                                    <p:anim calcmode="lin" valueType="num">
                                      <p:cBhvr>
                                        <p:cTn id="80" dur="250" fill="hold"/>
                                        <p:tgtEl>
                                          <p:spTgt spid="34"/>
                                        </p:tgtEl>
                                        <p:attrNameLst>
                                          <p:attrName>ppt_x</p:attrName>
                                        </p:attrNameLst>
                                      </p:cBhvr>
                                      <p:tavLst>
                                        <p:tav tm="0">
                                          <p:val>
                                            <p:strVal val="#ppt_x"/>
                                          </p:val>
                                        </p:tav>
                                        <p:tav tm="100000">
                                          <p:val>
                                            <p:strVal val="#ppt_x"/>
                                          </p:val>
                                        </p:tav>
                                      </p:tavLst>
                                    </p:anim>
                                    <p:anim calcmode="lin" valueType="num">
                                      <p:cBhvr>
                                        <p:cTn id="81" dur="250" fill="hold"/>
                                        <p:tgtEl>
                                          <p:spTgt spid="3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22" grpId="0" animBg="1"/>
      <p:bldP spid="23" grpId="0" animBg="1"/>
      <p:bldP spid="24" grpId="0" animBg="1"/>
      <p:bldP spid="34" grpId="0" animBg="1"/>
      <p:bldP spid="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3 Yuvarlatılmış Dikdörtgen"/>
          <p:cNvSpPr/>
          <p:nvPr/>
        </p:nvSpPr>
        <p:spPr>
          <a:xfrm>
            <a:off x="4197927" y="228764"/>
            <a:ext cx="7855528" cy="2306185"/>
          </a:xfrm>
          <a:prstGeom prst="roundRect">
            <a:avLst>
              <a:gd name="adj" fmla="val 5744"/>
            </a:avLst>
          </a:prstGeom>
          <a:solidFill>
            <a:srgbClr val="F3EE2E"/>
          </a:solidFill>
          <a:ln>
            <a:solidFill>
              <a:srgbClr val="D471EF"/>
            </a:solidFill>
          </a:ln>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just" defTabSz="914400" rtl="0" eaLnBrk="1" fontAlgn="base" latinLnBrk="0" hangingPunct="1">
              <a:lnSpc>
                <a:spcPct val="100000"/>
              </a:lnSpc>
              <a:spcBef>
                <a:spcPts val="0"/>
              </a:spcBef>
              <a:spcAft>
                <a:spcPts val="0"/>
              </a:spcAft>
              <a:buClrTx/>
              <a:buSzTx/>
              <a:buFontTx/>
              <a:buNone/>
              <a:tabLst/>
              <a:defRPr/>
            </a:pPr>
            <a:r>
              <a:rPr kumimoji="0" lang="tr-TR" sz="2800" b="0" i="0" u="none" strike="noStrike" kern="1200" cap="none" spc="0" normalizeH="0" baseline="0" noProof="0" dirty="0">
                <a:ln>
                  <a:noFill/>
                </a:ln>
                <a:solidFill>
                  <a:prstClr val="black"/>
                </a:solidFill>
                <a:effectLst/>
                <a:uLnTx/>
                <a:uFillTx/>
                <a:latin typeface="Calibri" panose="020F0502020204030204"/>
                <a:ea typeface="+mn-ea"/>
                <a:cs typeface="+mn-cs"/>
              </a:rPr>
              <a:t>“Müslüman elinden ve dilinden başkalarının güvende olduğu kimsedir.”</a:t>
            </a:r>
          </a:p>
        </p:txBody>
      </p:sp>
      <p:sp>
        <p:nvSpPr>
          <p:cNvPr id="10" name="Yuvarlatılmış Dikdörtgen 9"/>
          <p:cNvSpPr/>
          <p:nvPr/>
        </p:nvSpPr>
        <p:spPr>
          <a:xfrm>
            <a:off x="5989628" y="2230819"/>
            <a:ext cx="4842118" cy="638173"/>
          </a:xfrm>
          <a:prstGeom prst="roundRect">
            <a:avLst/>
          </a:prstGeom>
          <a:solidFill>
            <a:srgbClr val="EE1C25"/>
          </a:solidFill>
          <a:ln>
            <a:solidFill>
              <a:srgbClr val="D471E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3200" b="0" i="0" u="none" strike="noStrike" kern="1200" cap="none" spc="0" normalizeH="0" baseline="0" noProof="0" dirty="0">
                <a:ln>
                  <a:noFill/>
                </a:ln>
                <a:solidFill>
                  <a:prstClr val="white"/>
                </a:solidFill>
                <a:effectLst/>
                <a:uLnTx/>
                <a:uFillTx/>
                <a:latin typeface="Calibri" panose="020F0502020204030204"/>
                <a:ea typeface="+mn-ea"/>
                <a:cs typeface="+mn-cs"/>
              </a:rPr>
              <a:t>Hz. Muhammed (sav)</a:t>
            </a:r>
          </a:p>
        </p:txBody>
      </p:sp>
      <p:sp>
        <p:nvSpPr>
          <p:cNvPr id="11" name="3 Yuvarlatılmış Dikdörtgen"/>
          <p:cNvSpPr/>
          <p:nvPr/>
        </p:nvSpPr>
        <p:spPr>
          <a:xfrm>
            <a:off x="4197927" y="3088188"/>
            <a:ext cx="7855528" cy="2306185"/>
          </a:xfrm>
          <a:prstGeom prst="roundRect">
            <a:avLst>
              <a:gd name="adj" fmla="val 5744"/>
            </a:avLst>
          </a:prstGeom>
          <a:solidFill>
            <a:srgbClr val="F3EE2E"/>
          </a:solidFill>
          <a:ln>
            <a:solidFill>
              <a:srgbClr val="D471EF"/>
            </a:solidFill>
          </a:ln>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tr-TR" sz="2800" b="0" i="0" u="none" strike="noStrike" kern="1200" cap="none" spc="0" normalizeH="0" baseline="0" noProof="0" dirty="0">
                <a:ln>
                  <a:noFill/>
                </a:ln>
                <a:solidFill>
                  <a:prstClr val="black"/>
                </a:solidFill>
                <a:effectLst/>
                <a:uLnTx/>
                <a:uFillTx/>
                <a:latin typeface="Calibri" panose="020F0502020204030204"/>
                <a:ea typeface="+mn-ea"/>
                <a:cs typeface="+mn-cs"/>
              </a:rPr>
              <a:t>“Bana şunlar hakkında söz verin, ben de size cenneti müjdeleyeyim; Konuştuğunuzda doğruyu söyleyin, söz verdiğinizde yerine getirin, size emanet edilen şeyi koruyun”</a:t>
            </a:r>
          </a:p>
        </p:txBody>
      </p:sp>
      <p:sp>
        <p:nvSpPr>
          <p:cNvPr id="12" name="Yuvarlatılmış Dikdörtgen 11"/>
          <p:cNvSpPr/>
          <p:nvPr/>
        </p:nvSpPr>
        <p:spPr>
          <a:xfrm>
            <a:off x="5989628" y="5128803"/>
            <a:ext cx="4842118" cy="531139"/>
          </a:xfrm>
          <a:prstGeom prst="roundRect">
            <a:avLst/>
          </a:prstGeom>
          <a:solidFill>
            <a:srgbClr val="EE1C25"/>
          </a:solidFill>
          <a:ln>
            <a:solidFill>
              <a:srgbClr val="D471E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3200" b="0" i="0" u="none" strike="noStrike" kern="1200" cap="none" spc="0" normalizeH="0" baseline="0" noProof="0" dirty="0">
                <a:ln>
                  <a:noFill/>
                </a:ln>
                <a:solidFill>
                  <a:prstClr val="white"/>
                </a:solidFill>
                <a:effectLst/>
                <a:uLnTx/>
                <a:uFillTx/>
                <a:latin typeface="Calibri" panose="020F0502020204030204"/>
                <a:ea typeface="+mn-ea"/>
                <a:cs typeface="+mn-cs"/>
              </a:rPr>
              <a:t>Hz. Muhammed (sav)</a:t>
            </a:r>
          </a:p>
        </p:txBody>
      </p:sp>
      <p:sp>
        <p:nvSpPr>
          <p:cNvPr id="13" name="7 Yuvarlatılmış Dikdörtgen"/>
          <p:cNvSpPr/>
          <p:nvPr/>
        </p:nvSpPr>
        <p:spPr>
          <a:xfrm>
            <a:off x="3897443" y="5832765"/>
            <a:ext cx="8156012" cy="775853"/>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2800" b="0" i="0" u="none" strike="noStrike" kern="1200" cap="none" spc="0" normalizeH="0" baseline="0" noProof="0" dirty="0">
                <a:ln>
                  <a:noFill/>
                </a:ln>
                <a:solidFill>
                  <a:prstClr val="black"/>
                </a:solidFill>
                <a:effectLst/>
                <a:uLnTx/>
                <a:uFillTx/>
                <a:latin typeface="Calibri" panose="020F0502020204030204"/>
                <a:ea typeface="+mn-ea"/>
                <a:cs typeface="+mn-cs"/>
              </a:rPr>
              <a:t>Bu hadislere göre bir </a:t>
            </a:r>
            <a:r>
              <a:rPr kumimoji="0" lang="tr-TR" sz="2800" b="1" i="0" u="none" strike="noStrike" kern="1200" cap="none" spc="0" normalizeH="0" baseline="0" noProof="0" dirty="0">
                <a:ln>
                  <a:noFill/>
                </a:ln>
                <a:solidFill>
                  <a:prstClr val="black"/>
                </a:solidFill>
                <a:effectLst/>
                <a:uLnTx/>
                <a:uFillTx/>
                <a:latin typeface="Calibri" panose="020F0502020204030204"/>
                <a:ea typeface="+mn-ea"/>
                <a:cs typeface="+mn-cs"/>
              </a:rPr>
              <a:t>Müslümanın özellikleri </a:t>
            </a:r>
            <a:r>
              <a:rPr kumimoji="0" lang="tr-TR" sz="2800" b="0" i="0" u="none" strike="noStrike" kern="1200" cap="none" spc="0" normalizeH="0" baseline="0" noProof="0" dirty="0">
                <a:ln>
                  <a:noFill/>
                </a:ln>
                <a:solidFill>
                  <a:prstClr val="black"/>
                </a:solidFill>
                <a:effectLst/>
                <a:uLnTx/>
                <a:uFillTx/>
                <a:latin typeface="Calibri" panose="020F0502020204030204"/>
                <a:ea typeface="+mn-ea"/>
                <a:cs typeface="+mn-cs"/>
              </a:rPr>
              <a:t>nelerdir?</a:t>
            </a:r>
          </a:p>
        </p:txBody>
      </p:sp>
      <p:pic>
        <p:nvPicPr>
          <p:cNvPr id="14" name="Resim 13"/>
          <p:cNvPicPr>
            <a:picLocks noChangeAspect="1"/>
          </p:cNvPicPr>
          <p:nvPr/>
        </p:nvPicPr>
        <p:blipFill>
          <a:blip r:embed="rId2"/>
          <a:stretch>
            <a:fillRect/>
          </a:stretch>
        </p:blipFill>
        <p:spPr>
          <a:xfrm>
            <a:off x="250362" y="329785"/>
            <a:ext cx="3689684" cy="5302012"/>
          </a:xfrm>
          <a:prstGeom prst="rect">
            <a:avLst/>
          </a:prstGeom>
        </p:spPr>
      </p:pic>
    </p:spTree>
    <p:extLst>
      <p:ext uri="{BB962C8B-B14F-4D97-AF65-F5344CB8AC3E}">
        <p14:creationId xmlns:p14="http://schemas.microsoft.com/office/powerpoint/2010/main" val="6962312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wipe(left)">
                                      <p:cBhvr>
                                        <p:cTn id="11" dur="500"/>
                                        <p:tgtEl>
                                          <p:spTgt spid="10"/>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wipe(left)">
                                      <p:cBhvr>
                                        <p:cTn id="16" dur="500"/>
                                        <p:tgtEl>
                                          <p:spTgt spid="11"/>
                                        </p:tgtEl>
                                      </p:cBhvr>
                                    </p:animEffect>
                                  </p:childTnLst>
                                </p:cTn>
                              </p:par>
                            </p:childTnLst>
                          </p:cTn>
                        </p:par>
                        <p:par>
                          <p:cTn id="17" fill="hold">
                            <p:stCondLst>
                              <p:cond delay="500"/>
                            </p:stCondLst>
                            <p:childTnLst>
                              <p:par>
                                <p:cTn id="18" presetID="22" presetClass="entr" presetSubtype="8" fill="hold" grpId="0" nodeType="after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wipe(left)">
                                      <p:cBhvr>
                                        <p:cTn id="20" dur="500"/>
                                        <p:tgtEl>
                                          <p:spTgt spid="12"/>
                                        </p:tgtEl>
                                      </p:cBhvr>
                                    </p:animEffect>
                                  </p:childTnLst>
                                </p:cTn>
                              </p:par>
                            </p:childTnLst>
                          </p:cTn>
                        </p:par>
                      </p:childTnLst>
                    </p:cTn>
                  </p:par>
                  <p:par>
                    <p:cTn id="21" fill="hold">
                      <p:stCondLst>
                        <p:cond delay="indefinite"/>
                      </p:stCondLst>
                      <p:childTnLst>
                        <p:par>
                          <p:cTn id="22" fill="hold">
                            <p:stCondLst>
                              <p:cond delay="0"/>
                            </p:stCondLst>
                            <p:childTnLst>
                              <p:par>
                                <p:cTn id="23" presetID="47" presetClass="entr" presetSubtype="0"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fade">
                                      <p:cBhvr>
                                        <p:cTn id="25" dur="1000"/>
                                        <p:tgtEl>
                                          <p:spTgt spid="13"/>
                                        </p:tgtEl>
                                      </p:cBhvr>
                                    </p:animEffect>
                                    <p:anim calcmode="lin" valueType="num">
                                      <p:cBhvr>
                                        <p:cTn id="26" dur="1000" fill="hold"/>
                                        <p:tgtEl>
                                          <p:spTgt spid="13"/>
                                        </p:tgtEl>
                                        <p:attrNameLst>
                                          <p:attrName>ppt_x</p:attrName>
                                        </p:attrNameLst>
                                      </p:cBhvr>
                                      <p:tavLst>
                                        <p:tav tm="0">
                                          <p:val>
                                            <p:strVal val="#ppt_x"/>
                                          </p:val>
                                        </p:tav>
                                        <p:tav tm="100000">
                                          <p:val>
                                            <p:strVal val="#ppt_x"/>
                                          </p:val>
                                        </p:tav>
                                      </p:tavLst>
                                    </p:anim>
                                    <p:anim calcmode="lin" valueType="num">
                                      <p:cBhvr>
                                        <p:cTn id="27"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P spid="1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Dikdörtgen 11"/>
          <p:cNvSpPr/>
          <p:nvPr/>
        </p:nvSpPr>
        <p:spPr>
          <a:xfrm>
            <a:off x="4748465" y="2804921"/>
            <a:ext cx="6512654" cy="662400"/>
          </a:xfrm>
          <a:prstGeom prst="rect">
            <a:avLst/>
          </a:prstGeom>
          <a:solidFill>
            <a:srgbClr val="38A2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3600" b="0" i="0" u="none" strike="noStrike" kern="1200" cap="none" spc="0" normalizeH="0" baseline="0" noProof="0" dirty="0">
                <a:ln>
                  <a:noFill/>
                </a:ln>
                <a:solidFill>
                  <a:prstClr val="white"/>
                </a:solidFill>
                <a:effectLst/>
                <a:uLnTx/>
                <a:uFillTx/>
                <a:latin typeface="Calibri" panose="020F0502020204030204"/>
                <a:ea typeface="+mn-ea"/>
                <a:cs typeface="+mn-cs"/>
              </a:rPr>
              <a:t>Zorda kaldığında doğruyu gizler.</a:t>
            </a:r>
          </a:p>
        </p:txBody>
      </p:sp>
      <p:sp>
        <p:nvSpPr>
          <p:cNvPr id="13" name="Dikdörtgen 12"/>
          <p:cNvSpPr/>
          <p:nvPr/>
        </p:nvSpPr>
        <p:spPr>
          <a:xfrm>
            <a:off x="4748465" y="3994131"/>
            <a:ext cx="6512654" cy="662400"/>
          </a:xfrm>
          <a:prstGeom prst="rect">
            <a:avLst/>
          </a:prstGeom>
          <a:solidFill>
            <a:srgbClr val="38A2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3600" b="0" i="0" u="none" strike="noStrike" kern="1200" cap="none" spc="0" normalizeH="0" baseline="0" noProof="0" dirty="0">
                <a:ln>
                  <a:noFill/>
                </a:ln>
                <a:solidFill>
                  <a:prstClr val="white"/>
                </a:solidFill>
                <a:effectLst/>
                <a:uLnTx/>
                <a:uFillTx/>
                <a:latin typeface="Calibri" panose="020F0502020204030204"/>
                <a:ea typeface="+mn-ea"/>
                <a:cs typeface="+mn-cs"/>
              </a:rPr>
              <a:t>Hileye başvurmaz.</a:t>
            </a:r>
          </a:p>
        </p:txBody>
      </p:sp>
      <p:sp>
        <p:nvSpPr>
          <p:cNvPr id="14" name="Dikdörtgen 13"/>
          <p:cNvSpPr/>
          <p:nvPr/>
        </p:nvSpPr>
        <p:spPr>
          <a:xfrm>
            <a:off x="4748465" y="1615710"/>
            <a:ext cx="6540364" cy="662400"/>
          </a:xfrm>
          <a:prstGeom prst="rect">
            <a:avLst/>
          </a:prstGeom>
          <a:solidFill>
            <a:srgbClr val="38A2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3600" b="0" i="0" u="none" strike="noStrike" kern="1200" cap="none" spc="0" normalizeH="0" baseline="0" noProof="0" dirty="0">
                <a:ln>
                  <a:noFill/>
                </a:ln>
                <a:solidFill>
                  <a:prstClr val="white"/>
                </a:solidFill>
                <a:effectLst/>
                <a:uLnTx/>
                <a:uFillTx/>
                <a:latin typeface="Calibri" panose="020F0502020204030204"/>
                <a:ea typeface="+mn-ea"/>
                <a:cs typeface="+mn-cs"/>
              </a:rPr>
              <a:t>Şakalarında yalanı kullanır.</a:t>
            </a:r>
          </a:p>
        </p:txBody>
      </p:sp>
      <p:sp>
        <p:nvSpPr>
          <p:cNvPr id="15" name="X"/>
          <p:cNvSpPr/>
          <p:nvPr/>
        </p:nvSpPr>
        <p:spPr>
          <a:xfrm>
            <a:off x="11274973" y="1497926"/>
            <a:ext cx="870239" cy="792000"/>
          </a:xfrm>
          <a:prstGeom prst="rect">
            <a:avLst/>
          </a:prstGeom>
          <a:blipFill>
            <a:blip r:embed="rId4"/>
            <a:stretch>
              <a:fillRect/>
            </a:stretch>
          </a:blip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96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16" name="Onay"/>
          <p:cNvSpPr/>
          <p:nvPr/>
        </p:nvSpPr>
        <p:spPr>
          <a:xfrm>
            <a:off x="11288827" y="3804866"/>
            <a:ext cx="875464" cy="808033"/>
          </a:xfrm>
          <a:prstGeom prst="rect">
            <a:avLst/>
          </a:prstGeom>
          <a:blipFill>
            <a:blip r:embed="rId5"/>
            <a:stretch>
              <a:fillRect/>
            </a:stretch>
          </a:blip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96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17" name="X"/>
          <p:cNvSpPr/>
          <p:nvPr/>
        </p:nvSpPr>
        <p:spPr>
          <a:xfrm>
            <a:off x="11288827" y="2720502"/>
            <a:ext cx="870239" cy="792000"/>
          </a:xfrm>
          <a:prstGeom prst="rect">
            <a:avLst/>
          </a:prstGeom>
          <a:blipFill>
            <a:blip r:embed="rId4"/>
            <a:stretch>
              <a:fillRect/>
            </a:stretch>
          </a:blip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96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20" name="Dikdörtgen 19"/>
          <p:cNvSpPr/>
          <p:nvPr/>
        </p:nvSpPr>
        <p:spPr>
          <a:xfrm>
            <a:off x="128335" y="3557668"/>
            <a:ext cx="4373343" cy="2215795"/>
          </a:xfrm>
          <a:prstGeom prst="rect">
            <a:avLst/>
          </a:prstGeom>
          <a:solidFill>
            <a:schemeClr val="accent4">
              <a:lumMod val="40000"/>
              <a:lumOff val="60000"/>
            </a:schemeClr>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800" b="0" i="0" u="none" strike="noStrike" kern="1200" cap="none" spc="0" normalizeH="0" baseline="0" noProof="0" dirty="0">
                <a:ln>
                  <a:noFill/>
                </a:ln>
                <a:solidFill>
                  <a:prstClr val="black"/>
                </a:solidFill>
                <a:effectLst/>
                <a:uLnTx/>
                <a:uFillTx/>
                <a:latin typeface="Calibri" panose="020F0502020204030204"/>
                <a:ea typeface="+mn-ea"/>
                <a:cs typeface="+mn-cs"/>
              </a:rPr>
              <a:t>Peygamberimizin bu sözüne göre bir Müslümanın hangi davranışları </a:t>
            </a:r>
            <a:r>
              <a:rPr kumimoji="0" lang="tr-TR" sz="2800" b="1" i="0" u="none" strike="noStrike" kern="1200" cap="none" spc="0" normalizeH="0" baseline="0" noProof="0" dirty="0">
                <a:ln>
                  <a:noFill/>
                </a:ln>
                <a:solidFill>
                  <a:prstClr val="black"/>
                </a:solidFill>
                <a:effectLst/>
                <a:uLnTx/>
                <a:uFillTx/>
                <a:latin typeface="Calibri" panose="020F0502020204030204"/>
                <a:ea typeface="+mn-ea"/>
                <a:cs typeface="+mn-cs"/>
              </a:rPr>
              <a:t>yapar, </a:t>
            </a:r>
            <a:r>
              <a:rPr kumimoji="0" lang="tr-TR" sz="2800" b="0" i="0" u="none" strike="noStrike" kern="1200" cap="none" spc="0" normalizeH="0" baseline="0" noProof="0" dirty="0">
                <a:ln>
                  <a:noFill/>
                </a:ln>
                <a:solidFill>
                  <a:prstClr val="black"/>
                </a:solidFill>
                <a:effectLst/>
                <a:uLnTx/>
                <a:uFillTx/>
                <a:latin typeface="Calibri" panose="020F0502020204030204"/>
                <a:ea typeface="+mn-ea"/>
                <a:cs typeface="+mn-cs"/>
              </a:rPr>
              <a:t>hangilerini </a:t>
            </a:r>
            <a:r>
              <a:rPr kumimoji="0" lang="tr-TR" sz="2800" b="1" i="0" u="none" strike="noStrike" kern="1200" cap="none" spc="0" normalizeH="0" baseline="0" noProof="0" dirty="0">
                <a:ln>
                  <a:noFill/>
                </a:ln>
                <a:solidFill>
                  <a:prstClr val="black"/>
                </a:solidFill>
                <a:effectLst/>
                <a:uLnTx/>
                <a:uFillTx/>
                <a:latin typeface="Calibri" panose="020F0502020204030204"/>
                <a:ea typeface="+mn-ea"/>
                <a:cs typeface="+mn-cs"/>
              </a:rPr>
              <a:t>yapmaz?</a:t>
            </a:r>
          </a:p>
        </p:txBody>
      </p:sp>
      <p:sp>
        <p:nvSpPr>
          <p:cNvPr id="21" name="Dikdörtgen 20"/>
          <p:cNvSpPr/>
          <p:nvPr/>
        </p:nvSpPr>
        <p:spPr>
          <a:xfrm>
            <a:off x="4748464" y="554226"/>
            <a:ext cx="6540364" cy="662400"/>
          </a:xfrm>
          <a:prstGeom prst="rect">
            <a:avLst/>
          </a:prstGeom>
          <a:solidFill>
            <a:srgbClr val="38A2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3600" b="0" i="0" u="none" strike="noStrike" kern="1200" cap="none" spc="0" normalizeH="0" baseline="0" noProof="0" dirty="0">
                <a:ln>
                  <a:noFill/>
                </a:ln>
                <a:solidFill>
                  <a:prstClr val="white"/>
                </a:solidFill>
                <a:effectLst/>
                <a:uLnTx/>
                <a:uFillTx/>
                <a:latin typeface="Calibri" panose="020F0502020204030204"/>
                <a:ea typeface="+mn-ea"/>
                <a:cs typeface="+mn-cs"/>
              </a:rPr>
              <a:t>Her zaman doğruyu söyler.</a:t>
            </a:r>
          </a:p>
        </p:txBody>
      </p:sp>
      <p:sp>
        <p:nvSpPr>
          <p:cNvPr id="22" name="Onay"/>
          <p:cNvSpPr/>
          <p:nvPr/>
        </p:nvSpPr>
        <p:spPr>
          <a:xfrm>
            <a:off x="11316536" y="364961"/>
            <a:ext cx="875464" cy="808033"/>
          </a:xfrm>
          <a:prstGeom prst="rect">
            <a:avLst/>
          </a:prstGeom>
          <a:blipFill>
            <a:blip r:embed="rId5"/>
            <a:stretch>
              <a:fillRect/>
            </a:stretch>
          </a:blip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96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23" name="3 Yuvarlatılmış Dikdörtgen"/>
          <p:cNvSpPr/>
          <p:nvPr/>
        </p:nvSpPr>
        <p:spPr>
          <a:xfrm>
            <a:off x="128335" y="389745"/>
            <a:ext cx="4518615" cy="2484604"/>
          </a:xfrm>
          <a:prstGeom prst="roundRect">
            <a:avLst>
              <a:gd name="adj" fmla="val 5744"/>
            </a:avLst>
          </a:prstGeom>
          <a:solidFill>
            <a:srgbClr val="F3EE2E"/>
          </a:solidFill>
          <a:ln>
            <a:solidFill>
              <a:srgbClr val="D471EF"/>
            </a:solidFill>
          </a:ln>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rtl="0" eaLnBrk="1" fontAlgn="base" latinLnBrk="0" hangingPunct="1">
              <a:lnSpc>
                <a:spcPct val="100000"/>
              </a:lnSpc>
              <a:spcBef>
                <a:spcPts val="0"/>
              </a:spcBef>
              <a:spcAft>
                <a:spcPts val="0"/>
              </a:spcAft>
              <a:buClrTx/>
              <a:buSzTx/>
              <a:buFontTx/>
              <a:buNone/>
              <a:tabLst/>
              <a:defRPr/>
            </a:pPr>
            <a:r>
              <a:rPr kumimoji="0" lang="tr-TR" sz="3600" b="0" i="0" u="none" strike="noStrike" kern="1200" cap="none" spc="0" normalizeH="0" baseline="0" noProof="0" dirty="0">
                <a:ln>
                  <a:noFill/>
                </a:ln>
                <a:solidFill>
                  <a:prstClr val="black"/>
                </a:solidFill>
                <a:effectLst/>
                <a:uLnTx/>
                <a:uFillTx/>
                <a:latin typeface="Calibri" panose="020F0502020204030204"/>
                <a:ea typeface="+mn-ea"/>
                <a:cs typeface="+mn-cs"/>
              </a:rPr>
              <a:t>“Müslüman elinden ve dilinden başkalarının güvende olduğu kimsedir.”</a:t>
            </a:r>
          </a:p>
        </p:txBody>
      </p:sp>
      <p:sp>
        <p:nvSpPr>
          <p:cNvPr id="24" name="Yuvarlatılmış Dikdörtgen 23"/>
          <p:cNvSpPr/>
          <p:nvPr/>
        </p:nvSpPr>
        <p:spPr>
          <a:xfrm>
            <a:off x="833353" y="2708442"/>
            <a:ext cx="2963309" cy="638173"/>
          </a:xfrm>
          <a:prstGeom prst="roundRect">
            <a:avLst/>
          </a:prstGeom>
          <a:solidFill>
            <a:srgbClr val="EE1C25"/>
          </a:solidFill>
          <a:ln>
            <a:solidFill>
              <a:srgbClr val="D471E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400" b="0" i="0" u="none" strike="noStrike" kern="1200" cap="none" spc="0" normalizeH="0" baseline="0" noProof="0" dirty="0">
                <a:ln>
                  <a:noFill/>
                </a:ln>
                <a:solidFill>
                  <a:prstClr val="white"/>
                </a:solidFill>
                <a:effectLst/>
                <a:uLnTx/>
                <a:uFillTx/>
                <a:latin typeface="Calibri" panose="020F0502020204030204"/>
                <a:ea typeface="+mn-ea"/>
                <a:cs typeface="+mn-cs"/>
              </a:rPr>
              <a:t>Hz. Muhammed (sav)</a:t>
            </a:r>
          </a:p>
        </p:txBody>
      </p:sp>
      <p:sp>
        <p:nvSpPr>
          <p:cNvPr id="25" name="Dikdörtgen 24"/>
          <p:cNvSpPr/>
          <p:nvPr/>
        </p:nvSpPr>
        <p:spPr>
          <a:xfrm>
            <a:off x="4803882" y="5111063"/>
            <a:ext cx="6512654" cy="662400"/>
          </a:xfrm>
          <a:prstGeom prst="rect">
            <a:avLst/>
          </a:prstGeom>
          <a:solidFill>
            <a:srgbClr val="38A2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3600" b="0" i="0" u="none" strike="noStrike" kern="1200" cap="none" spc="0" normalizeH="0" baseline="0" noProof="0" dirty="0">
                <a:ln>
                  <a:noFill/>
                </a:ln>
                <a:solidFill>
                  <a:prstClr val="white"/>
                </a:solidFill>
                <a:effectLst/>
                <a:uLnTx/>
                <a:uFillTx/>
                <a:latin typeface="Calibri" panose="020F0502020204030204"/>
                <a:ea typeface="+mn-ea"/>
                <a:cs typeface="+mn-cs"/>
              </a:rPr>
              <a:t>Kötü söz söylemez.</a:t>
            </a:r>
          </a:p>
        </p:txBody>
      </p:sp>
      <p:sp>
        <p:nvSpPr>
          <p:cNvPr id="26" name="Onay"/>
          <p:cNvSpPr/>
          <p:nvPr/>
        </p:nvSpPr>
        <p:spPr>
          <a:xfrm>
            <a:off x="11344244" y="4921798"/>
            <a:ext cx="875464" cy="808033"/>
          </a:xfrm>
          <a:prstGeom prst="rect">
            <a:avLst/>
          </a:prstGeom>
          <a:blipFill>
            <a:blip r:embed="rId5"/>
            <a:stretch>
              <a:fillRect/>
            </a:stretch>
          </a:blip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96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676153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left)">
                                      <p:cBhvr>
                                        <p:cTn id="7" dur="500"/>
                                        <p:tgtEl>
                                          <p:spTgt spid="23"/>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24"/>
                                        </p:tgtEl>
                                        <p:attrNameLst>
                                          <p:attrName>style.visibility</p:attrName>
                                        </p:attrNameLst>
                                      </p:cBhvr>
                                      <p:to>
                                        <p:strVal val="visible"/>
                                      </p:to>
                                    </p:set>
                                    <p:animEffect transition="in" filter="wipe(left)">
                                      <p:cBhvr>
                                        <p:cTn id="11"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2" restart="whenNotActive" fill="hold" evtFilter="cancelBubble" nodeType="interactiveSeq">
                <p:stCondLst>
                  <p:cond evt="onClick" delay="0">
                    <p:tgtEl>
                      <p:spTgt spid="14"/>
                    </p:tgtEl>
                  </p:cond>
                </p:stCondLst>
                <p:endSync evt="end" delay="0">
                  <p:rtn val="all"/>
                </p:endSync>
                <p:childTnLst>
                  <p:par>
                    <p:cTn id="13" fill="hold">
                      <p:stCondLst>
                        <p:cond delay="0"/>
                      </p:stCondLst>
                      <p:childTnLst>
                        <p:par>
                          <p:cTn id="14" fill="hold">
                            <p:stCondLst>
                              <p:cond delay="0"/>
                            </p:stCondLst>
                            <p:childTnLst>
                              <p:par>
                                <p:cTn id="15" presetID="10" presetClass="entr" presetSubtype="0" fill="remove"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1000"/>
                                        <p:tgtEl>
                                          <p:spTgt spid="15"/>
                                        </p:tgtEl>
                                      </p:cBhvr>
                                    </p:animEffect>
                                  </p:childTnLst>
                                  <p:subTnLst>
                                    <p:audio>
                                      <p:cMediaNode>
                                        <p:cTn display="0" masterRel="sameClick">
                                          <p:stCondLst>
                                            <p:cond evt="begin" delay="0">
                                              <p:tn val="15"/>
                                            </p:cond>
                                          </p:stCondLst>
                                          <p:endCondLst>
                                            <p:cond evt="onStopAudio" delay="0">
                                              <p:tgtEl>
                                                <p:sldTgt/>
                                              </p:tgtEl>
                                            </p:cond>
                                          </p:endCondLst>
                                        </p:cTn>
                                        <p:tgtEl>
                                          <p:sndTgt r:embed="rId2" name="Yanlış.wav"/>
                                        </p:tgtEl>
                                      </p:cMediaNode>
                                    </p:audio>
                                  </p:subTnLst>
                                </p:cTn>
                              </p:par>
                            </p:childTnLst>
                          </p:cTn>
                        </p:par>
                        <p:par>
                          <p:cTn id="18" fill="hold">
                            <p:stCondLst>
                              <p:cond delay="1000"/>
                            </p:stCondLst>
                            <p:childTnLst>
                              <p:par>
                                <p:cTn id="19" presetID="1" presetClass="exit" presetSubtype="0" fill="hold" grpId="1" nodeType="afterEffect">
                                  <p:stCondLst>
                                    <p:cond delay="0"/>
                                  </p:stCondLst>
                                  <p:childTnLst>
                                    <p:set>
                                      <p:cBhvr>
                                        <p:cTn id="20" dur="1" fill="hold">
                                          <p:stCondLst>
                                            <p:cond delay="0"/>
                                          </p:stCondLst>
                                        </p:cTn>
                                        <p:tgtEl>
                                          <p:spTgt spid="15"/>
                                        </p:tgtEl>
                                        <p:attrNameLst>
                                          <p:attrName>style.visibility</p:attrName>
                                        </p:attrNameLst>
                                      </p:cBhvr>
                                      <p:to>
                                        <p:strVal val="hidden"/>
                                      </p:to>
                                    </p:set>
                                  </p:childTnLst>
                                </p:cTn>
                              </p:par>
                              <p:par>
                                <p:cTn id="21" presetID="1" presetClass="exit" presetSubtype="0" fill="hold" grpId="0" nodeType="withEffect">
                                  <p:stCondLst>
                                    <p:cond delay="0"/>
                                  </p:stCondLst>
                                  <p:childTnLst>
                                    <p:set>
                                      <p:cBhvr>
                                        <p:cTn id="22" dur="1" fill="hold">
                                          <p:stCondLst>
                                            <p:cond delay="0"/>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23" restart="whenNotActive" fill="hold" evtFilter="cancelBubble" nodeType="interactiveSeq">
                <p:stCondLst>
                  <p:cond evt="onClick" delay="0">
                    <p:tgtEl>
                      <p:spTgt spid="12"/>
                    </p:tgtEl>
                  </p:cond>
                </p:stCondLst>
                <p:endSync evt="end" delay="0">
                  <p:rtn val="all"/>
                </p:endSync>
                <p:childTnLst>
                  <p:par>
                    <p:cTn id="24" fill="hold">
                      <p:stCondLst>
                        <p:cond delay="0"/>
                      </p:stCondLst>
                      <p:childTnLst>
                        <p:par>
                          <p:cTn id="25" fill="hold">
                            <p:stCondLst>
                              <p:cond delay="0"/>
                            </p:stCondLst>
                            <p:childTnLst>
                              <p:par>
                                <p:cTn id="26" presetID="10" presetClass="entr" presetSubtype="0" fill="remove" grpId="0" nodeType="clickEffect">
                                  <p:stCondLst>
                                    <p:cond delay="100"/>
                                  </p:stCondLst>
                                  <p:childTnLst>
                                    <p:set>
                                      <p:cBhvr>
                                        <p:cTn id="27" dur="1" fill="hold">
                                          <p:stCondLst>
                                            <p:cond delay="0"/>
                                          </p:stCondLst>
                                        </p:cTn>
                                        <p:tgtEl>
                                          <p:spTgt spid="17"/>
                                        </p:tgtEl>
                                        <p:attrNameLst>
                                          <p:attrName>style.visibility</p:attrName>
                                        </p:attrNameLst>
                                      </p:cBhvr>
                                      <p:to>
                                        <p:strVal val="visible"/>
                                      </p:to>
                                    </p:set>
                                    <p:animEffect transition="in" filter="fade">
                                      <p:cBhvr>
                                        <p:cTn id="28" dur="1000"/>
                                        <p:tgtEl>
                                          <p:spTgt spid="17"/>
                                        </p:tgtEl>
                                      </p:cBhvr>
                                    </p:animEffect>
                                  </p:childTnLst>
                                  <p:subTnLst>
                                    <p:audio>
                                      <p:cMediaNode>
                                        <p:cTn display="0" masterRel="sameClick">
                                          <p:stCondLst>
                                            <p:cond evt="begin" delay="0">
                                              <p:tn val="26"/>
                                            </p:cond>
                                          </p:stCondLst>
                                          <p:endCondLst>
                                            <p:cond evt="onStopAudio" delay="0">
                                              <p:tgtEl>
                                                <p:sldTgt/>
                                              </p:tgtEl>
                                            </p:cond>
                                          </p:endCondLst>
                                        </p:cTn>
                                        <p:tgtEl>
                                          <p:sndTgt r:embed="rId2" name="Yanlış.wav"/>
                                        </p:tgtEl>
                                      </p:cMediaNode>
                                    </p:audio>
                                  </p:subTnLst>
                                </p:cTn>
                              </p:par>
                            </p:childTnLst>
                          </p:cTn>
                        </p:par>
                        <p:par>
                          <p:cTn id="29" fill="hold">
                            <p:stCondLst>
                              <p:cond delay="1100"/>
                            </p:stCondLst>
                            <p:childTnLst>
                              <p:par>
                                <p:cTn id="30" presetID="1" presetClass="exit" presetSubtype="0" fill="hold" grpId="1" nodeType="afterEffect">
                                  <p:stCondLst>
                                    <p:cond delay="0"/>
                                  </p:stCondLst>
                                  <p:childTnLst>
                                    <p:set>
                                      <p:cBhvr>
                                        <p:cTn id="31" dur="1" fill="hold">
                                          <p:stCondLst>
                                            <p:cond delay="0"/>
                                          </p:stCondLst>
                                        </p:cTn>
                                        <p:tgtEl>
                                          <p:spTgt spid="17"/>
                                        </p:tgtEl>
                                        <p:attrNameLst>
                                          <p:attrName>style.visibility</p:attrName>
                                        </p:attrNameLst>
                                      </p:cBhvr>
                                      <p:to>
                                        <p:strVal val="hidden"/>
                                      </p:to>
                                    </p:set>
                                  </p:childTnLst>
                                </p:cTn>
                              </p:par>
                            </p:childTnLst>
                          </p:cTn>
                        </p:par>
                        <p:par>
                          <p:cTn id="32" fill="hold">
                            <p:stCondLst>
                              <p:cond delay="1100"/>
                            </p:stCondLst>
                            <p:childTnLst>
                              <p:par>
                                <p:cTn id="33" presetID="1" presetClass="exit" presetSubtype="0" fill="hold" grpId="0" nodeType="afterEffect">
                                  <p:stCondLst>
                                    <p:cond delay="0"/>
                                  </p:stCondLst>
                                  <p:childTnLst>
                                    <p:set>
                                      <p:cBhvr>
                                        <p:cTn id="34" dur="1" fill="hold">
                                          <p:stCondLst>
                                            <p:cond delay="0"/>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35" restart="whenNotActive" fill="hold" evtFilter="cancelBubble" nodeType="interactiveSeq">
                <p:stCondLst>
                  <p:cond evt="onClick" delay="0">
                    <p:tgtEl>
                      <p:spTgt spid="13"/>
                    </p:tgtEl>
                  </p:cond>
                </p:stCondLst>
                <p:endSync evt="end" delay="0">
                  <p:rtn val="all"/>
                </p:endSync>
                <p:childTnLst>
                  <p:par>
                    <p:cTn id="36" fill="hold">
                      <p:stCondLst>
                        <p:cond delay="0"/>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fade">
                                      <p:cBhvr>
                                        <p:cTn id="40" dur="500"/>
                                        <p:tgtEl>
                                          <p:spTgt spid="16"/>
                                        </p:tgtEl>
                                      </p:cBhvr>
                                    </p:animEffect>
                                  </p:childTnLst>
                                  <p:subTnLst>
                                    <p:audio>
                                      <p:cMediaNode>
                                        <p:cTn display="0" masterRel="sameClick">
                                          <p:stCondLst>
                                            <p:cond evt="begin" delay="0">
                                              <p:tn val="38"/>
                                            </p:cond>
                                          </p:stCondLst>
                                          <p:endCondLst>
                                            <p:cond evt="onStopAudio" delay="0">
                                              <p:tgtEl>
                                                <p:sldTgt/>
                                              </p:tgtEl>
                                            </p:cond>
                                          </p:endCondLst>
                                        </p:cTn>
                                        <p:tgtEl>
                                          <p:sndTgt r:embed="rId3" name="doğru.wav"/>
                                        </p:tgtEl>
                                      </p:cMediaNode>
                                    </p:audio>
                                  </p:subTnLst>
                                </p:cTn>
                              </p:par>
                            </p:childTnLst>
                          </p:cTn>
                        </p:par>
                      </p:childTnLst>
                    </p:cTn>
                  </p:par>
                </p:childTnLst>
              </p:cTn>
              <p:nextCondLst>
                <p:cond evt="onClick" delay="0">
                  <p:tgtEl>
                    <p:spTgt spid="13"/>
                  </p:tgtEl>
                </p:cond>
              </p:nextCondLst>
            </p:seq>
            <p:seq concurrent="1" nextAc="seek">
              <p:cTn id="41" restart="whenNotActive" fill="hold" evtFilter="cancelBubble" nodeType="interactiveSeq">
                <p:stCondLst>
                  <p:cond evt="onClick" delay="0">
                    <p:tgtEl>
                      <p:spTgt spid="21"/>
                    </p:tgtEl>
                  </p:cond>
                </p:stCondLst>
                <p:endSync evt="end" delay="0">
                  <p:rtn val="all"/>
                </p:endSync>
                <p:childTnLst>
                  <p:par>
                    <p:cTn id="42" fill="hold">
                      <p:stCondLst>
                        <p:cond delay="0"/>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22"/>
                                        </p:tgtEl>
                                        <p:attrNameLst>
                                          <p:attrName>style.visibility</p:attrName>
                                        </p:attrNameLst>
                                      </p:cBhvr>
                                      <p:to>
                                        <p:strVal val="visible"/>
                                      </p:to>
                                    </p:set>
                                    <p:animEffect transition="in" filter="fade">
                                      <p:cBhvr>
                                        <p:cTn id="46" dur="500"/>
                                        <p:tgtEl>
                                          <p:spTgt spid="22"/>
                                        </p:tgtEl>
                                      </p:cBhvr>
                                    </p:animEffect>
                                  </p:childTnLst>
                                  <p:subTnLst>
                                    <p:audio>
                                      <p:cMediaNode>
                                        <p:cTn display="0" masterRel="sameClick">
                                          <p:stCondLst>
                                            <p:cond evt="begin" delay="0">
                                              <p:tn val="44"/>
                                            </p:cond>
                                          </p:stCondLst>
                                          <p:endCondLst>
                                            <p:cond evt="onStopAudio" delay="0">
                                              <p:tgtEl>
                                                <p:sldTgt/>
                                              </p:tgtEl>
                                            </p:cond>
                                          </p:endCondLst>
                                        </p:cTn>
                                        <p:tgtEl>
                                          <p:sndTgt r:embed="rId3" name="doğru.wav"/>
                                        </p:tgtEl>
                                      </p:cMediaNode>
                                    </p:audio>
                                  </p:subTnLst>
                                </p:cTn>
                              </p:par>
                            </p:childTnLst>
                          </p:cTn>
                        </p:par>
                      </p:childTnLst>
                    </p:cTn>
                  </p:par>
                </p:childTnLst>
              </p:cTn>
              <p:nextCondLst>
                <p:cond evt="onClick" delay="0">
                  <p:tgtEl>
                    <p:spTgt spid="21"/>
                  </p:tgtEl>
                </p:cond>
              </p:nextCondLst>
            </p:seq>
            <p:seq concurrent="1" nextAc="seek">
              <p:cTn id="47" restart="whenNotActive" fill="hold" evtFilter="cancelBubble" nodeType="interactiveSeq">
                <p:stCondLst>
                  <p:cond evt="onClick" delay="0">
                    <p:tgtEl>
                      <p:spTgt spid="25"/>
                    </p:tgtEl>
                  </p:cond>
                </p:stCondLst>
                <p:endSync evt="end" delay="0">
                  <p:rtn val="all"/>
                </p:endSync>
                <p:childTnLst>
                  <p:par>
                    <p:cTn id="48" fill="hold">
                      <p:stCondLst>
                        <p:cond delay="0"/>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26"/>
                                        </p:tgtEl>
                                        <p:attrNameLst>
                                          <p:attrName>style.visibility</p:attrName>
                                        </p:attrNameLst>
                                      </p:cBhvr>
                                      <p:to>
                                        <p:strVal val="visible"/>
                                      </p:to>
                                    </p:set>
                                    <p:animEffect transition="in" filter="fade">
                                      <p:cBhvr>
                                        <p:cTn id="52" dur="500"/>
                                        <p:tgtEl>
                                          <p:spTgt spid="26"/>
                                        </p:tgtEl>
                                      </p:cBhvr>
                                    </p:animEffect>
                                  </p:childTnLst>
                                  <p:subTnLst>
                                    <p:audio>
                                      <p:cMediaNode>
                                        <p:cTn display="0" masterRel="sameClick">
                                          <p:stCondLst>
                                            <p:cond evt="begin" delay="0">
                                              <p:tn val="50"/>
                                            </p:cond>
                                          </p:stCondLst>
                                          <p:endCondLst>
                                            <p:cond evt="onStopAudio" delay="0">
                                              <p:tgtEl>
                                                <p:sldTgt/>
                                              </p:tgtEl>
                                            </p:cond>
                                          </p:endCondLst>
                                        </p:cTn>
                                        <p:tgtEl>
                                          <p:sndTgt r:embed="rId3" name="doğru.wav"/>
                                        </p:tgtEl>
                                      </p:cMediaNode>
                                    </p:audio>
                                  </p:subTnLst>
                                </p:cTn>
                              </p:par>
                            </p:childTnLst>
                          </p:cTn>
                        </p:par>
                      </p:childTnLst>
                    </p:cTn>
                  </p:par>
                </p:childTnLst>
              </p:cTn>
              <p:nextCondLst>
                <p:cond evt="onClick" delay="0">
                  <p:tgtEl>
                    <p:spTgt spid="25"/>
                  </p:tgtEl>
                </p:cond>
              </p:nextCondLst>
            </p:seq>
          </p:childTnLst>
        </p:cTn>
      </p:par>
    </p:tnLst>
    <p:bldLst>
      <p:bldP spid="12" grpId="0" animBg="1"/>
      <p:bldP spid="14" grpId="0" animBg="1"/>
      <p:bldP spid="15" grpId="0" animBg="1"/>
      <p:bldP spid="15" grpId="1" animBg="1"/>
      <p:bldP spid="16" grpId="0" animBg="1"/>
      <p:bldP spid="17" grpId="0" animBg="1"/>
      <p:bldP spid="17" grpId="1" animBg="1"/>
      <p:bldP spid="22" grpId="0" animBg="1"/>
      <p:bldP spid="23" grpId="0" animBg="1"/>
      <p:bldP spid="24" grpId="0" animBg="1"/>
      <p:bldP spid="2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028"/>
        <p:cNvGrpSpPr/>
        <p:nvPr/>
      </p:nvGrpSpPr>
      <p:grpSpPr>
        <a:xfrm>
          <a:off x="0" y="0"/>
          <a:ext cx="0" cy="0"/>
          <a:chOff x="0" y="0"/>
          <a:chExt cx="0" cy="0"/>
        </a:xfrm>
      </p:grpSpPr>
      <p:sp>
        <p:nvSpPr>
          <p:cNvPr id="1029" name="Google Shape;1029;p35"/>
          <p:cNvSpPr txBox="1">
            <a:spLocks noGrp="1"/>
          </p:cNvSpPr>
          <p:nvPr>
            <p:ph type="subTitle" idx="4294967295"/>
          </p:nvPr>
        </p:nvSpPr>
        <p:spPr>
          <a:xfrm>
            <a:off x="5219700" y="5107383"/>
            <a:ext cx="5876901" cy="417117"/>
          </a:xfrm>
          <a:prstGeom prst="rect">
            <a:avLst/>
          </a:prstGeom>
        </p:spPr>
        <p:txBody>
          <a:bodyPr spcFirstLastPara="1" wrap="square" lIns="121900" tIns="121900" rIns="121900" bIns="121900" anchor="t" anchorCtr="0">
            <a:noAutofit/>
          </a:bodyPr>
          <a:lstStyle/>
          <a:p>
            <a:pPr marL="0" indent="0" algn="ctr">
              <a:spcAft>
                <a:spcPts val="2133"/>
              </a:spcAft>
              <a:buNone/>
            </a:pPr>
            <a:r>
              <a:rPr lang="tr-TR" sz="1200" dirty="0">
                <a:hlinkClick r:id="rId3"/>
              </a:rPr>
              <a:t>https://www.youtube.com/watch?v=BRJ_zNgs-io</a:t>
            </a:r>
            <a:endParaRPr sz="1200" dirty="0"/>
          </a:p>
        </p:txBody>
      </p:sp>
      <p:grpSp>
        <p:nvGrpSpPr>
          <p:cNvPr id="1030" name="Google Shape;1030;p35"/>
          <p:cNvGrpSpPr/>
          <p:nvPr/>
        </p:nvGrpSpPr>
        <p:grpSpPr>
          <a:xfrm>
            <a:off x="5575254" y="1519267"/>
            <a:ext cx="5046981" cy="3184328"/>
            <a:chOff x="238100" y="603575"/>
            <a:chExt cx="7144650" cy="4507825"/>
          </a:xfrm>
        </p:grpSpPr>
        <p:sp>
          <p:nvSpPr>
            <p:cNvPr id="1031" name="Google Shape;1031;p35">
              <a:hlinkClick r:id="" action="ppaction://hlinkshowjump?jump=nextslide"/>
            </p:cNvPr>
            <p:cNvSpPr/>
            <p:nvPr/>
          </p:nvSpPr>
          <p:spPr>
            <a:xfrm>
              <a:off x="3232475" y="2089250"/>
              <a:ext cx="1029650" cy="1092875"/>
            </a:xfrm>
            <a:custGeom>
              <a:avLst/>
              <a:gdLst/>
              <a:ahLst/>
              <a:cxnLst/>
              <a:rect l="l" t="t" r="r" b="b"/>
              <a:pathLst>
                <a:path w="41186" h="43715" extrusionOk="0">
                  <a:moveTo>
                    <a:pt x="6659" y="1"/>
                  </a:moveTo>
                  <a:cubicBezTo>
                    <a:pt x="6129" y="1"/>
                    <a:pt x="5639" y="51"/>
                    <a:pt x="5196" y="157"/>
                  </a:cubicBezTo>
                  <a:cubicBezTo>
                    <a:pt x="5196" y="157"/>
                    <a:pt x="0" y="820"/>
                    <a:pt x="23" y="12340"/>
                  </a:cubicBezTo>
                  <a:cubicBezTo>
                    <a:pt x="47" y="23691"/>
                    <a:pt x="255" y="43715"/>
                    <a:pt x="6298" y="43715"/>
                  </a:cubicBezTo>
                  <a:cubicBezTo>
                    <a:pt x="6388" y="43715"/>
                    <a:pt x="6479" y="43710"/>
                    <a:pt x="6572" y="43701"/>
                  </a:cubicBezTo>
                  <a:cubicBezTo>
                    <a:pt x="12882" y="43089"/>
                    <a:pt x="41185" y="24970"/>
                    <a:pt x="40349" y="20714"/>
                  </a:cubicBezTo>
                  <a:cubicBezTo>
                    <a:pt x="39556" y="16680"/>
                    <a:pt x="16325" y="1"/>
                    <a:pt x="6659"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32" name="Google Shape;1032;p35"/>
            <p:cNvSpPr/>
            <p:nvPr/>
          </p:nvSpPr>
          <p:spPr>
            <a:xfrm>
              <a:off x="238100" y="603575"/>
              <a:ext cx="7144650" cy="4507825"/>
            </a:xfrm>
            <a:custGeom>
              <a:avLst/>
              <a:gdLst/>
              <a:ahLst/>
              <a:cxnLst/>
              <a:rect l="l" t="t" r="r" b="b"/>
              <a:pathLst>
                <a:path w="285786" h="180313" extrusionOk="0">
                  <a:moveTo>
                    <a:pt x="154305" y="2668"/>
                  </a:moveTo>
                  <a:cubicBezTo>
                    <a:pt x="160742" y="2668"/>
                    <a:pt x="167178" y="2691"/>
                    <a:pt x="173613" y="2734"/>
                  </a:cubicBezTo>
                  <a:cubicBezTo>
                    <a:pt x="204332" y="2938"/>
                    <a:pt x="235476" y="2838"/>
                    <a:pt x="266051" y="6210"/>
                  </a:cubicBezTo>
                  <a:cubicBezTo>
                    <a:pt x="269630" y="6605"/>
                    <a:pt x="273279" y="6995"/>
                    <a:pt x="276774" y="7894"/>
                  </a:cubicBezTo>
                  <a:cubicBezTo>
                    <a:pt x="278778" y="8407"/>
                    <a:pt x="279398" y="8424"/>
                    <a:pt x="279627" y="10041"/>
                  </a:cubicBezTo>
                  <a:cubicBezTo>
                    <a:pt x="280271" y="14588"/>
                    <a:pt x="280036" y="19417"/>
                    <a:pt x="280149" y="23996"/>
                  </a:cubicBezTo>
                  <a:cubicBezTo>
                    <a:pt x="280354" y="32373"/>
                    <a:pt x="280483" y="40752"/>
                    <a:pt x="280590" y="49130"/>
                  </a:cubicBezTo>
                  <a:cubicBezTo>
                    <a:pt x="280866" y="70511"/>
                    <a:pt x="280973" y="91894"/>
                    <a:pt x="280913" y="113278"/>
                  </a:cubicBezTo>
                  <a:cubicBezTo>
                    <a:pt x="280860" y="130024"/>
                    <a:pt x="280962" y="146846"/>
                    <a:pt x="279972" y="163571"/>
                  </a:cubicBezTo>
                  <a:cubicBezTo>
                    <a:pt x="279870" y="165292"/>
                    <a:pt x="280018" y="167450"/>
                    <a:pt x="279487" y="169109"/>
                  </a:cubicBezTo>
                  <a:cubicBezTo>
                    <a:pt x="279288" y="169734"/>
                    <a:pt x="278740" y="170190"/>
                    <a:pt x="278321" y="170462"/>
                  </a:cubicBezTo>
                  <a:cubicBezTo>
                    <a:pt x="276091" y="171901"/>
                    <a:pt x="272558" y="172647"/>
                    <a:pt x="269386" y="173275"/>
                  </a:cubicBezTo>
                  <a:cubicBezTo>
                    <a:pt x="256846" y="175753"/>
                    <a:pt x="243846" y="176303"/>
                    <a:pt x="231107" y="176838"/>
                  </a:cubicBezTo>
                  <a:cubicBezTo>
                    <a:pt x="216041" y="177470"/>
                    <a:pt x="200954" y="177722"/>
                    <a:pt x="185863" y="177722"/>
                  </a:cubicBezTo>
                  <a:cubicBezTo>
                    <a:pt x="163110" y="177722"/>
                    <a:pt x="140348" y="177149"/>
                    <a:pt x="117631" y="176438"/>
                  </a:cubicBezTo>
                  <a:cubicBezTo>
                    <a:pt x="86085" y="175451"/>
                    <a:pt x="54492" y="174209"/>
                    <a:pt x="23020" y="171776"/>
                  </a:cubicBezTo>
                  <a:cubicBezTo>
                    <a:pt x="19366" y="171492"/>
                    <a:pt x="15705" y="171218"/>
                    <a:pt x="12066" y="170772"/>
                  </a:cubicBezTo>
                  <a:cubicBezTo>
                    <a:pt x="11160" y="170661"/>
                    <a:pt x="10164" y="170618"/>
                    <a:pt x="9286" y="170358"/>
                  </a:cubicBezTo>
                  <a:cubicBezTo>
                    <a:pt x="9220" y="170338"/>
                    <a:pt x="9166" y="170322"/>
                    <a:pt x="9124" y="170309"/>
                  </a:cubicBezTo>
                  <a:lnTo>
                    <a:pt x="9124" y="170309"/>
                  </a:lnTo>
                  <a:cubicBezTo>
                    <a:pt x="9023" y="170173"/>
                    <a:pt x="8804" y="169846"/>
                    <a:pt x="8722" y="169541"/>
                  </a:cubicBezTo>
                  <a:cubicBezTo>
                    <a:pt x="5709" y="158145"/>
                    <a:pt x="5993" y="145628"/>
                    <a:pt x="5618" y="133925"/>
                  </a:cubicBezTo>
                  <a:cubicBezTo>
                    <a:pt x="4432" y="96917"/>
                    <a:pt x="4897" y="59876"/>
                    <a:pt x="4884" y="22856"/>
                  </a:cubicBezTo>
                  <a:cubicBezTo>
                    <a:pt x="4883" y="18997"/>
                    <a:pt x="4941" y="15125"/>
                    <a:pt x="4777" y="11269"/>
                  </a:cubicBezTo>
                  <a:lnTo>
                    <a:pt x="4777" y="11269"/>
                  </a:lnTo>
                  <a:cubicBezTo>
                    <a:pt x="4797" y="11242"/>
                    <a:pt x="4896" y="11124"/>
                    <a:pt x="5305" y="10918"/>
                  </a:cubicBezTo>
                  <a:cubicBezTo>
                    <a:pt x="5686" y="10725"/>
                    <a:pt x="6754" y="10353"/>
                    <a:pt x="7948" y="10030"/>
                  </a:cubicBezTo>
                  <a:cubicBezTo>
                    <a:pt x="11828" y="8986"/>
                    <a:pt x="15852" y="8454"/>
                    <a:pt x="19892" y="7939"/>
                  </a:cubicBezTo>
                  <a:cubicBezTo>
                    <a:pt x="33476" y="6204"/>
                    <a:pt x="47191" y="5421"/>
                    <a:pt x="60860" y="4747"/>
                  </a:cubicBezTo>
                  <a:cubicBezTo>
                    <a:pt x="91974" y="3215"/>
                    <a:pt x="123148" y="2668"/>
                    <a:pt x="154305" y="2668"/>
                  </a:cubicBezTo>
                  <a:close/>
                  <a:moveTo>
                    <a:pt x="157175" y="0"/>
                  </a:moveTo>
                  <a:cubicBezTo>
                    <a:pt x="131420" y="0"/>
                    <a:pt x="105662" y="434"/>
                    <a:pt x="79933" y="1374"/>
                  </a:cubicBezTo>
                  <a:cubicBezTo>
                    <a:pt x="63970" y="1957"/>
                    <a:pt x="47994" y="2701"/>
                    <a:pt x="32083" y="4140"/>
                  </a:cubicBezTo>
                  <a:cubicBezTo>
                    <a:pt x="23052" y="4957"/>
                    <a:pt x="12886" y="5326"/>
                    <a:pt x="4332" y="8667"/>
                  </a:cubicBezTo>
                  <a:cubicBezTo>
                    <a:pt x="2703" y="9303"/>
                    <a:pt x="101" y="10343"/>
                    <a:pt x="5" y="12393"/>
                  </a:cubicBezTo>
                  <a:lnTo>
                    <a:pt x="5" y="12393"/>
                  </a:lnTo>
                  <a:cubicBezTo>
                    <a:pt x="2" y="12435"/>
                    <a:pt x="1" y="12478"/>
                    <a:pt x="3" y="12521"/>
                  </a:cubicBezTo>
                  <a:cubicBezTo>
                    <a:pt x="3" y="12521"/>
                    <a:pt x="3" y="12521"/>
                    <a:pt x="3" y="12521"/>
                  </a:cubicBezTo>
                  <a:lnTo>
                    <a:pt x="3" y="12521"/>
                  </a:lnTo>
                  <a:cubicBezTo>
                    <a:pt x="3" y="12537"/>
                    <a:pt x="3" y="12553"/>
                    <a:pt x="5" y="12569"/>
                  </a:cubicBezTo>
                  <a:lnTo>
                    <a:pt x="5" y="12569"/>
                  </a:lnTo>
                  <a:cubicBezTo>
                    <a:pt x="518" y="24602"/>
                    <a:pt x="88" y="36724"/>
                    <a:pt x="63" y="48762"/>
                  </a:cubicBezTo>
                  <a:cubicBezTo>
                    <a:pt x="19" y="69560"/>
                    <a:pt x="19" y="90360"/>
                    <a:pt x="316" y="111156"/>
                  </a:cubicBezTo>
                  <a:cubicBezTo>
                    <a:pt x="557" y="128097"/>
                    <a:pt x="586" y="145220"/>
                    <a:pt x="2389" y="162085"/>
                  </a:cubicBezTo>
                  <a:cubicBezTo>
                    <a:pt x="2667" y="164686"/>
                    <a:pt x="2564" y="170177"/>
                    <a:pt x="4710" y="172176"/>
                  </a:cubicBezTo>
                  <a:cubicBezTo>
                    <a:pt x="5945" y="173328"/>
                    <a:pt x="8573" y="173251"/>
                    <a:pt x="10127" y="173426"/>
                  </a:cubicBezTo>
                  <a:cubicBezTo>
                    <a:pt x="37538" y="176504"/>
                    <a:pt x="65359" y="177198"/>
                    <a:pt x="92899" y="178276"/>
                  </a:cubicBezTo>
                  <a:cubicBezTo>
                    <a:pt x="122751" y="179444"/>
                    <a:pt x="152652" y="180312"/>
                    <a:pt x="182540" y="180312"/>
                  </a:cubicBezTo>
                  <a:cubicBezTo>
                    <a:pt x="192487" y="180312"/>
                    <a:pt x="202432" y="180216"/>
                    <a:pt x="212374" y="180003"/>
                  </a:cubicBezTo>
                  <a:cubicBezTo>
                    <a:pt x="227746" y="179673"/>
                    <a:pt x="243196" y="179171"/>
                    <a:pt x="258478" y="177376"/>
                  </a:cubicBezTo>
                  <a:cubicBezTo>
                    <a:pt x="263583" y="176778"/>
                    <a:pt x="268727" y="176053"/>
                    <a:pt x="273707" y="174742"/>
                  </a:cubicBezTo>
                  <a:cubicBezTo>
                    <a:pt x="276749" y="173942"/>
                    <a:pt x="280408" y="172940"/>
                    <a:pt x="282763" y="170709"/>
                  </a:cubicBezTo>
                  <a:cubicBezTo>
                    <a:pt x="285180" y="168418"/>
                    <a:pt x="284666" y="164478"/>
                    <a:pt x="284824" y="161419"/>
                  </a:cubicBezTo>
                  <a:cubicBezTo>
                    <a:pt x="285215" y="153864"/>
                    <a:pt x="285346" y="146294"/>
                    <a:pt x="285460" y="138730"/>
                  </a:cubicBezTo>
                  <a:cubicBezTo>
                    <a:pt x="285786" y="117381"/>
                    <a:pt x="285753" y="96024"/>
                    <a:pt x="285617" y="74671"/>
                  </a:cubicBezTo>
                  <a:cubicBezTo>
                    <a:pt x="285501" y="56103"/>
                    <a:pt x="285350" y="37527"/>
                    <a:pt x="284823" y="18967"/>
                  </a:cubicBezTo>
                  <a:cubicBezTo>
                    <a:pt x="284749" y="16369"/>
                    <a:pt x="284672" y="13771"/>
                    <a:pt x="284544" y="11177"/>
                  </a:cubicBezTo>
                  <a:cubicBezTo>
                    <a:pt x="284496" y="10194"/>
                    <a:pt x="284698" y="8561"/>
                    <a:pt x="284253" y="7651"/>
                  </a:cubicBezTo>
                  <a:cubicBezTo>
                    <a:pt x="283409" y="5926"/>
                    <a:pt x="280467" y="5516"/>
                    <a:pt x="278833" y="5148"/>
                  </a:cubicBezTo>
                  <a:cubicBezTo>
                    <a:pt x="268996" y="2929"/>
                    <a:pt x="258547" y="2632"/>
                    <a:pt x="248518" y="2055"/>
                  </a:cubicBezTo>
                  <a:cubicBezTo>
                    <a:pt x="231906" y="1098"/>
                    <a:pt x="215264" y="652"/>
                    <a:pt x="198629" y="364"/>
                  </a:cubicBezTo>
                  <a:cubicBezTo>
                    <a:pt x="184815" y="125"/>
                    <a:pt x="170996" y="0"/>
                    <a:pt x="157175" y="0"/>
                  </a:cubicBezTo>
                  <a:close/>
                </a:path>
              </a:pathLst>
            </a:custGeom>
            <a:solidFill>
              <a:srgbClr val="1D1D1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33" name="Google Shape;1033;p35"/>
            <p:cNvSpPr/>
            <p:nvPr/>
          </p:nvSpPr>
          <p:spPr>
            <a:xfrm>
              <a:off x="283750" y="4284400"/>
              <a:ext cx="7068150" cy="214175"/>
            </a:xfrm>
            <a:custGeom>
              <a:avLst/>
              <a:gdLst/>
              <a:ahLst/>
              <a:cxnLst/>
              <a:rect l="l" t="t" r="r" b="b"/>
              <a:pathLst>
                <a:path w="282726" h="8567" extrusionOk="0">
                  <a:moveTo>
                    <a:pt x="281440" y="0"/>
                  </a:moveTo>
                  <a:cubicBezTo>
                    <a:pt x="281358" y="0"/>
                    <a:pt x="281269" y="7"/>
                    <a:pt x="281172" y="21"/>
                  </a:cubicBezTo>
                  <a:cubicBezTo>
                    <a:pt x="244658" y="5455"/>
                    <a:pt x="207489" y="6751"/>
                    <a:pt x="170508" y="6751"/>
                  </a:cubicBezTo>
                  <a:cubicBezTo>
                    <a:pt x="161603" y="6751"/>
                    <a:pt x="152708" y="6676"/>
                    <a:pt x="143836" y="6565"/>
                  </a:cubicBezTo>
                  <a:cubicBezTo>
                    <a:pt x="104367" y="6072"/>
                    <a:pt x="64908" y="4358"/>
                    <a:pt x="25525" y="1725"/>
                  </a:cubicBezTo>
                  <a:cubicBezTo>
                    <a:pt x="17804" y="1209"/>
                    <a:pt x="10082" y="677"/>
                    <a:pt x="2370" y="30"/>
                  </a:cubicBezTo>
                  <a:cubicBezTo>
                    <a:pt x="2336" y="27"/>
                    <a:pt x="2302" y="26"/>
                    <a:pt x="2268" y="26"/>
                  </a:cubicBezTo>
                  <a:cubicBezTo>
                    <a:pt x="1088" y="26"/>
                    <a:pt x="1" y="1713"/>
                    <a:pt x="1565" y="1844"/>
                  </a:cubicBezTo>
                  <a:lnTo>
                    <a:pt x="1565" y="1846"/>
                  </a:lnTo>
                  <a:cubicBezTo>
                    <a:pt x="23837" y="3710"/>
                    <a:pt x="46172" y="4976"/>
                    <a:pt x="68494" y="6051"/>
                  </a:cubicBezTo>
                  <a:cubicBezTo>
                    <a:pt x="99920" y="7565"/>
                    <a:pt x="131406" y="8567"/>
                    <a:pt x="162883" y="8567"/>
                  </a:cubicBezTo>
                  <a:cubicBezTo>
                    <a:pt x="177207" y="8567"/>
                    <a:pt x="191528" y="8360"/>
                    <a:pt x="205842" y="7899"/>
                  </a:cubicBezTo>
                  <a:cubicBezTo>
                    <a:pt x="230949" y="7090"/>
                    <a:pt x="256119" y="5557"/>
                    <a:pt x="280984" y="1856"/>
                  </a:cubicBezTo>
                  <a:cubicBezTo>
                    <a:pt x="282243" y="1668"/>
                    <a:pt x="282726" y="0"/>
                    <a:pt x="281440" y="0"/>
                  </a:cubicBezTo>
                  <a:close/>
                </a:path>
              </a:pathLst>
            </a:custGeom>
            <a:solidFill>
              <a:srgbClr val="1D1D1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34" name="Google Shape;1034;p35"/>
            <p:cNvSpPr/>
            <p:nvPr/>
          </p:nvSpPr>
          <p:spPr>
            <a:xfrm>
              <a:off x="3168925" y="2049700"/>
              <a:ext cx="1165600" cy="1174725"/>
            </a:xfrm>
            <a:custGeom>
              <a:avLst/>
              <a:gdLst/>
              <a:ahLst/>
              <a:cxnLst/>
              <a:rect l="l" t="t" r="r" b="b"/>
              <a:pathLst>
                <a:path w="46624" h="46989" extrusionOk="0">
                  <a:moveTo>
                    <a:pt x="8147" y="3301"/>
                  </a:moveTo>
                  <a:cubicBezTo>
                    <a:pt x="10494" y="3301"/>
                    <a:pt x="14710" y="5374"/>
                    <a:pt x="16299" y="6102"/>
                  </a:cubicBezTo>
                  <a:cubicBezTo>
                    <a:pt x="21052" y="8278"/>
                    <a:pt x="25577" y="11022"/>
                    <a:pt x="29892" y="13960"/>
                  </a:cubicBezTo>
                  <a:cubicBezTo>
                    <a:pt x="33165" y="16189"/>
                    <a:pt x="36760" y="18565"/>
                    <a:pt x="39398" y="21560"/>
                  </a:cubicBezTo>
                  <a:cubicBezTo>
                    <a:pt x="41607" y="24071"/>
                    <a:pt x="39444" y="25701"/>
                    <a:pt x="37248" y="27631"/>
                  </a:cubicBezTo>
                  <a:cubicBezTo>
                    <a:pt x="29939" y="34064"/>
                    <a:pt x="20443" y="39324"/>
                    <a:pt x="11375" y="42814"/>
                  </a:cubicBezTo>
                  <a:cubicBezTo>
                    <a:pt x="10430" y="43178"/>
                    <a:pt x="9504" y="43553"/>
                    <a:pt x="8996" y="43553"/>
                  </a:cubicBezTo>
                  <a:cubicBezTo>
                    <a:pt x="8882" y="43553"/>
                    <a:pt x="8789" y="43534"/>
                    <a:pt x="8722" y="43492"/>
                  </a:cubicBezTo>
                  <a:cubicBezTo>
                    <a:pt x="7682" y="42835"/>
                    <a:pt x="7177" y="41025"/>
                    <a:pt x="6834" y="39955"/>
                  </a:cubicBezTo>
                  <a:cubicBezTo>
                    <a:pt x="5550" y="35962"/>
                    <a:pt x="5234" y="31593"/>
                    <a:pt x="5065" y="27426"/>
                  </a:cubicBezTo>
                  <a:cubicBezTo>
                    <a:pt x="4864" y="22440"/>
                    <a:pt x="4988" y="17420"/>
                    <a:pt x="5469" y="12452"/>
                  </a:cubicBezTo>
                  <a:cubicBezTo>
                    <a:pt x="5690" y="10151"/>
                    <a:pt x="5661" y="5459"/>
                    <a:pt x="7148" y="3490"/>
                  </a:cubicBezTo>
                  <a:lnTo>
                    <a:pt x="7148" y="3490"/>
                  </a:lnTo>
                  <a:cubicBezTo>
                    <a:pt x="7415" y="3358"/>
                    <a:pt x="7755" y="3301"/>
                    <a:pt x="8147" y="3301"/>
                  </a:cubicBezTo>
                  <a:close/>
                  <a:moveTo>
                    <a:pt x="8690" y="1"/>
                  </a:moveTo>
                  <a:cubicBezTo>
                    <a:pt x="6915" y="1"/>
                    <a:pt x="5217" y="423"/>
                    <a:pt x="3795" y="1558"/>
                  </a:cubicBezTo>
                  <a:cubicBezTo>
                    <a:pt x="3702" y="1632"/>
                    <a:pt x="3618" y="1705"/>
                    <a:pt x="3542" y="1777"/>
                  </a:cubicBezTo>
                  <a:lnTo>
                    <a:pt x="3542" y="1777"/>
                  </a:lnTo>
                  <a:cubicBezTo>
                    <a:pt x="3483" y="1826"/>
                    <a:pt x="3427" y="1878"/>
                    <a:pt x="3376" y="1933"/>
                  </a:cubicBezTo>
                  <a:cubicBezTo>
                    <a:pt x="1254" y="4195"/>
                    <a:pt x="1111" y="8585"/>
                    <a:pt x="784" y="11463"/>
                  </a:cubicBezTo>
                  <a:cubicBezTo>
                    <a:pt x="139" y="17147"/>
                    <a:pt x="1" y="22915"/>
                    <a:pt x="273" y="28626"/>
                  </a:cubicBezTo>
                  <a:cubicBezTo>
                    <a:pt x="525" y="33924"/>
                    <a:pt x="683" y="46989"/>
                    <a:pt x="8103" y="46989"/>
                  </a:cubicBezTo>
                  <a:cubicBezTo>
                    <a:pt x="8624" y="46989"/>
                    <a:pt x="9180" y="46924"/>
                    <a:pt x="9775" y="46788"/>
                  </a:cubicBezTo>
                  <a:cubicBezTo>
                    <a:pt x="14982" y="45598"/>
                    <a:pt x="20140" y="42583"/>
                    <a:pt x="24762" y="40027"/>
                  </a:cubicBezTo>
                  <a:cubicBezTo>
                    <a:pt x="30302" y="36966"/>
                    <a:pt x="35876" y="33642"/>
                    <a:pt x="40658" y="29463"/>
                  </a:cubicBezTo>
                  <a:cubicBezTo>
                    <a:pt x="42917" y="27493"/>
                    <a:pt x="46624" y="24333"/>
                    <a:pt x="44955" y="21013"/>
                  </a:cubicBezTo>
                  <a:cubicBezTo>
                    <a:pt x="43140" y="17403"/>
                    <a:pt x="38154" y="14468"/>
                    <a:pt x="34991" y="12241"/>
                  </a:cubicBezTo>
                  <a:cubicBezTo>
                    <a:pt x="29454" y="8341"/>
                    <a:pt x="23530" y="4761"/>
                    <a:pt x="17255" y="2179"/>
                  </a:cubicBezTo>
                  <a:cubicBezTo>
                    <a:pt x="14803" y="1170"/>
                    <a:pt x="11641" y="1"/>
                    <a:pt x="8690" y="1"/>
                  </a:cubicBezTo>
                  <a:close/>
                </a:path>
              </a:pathLst>
            </a:custGeom>
            <a:solidFill>
              <a:srgbClr val="1D1D1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35" name="Google Shape;1035;p35"/>
            <p:cNvSpPr/>
            <p:nvPr/>
          </p:nvSpPr>
          <p:spPr>
            <a:xfrm>
              <a:off x="1030425" y="4338525"/>
              <a:ext cx="124700" cy="632250"/>
            </a:xfrm>
            <a:custGeom>
              <a:avLst/>
              <a:gdLst/>
              <a:ahLst/>
              <a:cxnLst/>
              <a:rect l="l" t="t" r="r" b="b"/>
              <a:pathLst>
                <a:path w="4988" h="25290" extrusionOk="0">
                  <a:moveTo>
                    <a:pt x="2097" y="1"/>
                  </a:moveTo>
                  <a:cubicBezTo>
                    <a:pt x="1424" y="1"/>
                    <a:pt x="596" y="365"/>
                    <a:pt x="559" y="895"/>
                  </a:cubicBezTo>
                  <a:lnTo>
                    <a:pt x="559" y="897"/>
                  </a:lnTo>
                  <a:cubicBezTo>
                    <a:pt x="0" y="8856"/>
                    <a:pt x="639" y="17065"/>
                    <a:pt x="2455" y="24822"/>
                  </a:cubicBezTo>
                  <a:cubicBezTo>
                    <a:pt x="2532" y="25151"/>
                    <a:pt x="2874" y="25290"/>
                    <a:pt x="3277" y="25290"/>
                  </a:cubicBezTo>
                  <a:cubicBezTo>
                    <a:pt x="4027" y="25290"/>
                    <a:pt x="4988" y="24809"/>
                    <a:pt x="4842" y="24181"/>
                  </a:cubicBezTo>
                  <a:cubicBezTo>
                    <a:pt x="3051" y="16534"/>
                    <a:pt x="2408" y="8490"/>
                    <a:pt x="2958" y="645"/>
                  </a:cubicBezTo>
                  <a:cubicBezTo>
                    <a:pt x="2990" y="191"/>
                    <a:pt x="2584" y="1"/>
                    <a:pt x="2097" y="1"/>
                  </a:cubicBezTo>
                  <a:close/>
                </a:path>
              </a:pathLst>
            </a:custGeom>
            <a:solidFill>
              <a:srgbClr val="1D1D1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36" name="Google Shape;1036;p35"/>
            <p:cNvSpPr/>
            <p:nvPr/>
          </p:nvSpPr>
          <p:spPr>
            <a:xfrm>
              <a:off x="567000" y="4480475"/>
              <a:ext cx="314075" cy="294800"/>
            </a:xfrm>
            <a:custGeom>
              <a:avLst/>
              <a:gdLst/>
              <a:ahLst/>
              <a:cxnLst/>
              <a:rect l="l" t="t" r="r" b="b"/>
              <a:pathLst>
                <a:path w="12563" h="11792" extrusionOk="0">
                  <a:moveTo>
                    <a:pt x="2470" y="1379"/>
                  </a:moveTo>
                  <a:cubicBezTo>
                    <a:pt x="2482" y="1380"/>
                    <a:pt x="2495" y="1381"/>
                    <a:pt x="2508" y="1383"/>
                  </a:cubicBezTo>
                  <a:lnTo>
                    <a:pt x="2508" y="1383"/>
                  </a:lnTo>
                  <a:cubicBezTo>
                    <a:pt x="2415" y="1432"/>
                    <a:pt x="2358" y="1449"/>
                    <a:pt x="2330" y="1449"/>
                  </a:cubicBezTo>
                  <a:cubicBezTo>
                    <a:pt x="2310" y="1449"/>
                    <a:pt x="2304" y="1441"/>
                    <a:pt x="2308" y="1431"/>
                  </a:cubicBezTo>
                  <a:lnTo>
                    <a:pt x="2308" y="1431"/>
                  </a:lnTo>
                  <a:cubicBezTo>
                    <a:pt x="2364" y="1416"/>
                    <a:pt x="2419" y="1399"/>
                    <a:pt x="2470" y="1379"/>
                  </a:cubicBezTo>
                  <a:close/>
                  <a:moveTo>
                    <a:pt x="2811" y="1524"/>
                  </a:moveTo>
                  <a:lnTo>
                    <a:pt x="2811" y="1524"/>
                  </a:lnTo>
                  <a:cubicBezTo>
                    <a:pt x="3050" y="1632"/>
                    <a:pt x="3370" y="1682"/>
                    <a:pt x="3608" y="1781"/>
                  </a:cubicBezTo>
                  <a:cubicBezTo>
                    <a:pt x="4244" y="2042"/>
                    <a:pt x="4859" y="2364"/>
                    <a:pt x="5457" y="2700"/>
                  </a:cubicBezTo>
                  <a:cubicBezTo>
                    <a:pt x="6641" y="3368"/>
                    <a:pt x="7803" y="4119"/>
                    <a:pt x="8840" y="5001"/>
                  </a:cubicBezTo>
                  <a:cubicBezTo>
                    <a:pt x="9604" y="5650"/>
                    <a:pt x="10096" y="5946"/>
                    <a:pt x="9319" y="6771"/>
                  </a:cubicBezTo>
                  <a:cubicBezTo>
                    <a:pt x="8321" y="7829"/>
                    <a:pt x="6861" y="8584"/>
                    <a:pt x="5601" y="9277"/>
                  </a:cubicBezTo>
                  <a:cubicBezTo>
                    <a:pt x="4996" y="9610"/>
                    <a:pt x="4379" y="9927"/>
                    <a:pt x="3745" y="10202"/>
                  </a:cubicBezTo>
                  <a:cubicBezTo>
                    <a:pt x="3603" y="10265"/>
                    <a:pt x="3423" y="10373"/>
                    <a:pt x="3246" y="10449"/>
                  </a:cubicBezTo>
                  <a:lnTo>
                    <a:pt x="3246" y="10449"/>
                  </a:lnTo>
                  <a:cubicBezTo>
                    <a:pt x="3233" y="10415"/>
                    <a:pt x="3219" y="10372"/>
                    <a:pt x="3207" y="10317"/>
                  </a:cubicBezTo>
                  <a:cubicBezTo>
                    <a:pt x="3001" y="9330"/>
                    <a:pt x="2653" y="8445"/>
                    <a:pt x="2570" y="7401"/>
                  </a:cubicBezTo>
                  <a:cubicBezTo>
                    <a:pt x="2461" y="6032"/>
                    <a:pt x="2482" y="4642"/>
                    <a:pt x="2611" y="3274"/>
                  </a:cubicBezTo>
                  <a:cubicBezTo>
                    <a:pt x="2653" y="2808"/>
                    <a:pt x="2655" y="2093"/>
                    <a:pt x="2811" y="1524"/>
                  </a:cubicBezTo>
                  <a:close/>
                  <a:moveTo>
                    <a:pt x="3174" y="1"/>
                  </a:moveTo>
                  <a:cubicBezTo>
                    <a:pt x="2484" y="1"/>
                    <a:pt x="1829" y="169"/>
                    <a:pt x="1245" y="573"/>
                  </a:cubicBezTo>
                  <a:cubicBezTo>
                    <a:pt x="1124" y="657"/>
                    <a:pt x="1031" y="735"/>
                    <a:pt x="962" y="809"/>
                  </a:cubicBezTo>
                  <a:lnTo>
                    <a:pt x="962" y="809"/>
                  </a:lnTo>
                  <a:cubicBezTo>
                    <a:pt x="928" y="837"/>
                    <a:pt x="898" y="866"/>
                    <a:pt x="873" y="896"/>
                  </a:cubicBezTo>
                  <a:cubicBezTo>
                    <a:pt x="120" y="1816"/>
                    <a:pt x="203" y="3580"/>
                    <a:pt x="150" y="4700"/>
                  </a:cubicBezTo>
                  <a:cubicBezTo>
                    <a:pt x="66" y="6450"/>
                    <a:pt x="1" y="8388"/>
                    <a:pt x="490" y="10092"/>
                  </a:cubicBezTo>
                  <a:cubicBezTo>
                    <a:pt x="850" y="11346"/>
                    <a:pt x="1621" y="11791"/>
                    <a:pt x="2557" y="11791"/>
                  </a:cubicBezTo>
                  <a:cubicBezTo>
                    <a:pt x="4297" y="11791"/>
                    <a:pt x="6606" y="10249"/>
                    <a:pt x="7893" y="9491"/>
                  </a:cubicBezTo>
                  <a:cubicBezTo>
                    <a:pt x="9145" y="8753"/>
                    <a:pt x="11454" y="7587"/>
                    <a:pt x="12061" y="6142"/>
                  </a:cubicBezTo>
                  <a:cubicBezTo>
                    <a:pt x="12563" y="4948"/>
                    <a:pt x="11205" y="4162"/>
                    <a:pt x="10357" y="3520"/>
                  </a:cubicBezTo>
                  <a:cubicBezTo>
                    <a:pt x="8718" y="2282"/>
                    <a:pt x="5712" y="1"/>
                    <a:pt x="3174" y="1"/>
                  </a:cubicBezTo>
                  <a:close/>
                </a:path>
              </a:pathLst>
            </a:custGeom>
            <a:solidFill>
              <a:srgbClr val="1D1D1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37" name="Google Shape;1037;p35"/>
            <p:cNvSpPr/>
            <p:nvPr/>
          </p:nvSpPr>
          <p:spPr>
            <a:xfrm>
              <a:off x="1781050" y="4375575"/>
              <a:ext cx="117100" cy="637100"/>
            </a:xfrm>
            <a:custGeom>
              <a:avLst/>
              <a:gdLst/>
              <a:ahLst/>
              <a:cxnLst/>
              <a:rect l="l" t="t" r="r" b="b"/>
              <a:pathLst>
                <a:path w="4684" h="25484" extrusionOk="0">
                  <a:moveTo>
                    <a:pt x="2042" y="0"/>
                  </a:moveTo>
                  <a:cubicBezTo>
                    <a:pt x="1385" y="0"/>
                    <a:pt x="625" y="371"/>
                    <a:pt x="581" y="979"/>
                  </a:cubicBezTo>
                  <a:cubicBezTo>
                    <a:pt x="1" y="8927"/>
                    <a:pt x="562" y="17089"/>
                    <a:pt x="2150" y="24889"/>
                  </a:cubicBezTo>
                  <a:cubicBezTo>
                    <a:pt x="2234" y="25305"/>
                    <a:pt x="2616" y="25483"/>
                    <a:pt x="3052" y="25483"/>
                  </a:cubicBezTo>
                  <a:cubicBezTo>
                    <a:pt x="3791" y="25483"/>
                    <a:pt x="4683" y="24972"/>
                    <a:pt x="4536" y="24248"/>
                  </a:cubicBezTo>
                  <a:cubicBezTo>
                    <a:pt x="2977" y="16591"/>
                    <a:pt x="2431" y="8612"/>
                    <a:pt x="3001" y="806"/>
                  </a:cubicBezTo>
                  <a:cubicBezTo>
                    <a:pt x="3042" y="245"/>
                    <a:pt x="2576" y="0"/>
                    <a:pt x="2042" y="0"/>
                  </a:cubicBezTo>
                  <a:close/>
                </a:path>
              </a:pathLst>
            </a:custGeom>
            <a:solidFill>
              <a:srgbClr val="1D1D1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38" name="Google Shape;1038;p35"/>
            <p:cNvSpPr/>
            <p:nvPr/>
          </p:nvSpPr>
          <p:spPr>
            <a:xfrm>
              <a:off x="1252775" y="4493275"/>
              <a:ext cx="184450" cy="339175"/>
            </a:xfrm>
            <a:custGeom>
              <a:avLst/>
              <a:gdLst/>
              <a:ahLst/>
              <a:cxnLst/>
              <a:rect l="l" t="t" r="r" b="b"/>
              <a:pathLst>
                <a:path w="7378" h="13567" extrusionOk="0">
                  <a:moveTo>
                    <a:pt x="2944" y="1215"/>
                  </a:moveTo>
                  <a:lnTo>
                    <a:pt x="4741" y="1314"/>
                  </a:lnTo>
                  <a:lnTo>
                    <a:pt x="4741" y="1314"/>
                  </a:lnTo>
                  <a:cubicBezTo>
                    <a:pt x="4069" y="4839"/>
                    <a:pt x="4646" y="8898"/>
                    <a:pt x="4900" y="12513"/>
                  </a:cubicBezTo>
                  <a:lnTo>
                    <a:pt x="4900" y="12513"/>
                  </a:lnTo>
                  <a:cubicBezTo>
                    <a:pt x="4827" y="12514"/>
                    <a:pt x="4754" y="12515"/>
                    <a:pt x="4681" y="12515"/>
                  </a:cubicBezTo>
                  <a:cubicBezTo>
                    <a:pt x="4021" y="12515"/>
                    <a:pt x="3405" y="12460"/>
                    <a:pt x="3066" y="12249"/>
                  </a:cubicBezTo>
                  <a:cubicBezTo>
                    <a:pt x="3063" y="12248"/>
                    <a:pt x="3061" y="12246"/>
                    <a:pt x="3059" y="12245"/>
                  </a:cubicBezTo>
                  <a:lnTo>
                    <a:pt x="3059" y="12245"/>
                  </a:lnTo>
                  <a:cubicBezTo>
                    <a:pt x="3086" y="12255"/>
                    <a:pt x="3113" y="12262"/>
                    <a:pt x="3136" y="12262"/>
                  </a:cubicBezTo>
                  <a:cubicBezTo>
                    <a:pt x="3192" y="12262"/>
                    <a:pt x="3222" y="12221"/>
                    <a:pt x="3164" y="12082"/>
                  </a:cubicBezTo>
                  <a:cubicBezTo>
                    <a:pt x="3075" y="11871"/>
                    <a:pt x="3048" y="11482"/>
                    <a:pt x="3058" y="11244"/>
                  </a:cubicBezTo>
                  <a:cubicBezTo>
                    <a:pt x="3091" y="10421"/>
                    <a:pt x="2948" y="9549"/>
                    <a:pt x="2924" y="8723"/>
                  </a:cubicBezTo>
                  <a:cubicBezTo>
                    <a:pt x="2852" y="6224"/>
                    <a:pt x="2877" y="3717"/>
                    <a:pt x="2944" y="1215"/>
                  </a:cubicBezTo>
                  <a:close/>
                  <a:moveTo>
                    <a:pt x="2408" y="0"/>
                  </a:moveTo>
                  <a:cubicBezTo>
                    <a:pt x="1708" y="0"/>
                    <a:pt x="602" y="337"/>
                    <a:pt x="585" y="877"/>
                  </a:cubicBezTo>
                  <a:cubicBezTo>
                    <a:pt x="465" y="4816"/>
                    <a:pt x="1" y="9238"/>
                    <a:pt x="854" y="13108"/>
                  </a:cubicBezTo>
                  <a:cubicBezTo>
                    <a:pt x="890" y="13269"/>
                    <a:pt x="1167" y="13334"/>
                    <a:pt x="1291" y="13340"/>
                  </a:cubicBezTo>
                  <a:lnTo>
                    <a:pt x="5391" y="13564"/>
                  </a:lnTo>
                  <a:cubicBezTo>
                    <a:pt x="5419" y="13566"/>
                    <a:pt x="5450" y="13567"/>
                    <a:pt x="5485" y="13567"/>
                  </a:cubicBezTo>
                  <a:cubicBezTo>
                    <a:pt x="6041" y="13567"/>
                    <a:pt x="7377" y="13365"/>
                    <a:pt x="7339" y="12692"/>
                  </a:cubicBezTo>
                  <a:cubicBezTo>
                    <a:pt x="7128" y="8881"/>
                    <a:pt x="6368" y="4350"/>
                    <a:pt x="7178" y="603"/>
                  </a:cubicBezTo>
                  <a:cubicBezTo>
                    <a:pt x="7235" y="344"/>
                    <a:pt x="6965" y="247"/>
                    <a:pt x="6751" y="235"/>
                  </a:cubicBezTo>
                  <a:lnTo>
                    <a:pt x="2560" y="6"/>
                  </a:lnTo>
                  <a:lnTo>
                    <a:pt x="2560" y="6"/>
                  </a:lnTo>
                  <a:cubicBezTo>
                    <a:pt x="2512" y="2"/>
                    <a:pt x="2461" y="0"/>
                    <a:pt x="2408" y="0"/>
                  </a:cubicBezTo>
                  <a:close/>
                </a:path>
              </a:pathLst>
            </a:custGeom>
            <a:solidFill>
              <a:srgbClr val="1D1D1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39" name="Google Shape;1039;p35"/>
            <p:cNvSpPr/>
            <p:nvPr/>
          </p:nvSpPr>
          <p:spPr>
            <a:xfrm>
              <a:off x="1451225" y="4505075"/>
              <a:ext cx="184375" cy="337375"/>
            </a:xfrm>
            <a:custGeom>
              <a:avLst/>
              <a:gdLst/>
              <a:ahLst/>
              <a:cxnLst/>
              <a:rect l="l" t="t" r="r" b="b"/>
              <a:pathLst>
                <a:path w="7375" h="13495" extrusionOk="0">
                  <a:moveTo>
                    <a:pt x="2945" y="1144"/>
                  </a:moveTo>
                  <a:lnTo>
                    <a:pt x="4754" y="1243"/>
                  </a:lnTo>
                  <a:lnTo>
                    <a:pt x="4754" y="1243"/>
                  </a:lnTo>
                  <a:cubicBezTo>
                    <a:pt x="4068" y="4787"/>
                    <a:pt x="4651" y="8873"/>
                    <a:pt x="4904" y="12511"/>
                  </a:cubicBezTo>
                  <a:lnTo>
                    <a:pt x="4904" y="12511"/>
                  </a:lnTo>
                  <a:cubicBezTo>
                    <a:pt x="4830" y="12512"/>
                    <a:pt x="4757" y="12513"/>
                    <a:pt x="4684" y="12513"/>
                  </a:cubicBezTo>
                  <a:cubicBezTo>
                    <a:pt x="4018" y="12513"/>
                    <a:pt x="3400" y="12458"/>
                    <a:pt x="3074" y="12245"/>
                  </a:cubicBezTo>
                  <a:cubicBezTo>
                    <a:pt x="3009" y="12202"/>
                    <a:pt x="2974" y="12181"/>
                    <a:pt x="2960" y="12173"/>
                  </a:cubicBezTo>
                  <a:lnTo>
                    <a:pt x="2960" y="12173"/>
                  </a:lnTo>
                  <a:cubicBezTo>
                    <a:pt x="2985" y="12187"/>
                    <a:pt x="3071" y="12231"/>
                    <a:pt x="3132" y="12231"/>
                  </a:cubicBezTo>
                  <a:cubicBezTo>
                    <a:pt x="3190" y="12231"/>
                    <a:pt x="3226" y="12190"/>
                    <a:pt x="3165" y="12044"/>
                  </a:cubicBezTo>
                  <a:cubicBezTo>
                    <a:pt x="3074" y="11831"/>
                    <a:pt x="3050" y="11445"/>
                    <a:pt x="3059" y="11206"/>
                  </a:cubicBezTo>
                  <a:cubicBezTo>
                    <a:pt x="3089" y="10382"/>
                    <a:pt x="2949" y="9514"/>
                    <a:pt x="2925" y="8685"/>
                  </a:cubicBezTo>
                  <a:cubicBezTo>
                    <a:pt x="2853" y="6173"/>
                    <a:pt x="2878" y="3657"/>
                    <a:pt x="2945" y="1144"/>
                  </a:cubicBezTo>
                  <a:close/>
                  <a:moveTo>
                    <a:pt x="2518" y="1"/>
                  </a:moveTo>
                  <a:cubicBezTo>
                    <a:pt x="2489" y="1"/>
                    <a:pt x="2456" y="3"/>
                    <a:pt x="2420" y="8"/>
                  </a:cubicBezTo>
                  <a:lnTo>
                    <a:pt x="2420" y="8"/>
                  </a:lnTo>
                  <a:cubicBezTo>
                    <a:pt x="1720" y="17"/>
                    <a:pt x="601" y="331"/>
                    <a:pt x="585" y="841"/>
                  </a:cubicBezTo>
                  <a:cubicBezTo>
                    <a:pt x="465" y="4779"/>
                    <a:pt x="1" y="9202"/>
                    <a:pt x="853" y="13070"/>
                  </a:cubicBezTo>
                  <a:cubicBezTo>
                    <a:pt x="888" y="13223"/>
                    <a:pt x="1174" y="13263"/>
                    <a:pt x="1281" y="13269"/>
                  </a:cubicBezTo>
                  <a:lnTo>
                    <a:pt x="5381" y="13493"/>
                  </a:lnTo>
                  <a:cubicBezTo>
                    <a:pt x="5404" y="13494"/>
                    <a:pt x="5429" y="13495"/>
                    <a:pt x="5458" y="13495"/>
                  </a:cubicBezTo>
                  <a:cubicBezTo>
                    <a:pt x="5975" y="13495"/>
                    <a:pt x="7374" y="13280"/>
                    <a:pt x="7340" y="12655"/>
                  </a:cubicBezTo>
                  <a:cubicBezTo>
                    <a:pt x="7129" y="8842"/>
                    <a:pt x="6365" y="4303"/>
                    <a:pt x="7174" y="553"/>
                  </a:cubicBezTo>
                  <a:cubicBezTo>
                    <a:pt x="7230" y="300"/>
                    <a:pt x="6960" y="244"/>
                    <a:pt x="6760" y="232"/>
                  </a:cubicBezTo>
                  <a:lnTo>
                    <a:pt x="2544" y="1"/>
                  </a:lnTo>
                  <a:cubicBezTo>
                    <a:pt x="2536" y="1"/>
                    <a:pt x="2527" y="1"/>
                    <a:pt x="2518" y="1"/>
                  </a:cubicBezTo>
                  <a:close/>
                </a:path>
              </a:pathLst>
            </a:custGeom>
            <a:solidFill>
              <a:srgbClr val="1D1D1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40" name="Google Shape;1040;p35"/>
            <p:cNvSpPr/>
            <p:nvPr/>
          </p:nvSpPr>
          <p:spPr>
            <a:xfrm>
              <a:off x="6438550" y="4374275"/>
              <a:ext cx="117850" cy="656450"/>
            </a:xfrm>
            <a:custGeom>
              <a:avLst/>
              <a:gdLst/>
              <a:ahLst/>
              <a:cxnLst/>
              <a:rect l="l" t="t" r="r" b="b"/>
              <a:pathLst>
                <a:path w="4714" h="26258" extrusionOk="0">
                  <a:moveTo>
                    <a:pt x="2075" y="0"/>
                  </a:moveTo>
                  <a:cubicBezTo>
                    <a:pt x="1390" y="0"/>
                    <a:pt x="499" y="361"/>
                    <a:pt x="472" y="834"/>
                  </a:cubicBezTo>
                  <a:cubicBezTo>
                    <a:pt x="0" y="9177"/>
                    <a:pt x="558" y="17699"/>
                    <a:pt x="2214" y="25882"/>
                  </a:cubicBezTo>
                  <a:cubicBezTo>
                    <a:pt x="2267" y="26146"/>
                    <a:pt x="2567" y="26258"/>
                    <a:pt x="2938" y="26258"/>
                  </a:cubicBezTo>
                  <a:cubicBezTo>
                    <a:pt x="3683" y="26258"/>
                    <a:pt x="4714" y="25808"/>
                    <a:pt x="4600" y="25242"/>
                  </a:cubicBezTo>
                  <a:cubicBezTo>
                    <a:pt x="2967" y="17169"/>
                    <a:pt x="2390" y="8755"/>
                    <a:pt x="2857" y="525"/>
                  </a:cubicBezTo>
                  <a:cubicBezTo>
                    <a:pt x="2878" y="152"/>
                    <a:pt x="2520" y="0"/>
                    <a:pt x="2075" y="0"/>
                  </a:cubicBezTo>
                  <a:close/>
                </a:path>
              </a:pathLst>
            </a:custGeom>
            <a:solidFill>
              <a:srgbClr val="1D1D1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41" name="Google Shape;1041;p35"/>
            <p:cNvSpPr/>
            <p:nvPr/>
          </p:nvSpPr>
          <p:spPr>
            <a:xfrm>
              <a:off x="5508325" y="4425050"/>
              <a:ext cx="150225" cy="667725"/>
            </a:xfrm>
            <a:custGeom>
              <a:avLst/>
              <a:gdLst/>
              <a:ahLst/>
              <a:cxnLst/>
              <a:rect l="l" t="t" r="r" b="b"/>
              <a:pathLst>
                <a:path w="6009" h="26709" extrusionOk="0">
                  <a:moveTo>
                    <a:pt x="1804" y="0"/>
                  </a:moveTo>
                  <a:cubicBezTo>
                    <a:pt x="1090" y="0"/>
                    <a:pt x="1" y="374"/>
                    <a:pt x="23" y="918"/>
                  </a:cubicBezTo>
                  <a:lnTo>
                    <a:pt x="23" y="917"/>
                  </a:lnTo>
                  <a:cubicBezTo>
                    <a:pt x="365" y="9404"/>
                    <a:pt x="1037" y="18252"/>
                    <a:pt x="3480" y="26413"/>
                  </a:cubicBezTo>
                  <a:cubicBezTo>
                    <a:pt x="3542" y="26622"/>
                    <a:pt x="3803" y="26709"/>
                    <a:pt x="4131" y="26709"/>
                  </a:cubicBezTo>
                  <a:cubicBezTo>
                    <a:pt x="4890" y="26709"/>
                    <a:pt x="6008" y="26246"/>
                    <a:pt x="5866" y="25772"/>
                  </a:cubicBezTo>
                  <a:cubicBezTo>
                    <a:pt x="3424" y="17612"/>
                    <a:pt x="2752" y="8764"/>
                    <a:pt x="2408" y="278"/>
                  </a:cubicBezTo>
                  <a:cubicBezTo>
                    <a:pt x="2401" y="85"/>
                    <a:pt x="2145" y="0"/>
                    <a:pt x="1804" y="0"/>
                  </a:cubicBezTo>
                  <a:close/>
                </a:path>
              </a:pathLst>
            </a:custGeom>
            <a:solidFill>
              <a:srgbClr val="1D1D1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42" name="Google Shape;1042;p35"/>
            <p:cNvSpPr/>
            <p:nvPr/>
          </p:nvSpPr>
          <p:spPr>
            <a:xfrm>
              <a:off x="6991600" y="4424000"/>
              <a:ext cx="188650" cy="149975"/>
            </a:xfrm>
            <a:custGeom>
              <a:avLst/>
              <a:gdLst/>
              <a:ahLst/>
              <a:cxnLst/>
              <a:rect l="l" t="t" r="r" b="b"/>
              <a:pathLst>
                <a:path w="7546" h="5999" extrusionOk="0">
                  <a:moveTo>
                    <a:pt x="5650" y="0"/>
                  </a:moveTo>
                  <a:cubicBezTo>
                    <a:pt x="4953" y="0"/>
                    <a:pt x="4203" y="174"/>
                    <a:pt x="3593" y="278"/>
                  </a:cubicBezTo>
                  <a:cubicBezTo>
                    <a:pt x="2770" y="418"/>
                    <a:pt x="1949" y="576"/>
                    <a:pt x="1135" y="760"/>
                  </a:cubicBezTo>
                  <a:cubicBezTo>
                    <a:pt x="692" y="858"/>
                    <a:pt x="1" y="1296"/>
                    <a:pt x="145" y="1840"/>
                  </a:cubicBezTo>
                  <a:cubicBezTo>
                    <a:pt x="250" y="2227"/>
                    <a:pt x="659" y="2337"/>
                    <a:pt x="1046" y="2337"/>
                  </a:cubicBezTo>
                  <a:cubicBezTo>
                    <a:pt x="1228" y="2337"/>
                    <a:pt x="1405" y="2312"/>
                    <a:pt x="1544" y="2282"/>
                  </a:cubicBezTo>
                  <a:lnTo>
                    <a:pt x="1542" y="2282"/>
                  </a:lnTo>
                  <a:cubicBezTo>
                    <a:pt x="2071" y="2162"/>
                    <a:pt x="2603" y="2054"/>
                    <a:pt x="3136" y="1955"/>
                  </a:cubicBezTo>
                  <a:cubicBezTo>
                    <a:pt x="3566" y="1876"/>
                    <a:pt x="3997" y="1804"/>
                    <a:pt x="4431" y="1751"/>
                  </a:cubicBezTo>
                  <a:cubicBezTo>
                    <a:pt x="4571" y="1735"/>
                    <a:pt x="4714" y="1727"/>
                    <a:pt x="4856" y="1714"/>
                  </a:cubicBezTo>
                  <a:lnTo>
                    <a:pt x="4856" y="1714"/>
                  </a:lnTo>
                  <a:cubicBezTo>
                    <a:pt x="4865" y="1810"/>
                    <a:pt x="4882" y="1910"/>
                    <a:pt x="4883" y="1965"/>
                  </a:cubicBezTo>
                  <a:cubicBezTo>
                    <a:pt x="4889" y="2425"/>
                    <a:pt x="4853" y="2889"/>
                    <a:pt x="4821" y="3347"/>
                  </a:cubicBezTo>
                  <a:cubicBezTo>
                    <a:pt x="4776" y="3992"/>
                    <a:pt x="4718" y="4635"/>
                    <a:pt x="4646" y="5279"/>
                  </a:cubicBezTo>
                  <a:cubicBezTo>
                    <a:pt x="4591" y="5782"/>
                    <a:pt x="5020" y="5998"/>
                    <a:pt x="5532" y="5998"/>
                  </a:cubicBezTo>
                  <a:cubicBezTo>
                    <a:pt x="6194" y="5998"/>
                    <a:pt x="6993" y="5636"/>
                    <a:pt x="7057" y="5068"/>
                  </a:cubicBezTo>
                  <a:cubicBezTo>
                    <a:pt x="7149" y="4233"/>
                    <a:pt x="7223" y="3397"/>
                    <a:pt x="7266" y="2559"/>
                  </a:cubicBezTo>
                  <a:cubicBezTo>
                    <a:pt x="7309" y="1742"/>
                    <a:pt x="7545" y="487"/>
                    <a:pt x="6582" y="142"/>
                  </a:cubicBezTo>
                  <a:cubicBezTo>
                    <a:pt x="6296" y="39"/>
                    <a:pt x="5979" y="0"/>
                    <a:pt x="5650" y="0"/>
                  </a:cubicBezTo>
                  <a:close/>
                </a:path>
              </a:pathLst>
            </a:custGeom>
            <a:solidFill>
              <a:srgbClr val="1D1D1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43" name="Google Shape;1043;p35"/>
            <p:cNvSpPr/>
            <p:nvPr/>
          </p:nvSpPr>
          <p:spPr>
            <a:xfrm>
              <a:off x="6597875" y="4463975"/>
              <a:ext cx="209750" cy="182225"/>
            </a:xfrm>
            <a:custGeom>
              <a:avLst/>
              <a:gdLst/>
              <a:ahLst/>
              <a:cxnLst/>
              <a:rect l="l" t="t" r="r" b="b"/>
              <a:pathLst>
                <a:path w="8390" h="7289" extrusionOk="0">
                  <a:moveTo>
                    <a:pt x="2640" y="2025"/>
                  </a:moveTo>
                  <a:lnTo>
                    <a:pt x="2640" y="2025"/>
                  </a:lnTo>
                  <a:cubicBezTo>
                    <a:pt x="2642" y="2054"/>
                    <a:pt x="2641" y="2088"/>
                    <a:pt x="2637" y="2124"/>
                  </a:cubicBezTo>
                  <a:lnTo>
                    <a:pt x="2637" y="2124"/>
                  </a:lnTo>
                  <a:cubicBezTo>
                    <a:pt x="2568" y="2119"/>
                    <a:pt x="2475" y="2100"/>
                    <a:pt x="2352" y="2061"/>
                  </a:cubicBezTo>
                  <a:lnTo>
                    <a:pt x="2352" y="2061"/>
                  </a:lnTo>
                  <a:cubicBezTo>
                    <a:pt x="2364" y="2065"/>
                    <a:pt x="2380" y="2067"/>
                    <a:pt x="2398" y="2067"/>
                  </a:cubicBezTo>
                  <a:cubicBezTo>
                    <a:pt x="2457" y="2067"/>
                    <a:pt x="2543" y="2049"/>
                    <a:pt x="2640" y="2025"/>
                  </a:cubicBezTo>
                  <a:close/>
                  <a:moveTo>
                    <a:pt x="5409" y="1"/>
                  </a:moveTo>
                  <a:cubicBezTo>
                    <a:pt x="3852" y="1"/>
                    <a:pt x="2091" y="112"/>
                    <a:pt x="940" y="936"/>
                  </a:cubicBezTo>
                  <a:cubicBezTo>
                    <a:pt x="94" y="1541"/>
                    <a:pt x="118" y="2678"/>
                    <a:pt x="66" y="3621"/>
                  </a:cubicBezTo>
                  <a:cubicBezTo>
                    <a:pt x="13" y="4590"/>
                    <a:pt x="1" y="5565"/>
                    <a:pt x="11" y="6535"/>
                  </a:cubicBezTo>
                  <a:cubicBezTo>
                    <a:pt x="18" y="7064"/>
                    <a:pt x="480" y="7289"/>
                    <a:pt x="999" y="7289"/>
                  </a:cubicBezTo>
                  <a:cubicBezTo>
                    <a:pt x="1669" y="7289"/>
                    <a:pt x="2432" y="6914"/>
                    <a:pt x="2425" y="6336"/>
                  </a:cubicBezTo>
                  <a:cubicBezTo>
                    <a:pt x="2416" y="5607"/>
                    <a:pt x="2424" y="4879"/>
                    <a:pt x="2448" y="4151"/>
                  </a:cubicBezTo>
                  <a:cubicBezTo>
                    <a:pt x="2464" y="3675"/>
                    <a:pt x="2484" y="3200"/>
                    <a:pt x="2528" y="2726"/>
                  </a:cubicBezTo>
                  <a:cubicBezTo>
                    <a:pt x="2540" y="2600"/>
                    <a:pt x="2620" y="2322"/>
                    <a:pt x="2637" y="2124"/>
                  </a:cubicBezTo>
                  <a:lnTo>
                    <a:pt x="2637" y="2124"/>
                  </a:lnTo>
                  <a:cubicBezTo>
                    <a:pt x="2651" y="2125"/>
                    <a:pt x="2663" y="2125"/>
                    <a:pt x="2674" y="2125"/>
                  </a:cubicBezTo>
                  <a:cubicBezTo>
                    <a:pt x="2816" y="2125"/>
                    <a:pt x="2834" y="2055"/>
                    <a:pt x="2805" y="1980"/>
                  </a:cubicBezTo>
                  <a:lnTo>
                    <a:pt x="2805" y="1980"/>
                  </a:lnTo>
                  <a:cubicBezTo>
                    <a:pt x="2749" y="1996"/>
                    <a:pt x="2693" y="2011"/>
                    <a:pt x="2640" y="2025"/>
                  </a:cubicBezTo>
                  <a:lnTo>
                    <a:pt x="2640" y="2025"/>
                  </a:lnTo>
                  <a:cubicBezTo>
                    <a:pt x="2638" y="1997"/>
                    <a:pt x="2634" y="1974"/>
                    <a:pt x="2627" y="1954"/>
                  </a:cubicBezTo>
                  <a:cubicBezTo>
                    <a:pt x="2587" y="1847"/>
                    <a:pt x="2599" y="1808"/>
                    <a:pt x="2631" y="1808"/>
                  </a:cubicBezTo>
                  <a:cubicBezTo>
                    <a:pt x="2678" y="1808"/>
                    <a:pt x="2771" y="1896"/>
                    <a:pt x="2805" y="1980"/>
                  </a:cubicBezTo>
                  <a:lnTo>
                    <a:pt x="2805" y="1980"/>
                  </a:lnTo>
                  <a:cubicBezTo>
                    <a:pt x="2967" y="1933"/>
                    <a:pt x="3130" y="1882"/>
                    <a:pt x="3218" y="1870"/>
                  </a:cubicBezTo>
                  <a:cubicBezTo>
                    <a:pt x="3697" y="1802"/>
                    <a:pt x="4184" y="1770"/>
                    <a:pt x="4667" y="1743"/>
                  </a:cubicBezTo>
                  <a:cubicBezTo>
                    <a:pt x="5207" y="1713"/>
                    <a:pt x="5749" y="1697"/>
                    <a:pt x="6291" y="1697"/>
                  </a:cubicBezTo>
                  <a:cubicBezTo>
                    <a:pt x="6375" y="1697"/>
                    <a:pt x="6460" y="1697"/>
                    <a:pt x="6545" y="1698"/>
                  </a:cubicBezTo>
                  <a:cubicBezTo>
                    <a:pt x="6549" y="1698"/>
                    <a:pt x="6553" y="1698"/>
                    <a:pt x="6557" y="1698"/>
                  </a:cubicBezTo>
                  <a:cubicBezTo>
                    <a:pt x="7887" y="1698"/>
                    <a:pt x="8390" y="29"/>
                    <a:pt x="6774" y="15"/>
                  </a:cubicBezTo>
                  <a:cubicBezTo>
                    <a:pt x="6355" y="11"/>
                    <a:pt x="5892" y="1"/>
                    <a:pt x="5409" y="1"/>
                  </a:cubicBezTo>
                  <a:close/>
                </a:path>
              </a:pathLst>
            </a:custGeom>
            <a:solidFill>
              <a:srgbClr val="1D1D1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44" name="Google Shape;1044;p35"/>
            <p:cNvSpPr/>
            <p:nvPr/>
          </p:nvSpPr>
          <p:spPr>
            <a:xfrm>
              <a:off x="6978525" y="4696425"/>
              <a:ext cx="195475" cy="174150"/>
            </a:xfrm>
            <a:custGeom>
              <a:avLst/>
              <a:gdLst/>
              <a:ahLst/>
              <a:cxnLst/>
              <a:rect l="l" t="t" r="r" b="b"/>
              <a:pathLst>
                <a:path w="7819" h="6966" extrusionOk="0">
                  <a:moveTo>
                    <a:pt x="6999" y="0"/>
                  </a:moveTo>
                  <a:cubicBezTo>
                    <a:pt x="6293" y="0"/>
                    <a:pt x="5070" y="343"/>
                    <a:pt x="5100" y="815"/>
                  </a:cubicBezTo>
                  <a:cubicBezTo>
                    <a:pt x="5168" y="1879"/>
                    <a:pt x="5412" y="3825"/>
                    <a:pt x="4750" y="4729"/>
                  </a:cubicBezTo>
                  <a:cubicBezTo>
                    <a:pt x="4386" y="5224"/>
                    <a:pt x="3433" y="5392"/>
                    <a:pt x="2870" y="5580"/>
                  </a:cubicBezTo>
                  <a:cubicBezTo>
                    <a:pt x="2326" y="5762"/>
                    <a:pt x="1779" y="5931"/>
                    <a:pt x="1227" y="6088"/>
                  </a:cubicBezTo>
                  <a:cubicBezTo>
                    <a:pt x="1035" y="6142"/>
                    <a:pt x="1" y="6431"/>
                    <a:pt x="132" y="6778"/>
                  </a:cubicBezTo>
                  <a:cubicBezTo>
                    <a:pt x="186" y="6920"/>
                    <a:pt x="371" y="6966"/>
                    <a:pt x="588" y="6966"/>
                  </a:cubicBezTo>
                  <a:cubicBezTo>
                    <a:pt x="910" y="6966"/>
                    <a:pt x="1300" y="6864"/>
                    <a:pt x="1425" y="6829"/>
                  </a:cubicBezTo>
                  <a:cubicBezTo>
                    <a:pt x="2275" y="6588"/>
                    <a:pt x="3118" y="6324"/>
                    <a:pt x="3953" y="6038"/>
                  </a:cubicBezTo>
                  <a:cubicBezTo>
                    <a:pt x="4845" y="5731"/>
                    <a:pt x="6013" y="5420"/>
                    <a:pt x="6735" y="4775"/>
                  </a:cubicBezTo>
                  <a:cubicBezTo>
                    <a:pt x="7818" y="3805"/>
                    <a:pt x="7569" y="1484"/>
                    <a:pt x="7487" y="175"/>
                  </a:cubicBezTo>
                  <a:cubicBezTo>
                    <a:pt x="7479" y="54"/>
                    <a:pt x="7280" y="0"/>
                    <a:pt x="6999" y="0"/>
                  </a:cubicBezTo>
                  <a:close/>
                </a:path>
              </a:pathLst>
            </a:custGeom>
            <a:solidFill>
              <a:srgbClr val="1D1D1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45" name="Google Shape;1045;p35"/>
            <p:cNvSpPr/>
            <p:nvPr/>
          </p:nvSpPr>
          <p:spPr>
            <a:xfrm>
              <a:off x="6595625" y="4774175"/>
              <a:ext cx="229675" cy="151875"/>
            </a:xfrm>
            <a:custGeom>
              <a:avLst/>
              <a:gdLst/>
              <a:ahLst/>
              <a:cxnLst/>
              <a:rect l="l" t="t" r="r" b="b"/>
              <a:pathLst>
                <a:path w="9187" h="6075" extrusionOk="0">
                  <a:moveTo>
                    <a:pt x="1985" y="1"/>
                  </a:moveTo>
                  <a:cubicBezTo>
                    <a:pt x="1325" y="1"/>
                    <a:pt x="573" y="374"/>
                    <a:pt x="553" y="978"/>
                  </a:cubicBezTo>
                  <a:lnTo>
                    <a:pt x="555" y="977"/>
                  </a:lnTo>
                  <a:lnTo>
                    <a:pt x="555" y="977"/>
                  </a:lnTo>
                  <a:cubicBezTo>
                    <a:pt x="511" y="2324"/>
                    <a:pt x="0" y="5789"/>
                    <a:pt x="1896" y="6044"/>
                  </a:cubicBezTo>
                  <a:cubicBezTo>
                    <a:pt x="2053" y="6065"/>
                    <a:pt x="2213" y="6074"/>
                    <a:pt x="2376" y="6074"/>
                  </a:cubicBezTo>
                  <a:cubicBezTo>
                    <a:pt x="3312" y="6074"/>
                    <a:pt x="4329" y="5764"/>
                    <a:pt x="5202" y="5577"/>
                  </a:cubicBezTo>
                  <a:cubicBezTo>
                    <a:pt x="6089" y="5386"/>
                    <a:pt x="6972" y="5179"/>
                    <a:pt x="7854" y="4958"/>
                  </a:cubicBezTo>
                  <a:cubicBezTo>
                    <a:pt x="9187" y="4621"/>
                    <a:pt x="8960" y="3247"/>
                    <a:pt x="7822" y="3247"/>
                  </a:cubicBezTo>
                  <a:cubicBezTo>
                    <a:pt x="7695" y="3247"/>
                    <a:pt x="7557" y="3264"/>
                    <a:pt x="7409" y="3302"/>
                  </a:cubicBezTo>
                  <a:cubicBezTo>
                    <a:pt x="6837" y="3446"/>
                    <a:pt x="6261" y="3585"/>
                    <a:pt x="5684" y="3716"/>
                  </a:cubicBezTo>
                  <a:cubicBezTo>
                    <a:pt x="4922" y="3890"/>
                    <a:pt x="3879" y="3908"/>
                    <a:pt x="3125" y="4181"/>
                  </a:cubicBezTo>
                  <a:lnTo>
                    <a:pt x="3125" y="4181"/>
                  </a:lnTo>
                  <a:cubicBezTo>
                    <a:pt x="3132" y="3766"/>
                    <a:pt x="2985" y="3237"/>
                    <a:pt x="2973" y="2839"/>
                  </a:cubicBezTo>
                  <a:cubicBezTo>
                    <a:pt x="2951" y="2161"/>
                    <a:pt x="2952" y="1480"/>
                    <a:pt x="2973" y="802"/>
                  </a:cubicBezTo>
                  <a:cubicBezTo>
                    <a:pt x="2991" y="243"/>
                    <a:pt x="2518" y="1"/>
                    <a:pt x="1985" y="1"/>
                  </a:cubicBezTo>
                  <a:close/>
                </a:path>
              </a:pathLst>
            </a:custGeom>
            <a:solidFill>
              <a:srgbClr val="1D1D1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46" name="Google Shape;1046;p35"/>
            <p:cNvSpPr/>
            <p:nvPr/>
          </p:nvSpPr>
          <p:spPr>
            <a:xfrm>
              <a:off x="5761950" y="4564800"/>
              <a:ext cx="353400" cy="375925"/>
            </a:xfrm>
            <a:custGeom>
              <a:avLst/>
              <a:gdLst/>
              <a:ahLst/>
              <a:cxnLst/>
              <a:rect l="l" t="t" r="r" b="b"/>
              <a:pathLst>
                <a:path w="14136" h="15037" extrusionOk="0">
                  <a:moveTo>
                    <a:pt x="9602" y="1644"/>
                  </a:moveTo>
                  <a:lnTo>
                    <a:pt x="9602" y="1644"/>
                  </a:lnTo>
                  <a:cubicBezTo>
                    <a:pt x="9817" y="2339"/>
                    <a:pt x="10226" y="3187"/>
                    <a:pt x="10330" y="3777"/>
                  </a:cubicBezTo>
                  <a:cubicBezTo>
                    <a:pt x="10822" y="6594"/>
                    <a:pt x="11042" y="9587"/>
                    <a:pt x="10860" y="12442"/>
                  </a:cubicBezTo>
                  <a:cubicBezTo>
                    <a:pt x="10854" y="12531"/>
                    <a:pt x="10836" y="12643"/>
                    <a:pt x="10812" y="12768"/>
                  </a:cubicBezTo>
                  <a:lnTo>
                    <a:pt x="10812" y="12768"/>
                  </a:lnTo>
                  <a:cubicBezTo>
                    <a:pt x="10102" y="11906"/>
                    <a:pt x="9043" y="11051"/>
                    <a:pt x="8454" y="10189"/>
                  </a:cubicBezTo>
                  <a:cubicBezTo>
                    <a:pt x="8375" y="10074"/>
                    <a:pt x="8209" y="10039"/>
                    <a:pt x="8031" y="10039"/>
                  </a:cubicBezTo>
                  <a:cubicBezTo>
                    <a:pt x="7830" y="10039"/>
                    <a:pt x="7614" y="10084"/>
                    <a:pt x="7494" y="10108"/>
                  </a:cubicBezTo>
                  <a:cubicBezTo>
                    <a:pt x="7112" y="10184"/>
                    <a:pt x="4690" y="10512"/>
                    <a:pt x="3094" y="10909"/>
                  </a:cubicBezTo>
                  <a:lnTo>
                    <a:pt x="3094" y="10909"/>
                  </a:lnTo>
                  <a:cubicBezTo>
                    <a:pt x="3064" y="10711"/>
                    <a:pt x="3044" y="10512"/>
                    <a:pt x="3032" y="10313"/>
                  </a:cubicBezTo>
                  <a:cubicBezTo>
                    <a:pt x="3111" y="9872"/>
                    <a:pt x="2996" y="9310"/>
                    <a:pt x="2993" y="8865"/>
                  </a:cubicBezTo>
                  <a:cubicBezTo>
                    <a:pt x="2989" y="7957"/>
                    <a:pt x="3018" y="7045"/>
                    <a:pt x="3060" y="6138"/>
                  </a:cubicBezTo>
                  <a:lnTo>
                    <a:pt x="3060" y="6138"/>
                  </a:lnTo>
                  <a:cubicBezTo>
                    <a:pt x="3550" y="5013"/>
                    <a:pt x="7088" y="5296"/>
                    <a:pt x="8030" y="4164"/>
                  </a:cubicBezTo>
                  <a:cubicBezTo>
                    <a:pt x="8425" y="3688"/>
                    <a:pt x="8665" y="3007"/>
                    <a:pt x="9010" y="2488"/>
                  </a:cubicBezTo>
                  <a:cubicBezTo>
                    <a:pt x="9194" y="2210"/>
                    <a:pt x="9443" y="1936"/>
                    <a:pt x="9602" y="1644"/>
                  </a:cubicBezTo>
                  <a:close/>
                  <a:moveTo>
                    <a:pt x="10604" y="1"/>
                  </a:moveTo>
                  <a:cubicBezTo>
                    <a:pt x="8277" y="1"/>
                    <a:pt x="6728" y="2575"/>
                    <a:pt x="5749" y="4468"/>
                  </a:cubicBezTo>
                  <a:lnTo>
                    <a:pt x="5749" y="4468"/>
                  </a:lnTo>
                  <a:cubicBezTo>
                    <a:pt x="3837" y="4722"/>
                    <a:pt x="1192" y="5224"/>
                    <a:pt x="695" y="6624"/>
                  </a:cubicBezTo>
                  <a:cubicBezTo>
                    <a:pt x="693" y="6631"/>
                    <a:pt x="691" y="6638"/>
                    <a:pt x="691" y="6644"/>
                  </a:cubicBezTo>
                  <a:lnTo>
                    <a:pt x="691" y="6644"/>
                  </a:lnTo>
                  <a:cubicBezTo>
                    <a:pt x="682" y="6669"/>
                    <a:pt x="677" y="6696"/>
                    <a:pt x="676" y="6722"/>
                  </a:cubicBezTo>
                  <a:cubicBezTo>
                    <a:pt x="623" y="7810"/>
                    <a:pt x="1" y="11537"/>
                    <a:pt x="1075" y="12160"/>
                  </a:cubicBezTo>
                  <a:cubicBezTo>
                    <a:pt x="1181" y="12222"/>
                    <a:pt x="1310" y="12247"/>
                    <a:pt x="1453" y="12247"/>
                  </a:cubicBezTo>
                  <a:cubicBezTo>
                    <a:pt x="2009" y="12247"/>
                    <a:pt x="2775" y="11866"/>
                    <a:pt x="3169" y="11758"/>
                  </a:cubicBezTo>
                  <a:cubicBezTo>
                    <a:pt x="4176" y="11482"/>
                    <a:pt x="5204" y="11271"/>
                    <a:pt x="6230" y="11067"/>
                  </a:cubicBezTo>
                  <a:lnTo>
                    <a:pt x="6230" y="11067"/>
                  </a:lnTo>
                  <a:cubicBezTo>
                    <a:pt x="7241" y="12555"/>
                    <a:pt x="8923" y="15037"/>
                    <a:pt x="10854" y="15037"/>
                  </a:cubicBezTo>
                  <a:cubicBezTo>
                    <a:pt x="11275" y="15037"/>
                    <a:pt x="11707" y="14919"/>
                    <a:pt x="12147" y="14648"/>
                  </a:cubicBezTo>
                  <a:cubicBezTo>
                    <a:pt x="14136" y="13422"/>
                    <a:pt x="13304" y="9031"/>
                    <a:pt x="13170" y="7107"/>
                  </a:cubicBezTo>
                  <a:cubicBezTo>
                    <a:pt x="13048" y="5366"/>
                    <a:pt x="13274" y="177"/>
                    <a:pt x="10822" y="8"/>
                  </a:cubicBezTo>
                  <a:cubicBezTo>
                    <a:pt x="10749" y="3"/>
                    <a:pt x="10676" y="1"/>
                    <a:pt x="10604" y="1"/>
                  </a:cubicBezTo>
                  <a:close/>
                </a:path>
              </a:pathLst>
            </a:custGeom>
            <a:solidFill>
              <a:srgbClr val="1D1D1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47" name="Google Shape;1047;p35"/>
            <p:cNvSpPr/>
            <p:nvPr/>
          </p:nvSpPr>
          <p:spPr>
            <a:xfrm>
              <a:off x="6058275" y="4538425"/>
              <a:ext cx="206450" cy="144950"/>
            </a:xfrm>
            <a:custGeom>
              <a:avLst/>
              <a:gdLst/>
              <a:ahLst/>
              <a:cxnLst/>
              <a:rect l="l" t="t" r="r" b="b"/>
              <a:pathLst>
                <a:path w="8258" h="5798" extrusionOk="0">
                  <a:moveTo>
                    <a:pt x="7519" y="0"/>
                  </a:moveTo>
                  <a:cubicBezTo>
                    <a:pt x="7034" y="0"/>
                    <a:pt x="6387" y="220"/>
                    <a:pt x="6038" y="468"/>
                  </a:cubicBezTo>
                  <a:cubicBezTo>
                    <a:pt x="4001" y="1911"/>
                    <a:pt x="2174" y="3694"/>
                    <a:pt x="360" y="5401"/>
                  </a:cubicBezTo>
                  <a:cubicBezTo>
                    <a:pt x="0" y="5739"/>
                    <a:pt x="582" y="5798"/>
                    <a:pt x="854" y="5798"/>
                  </a:cubicBezTo>
                  <a:cubicBezTo>
                    <a:pt x="881" y="5798"/>
                    <a:pt x="905" y="5797"/>
                    <a:pt x="925" y="5796"/>
                  </a:cubicBezTo>
                  <a:cubicBezTo>
                    <a:pt x="1436" y="5767"/>
                    <a:pt x="2134" y="5588"/>
                    <a:pt x="2522" y="5225"/>
                  </a:cubicBezTo>
                  <a:lnTo>
                    <a:pt x="2521" y="5225"/>
                  </a:lnTo>
                  <a:cubicBezTo>
                    <a:pt x="4231" y="3616"/>
                    <a:pt x="5949" y="1901"/>
                    <a:pt x="7867" y="542"/>
                  </a:cubicBezTo>
                  <a:cubicBezTo>
                    <a:pt x="8257" y="265"/>
                    <a:pt x="8152" y="87"/>
                    <a:pt x="7725" y="16"/>
                  </a:cubicBezTo>
                  <a:cubicBezTo>
                    <a:pt x="7661" y="5"/>
                    <a:pt x="7592" y="0"/>
                    <a:pt x="7519" y="0"/>
                  </a:cubicBezTo>
                  <a:close/>
                </a:path>
              </a:pathLst>
            </a:custGeom>
            <a:solidFill>
              <a:srgbClr val="1D1D1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48" name="Google Shape;1048;p35"/>
            <p:cNvSpPr/>
            <p:nvPr/>
          </p:nvSpPr>
          <p:spPr>
            <a:xfrm>
              <a:off x="6060775" y="4706700"/>
              <a:ext cx="241350" cy="47200"/>
            </a:xfrm>
            <a:custGeom>
              <a:avLst/>
              <a:gdLst/>
              <a:ahLst/>
              <a:cxnLst/>
              <a:rect l="l" t="t" r="r" b="b"/>
              <a:pathLst>
                <a:path w="9654" h="1888" extrusionOk="0">
                  <a:moveTo>
                    <a:pt x="8624" y="0"/>
                  </a:moveTo>
                  <a:cubicBezTo>
                    <a:pt x="8471" y="0"/>
                    <a:pt x="8295" y="24"/>
                    <a:pt x="8098" y="78"/>
                  </a:cubicBezTo>
                  <a:cubicBezTo>
                    <a:pt x="6833" y="421"/>
                    <a:pt x="5489" y="527"/>
                    <a:pt x="4158" y="527"/>
                  </a:cubicBezTo>
                  <a:cubicBezTo>
                    <a:pt x="3603" y="527"/>
                    <a:pt x="3050" y="509"/>
                    <a:pt x="2507" y="481"/>
                  </a:cubicBezTo>
                  <a:cubicBezTo>
                    <a:pt x="2491" y="481"/>
                    <a:pt x="2475" y="480"/>
                    <a:pt x="2459" y="480"/>
                  </a:cubicBezTo>
                  <a:cubicBezTo>
                    <a:pt x="1536" y="480"/>
                    <a:pt x="0" y="1763"/>
                    <a:pt x="1582" y="1843"/>
                  </a:cubicBezTo>
                  <a:cubicBezTo>
                    <a:pt x="2135" y="1871"/>
                    <a:pt x="2695" y="1887"/>
                    <a:pt x="3258" y="1887"/>
                  </a:cubicBezTo>
                  <a:cubicBezTo>
                    <a:pt x="4998" y="1887"/>
                    <a:pt x="6760" y="1732"/>
                    <a:pt x="8421" y="1281"/>
                  </a:cubicBezTo>
                  <a:cubicBezTo>
                    <a:pt x="9653" y="947"/>
                    <a:pt x="9591" y="0"/>
                    <a:pt x="8624" y="0"/>
                  </a:cubicBezTo>
                  <a:close/>
                </a:path>
              </a:pathLst>
            </a:custGeom>
            <a:solidFill>
              <a:srgbClr val="1D1D1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49" name="Google Shape;1049;p35"/>
            <p:cNvSpPr/>
            <p:nvPr/>
          </p:nvSpPr>
          <p:spPr>
            <a:xfrm>
              <a:off x="6079250" y="4805450"/>
              <a:ext cx="247650" cy="151375"/>
            </a:xfrm>
            <a:custGeom>
              <a:avLst/>
              <a:gdLst/>
              <a:ahLst/>
              <a:cxnLst/>
              <a:rect l="l" t="t" r="r" b="b"/>
              <a:pathLst>
                <a:path w="9906" h="6055" extrusionOk="0">
                  <a:moveTo>
                    <a:pt x="2054" y="1"/>
                  </a:moveTo>
                  <a:cubicBezTo>
                    <a:pt x="1130" y="1"/>
                    <a:pt x="0" y="905"/>
                    <a:pt x="856" y="1600"/>
                  </a:cubicBezTo>
                  <a:cubicBezTo>
                    <a:pt x="2830" y="3199"/>
                    <a:pt x="4943" y="4992"/>
                    <a:pt x="7305" y="5977"/>
                  </a:cubicBezTo>
                  <a:cubicBezTo>
                    <a:pt x="7433" y="6030"/>
                    <a:pt x="7571" y="6054"/>
                    <a:pt x="7713" y="6054"/>
                  </a:cubicBezTo>
                  <a:cubicBezTo>
                    <a:pt x="8719" y="6054"/>
                    <a:pt x="9906" y="4855"/>
                    <a:pt x="8675" y="4341"/>
                  </a:cubicBezTo>
                  <a:cubicBezTo>
                    <a:pt x="6492" y="3429"/>
                    <a:pt x="4516" y="1681"/>
                    <a:pt x="2691" y="202"/>
                  </a:cubicBezTo>
                  <a:cubicBezTo>
                    <a:pt x="2518" y="62"/>
                    <a:pt x="2293" y="1"/>
                    <a:pt x="2054" y="1"/>
                  </a:cubicBezTo>
                  <a:close/>
                </a:path>
              </a:pathLst>
            </a:custGeom>
            <a:solidFill>
              <a:srgbClr val="1D1D1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050" name="Google Shape;1050;p35"/>
          <p:cNvSpPr txBox="1">
            <a:spLocks noGrp="1"/>
          </p:cNvSpPr>
          <p:nvPr>
            <p:ph type="subTitle" idx="4294967295"/>
          </p:nvPr>
        </p:nvSpPr>
        <p:spPr>
          <a:xfrm>
            <a:off x="1666267" y="2652950"/>
            <a:ext cx="3290800" cy="1056800"/>
          </a:xfrm>
          <a:prstGeom prst="rect">
            <a:avLst/>
          </a:prstGeom>
        </p:spPr>
        <p:txBody>
          <a:bodyPr spcFirstLastPara="1" wrap="square" lIns="121900" tIns="121900" rIns="121900" bIns="121900" anchor="t" anchorCtr="0">
            <a:noAutofit/>
          </a:bodyPr>
          <a:lstStyle/>
          <a:p>
            <a:pPr marL="0" lvl="0" indent="0">
              <a:lnSpc>
                <a:spcPct val="100000"/>
              </a:lnSpc>
              <a:buClrTx/>
              <a:buSzTx/>
              <a:buNone/>
              <a:defRPr/>
            </a:pPr>
            <a:r>
              <a:rPr lang="tr-TR" sz="4000" kern="1200" dirty="0">
                <a:solidFill>
                  <a:schemeClr val="tx1"/>
                </a:solidFill>
                <a:latin typeface="Calibri" panose="020F0502020204030204"/>
              </a:rPr>
              <a:t>Video izliyoruz </a:t>
            </a:r>
          </a:p>
        </p:txBody>
      </p:sp>
      <p:sp>
        <p:nvSpPr>
          <p:cNvPr id="1051" name="Google Shape;1051;p35"/>
          <p:cNvSpPr/>
          <p:nvPr/>
        </p:nvSpPr>
        <p:spPr>
          <a:xfrm>
            <a:off x="1841251" y="4001400"/>
            <a:ext cx="2978932" cy="57333"/>
          </a:xfrm>
          <a:custGeom>
            <a:avLst/>
            <a:gdLst/>
            <a:ahLst/>
            <a:cxnLst/>
            <a:rect l="l" t="t" r="r" b="b"/>
            <a:pathLst>
              <a:path w="32178" h="1720" extrusionOk="0">
                <a:moveTo>
                  <a:pt x="28413" y="0"/>
                </a:moveTo>
                <a:cubicBezTo>
                  <a:pt x="28030" y="0"/>
                  <a:pt x="27646" y="6"/>
                  <a:pt x="27263" y="14"/>
                </a:cubicBezTo>
                <a:cubicBezTo>
                  <a:pt x="26012" y="42"/>
                  <a:pt x="24778" y="206"/>
                  <a:pt x="23518" y="206"/>
                </a:cubicBezTo>
                <a:cubicBezTo>
                  <a:pt x="23403" y="206"/>
                  <a:pt x="23287" y="204"/>
                  <a:pt x="23171" y="201"/>
                </a:cubicBezTo>
                <a:cubicBezTo>
                  <a:pt x="23041" y="198"/>
                  <a:pt x="22910" y="196"/>
                  <a:pt x="22779" y="196"/>
                </a:cubicBezTo>
                <a:cubicBezTo>
                  <a:pt x="21609" y="196"/>
                  <a:pt x="20433" y="321"/>
                  <a:pt x="19254" y="343"/>
                </a:cubicBezTo>
                <a:cubicBezTo>
                  <a:pt x="18326" y="360"/>
                  <a:pt x="17370" y="356"/>
                  <a:pt x="16433" y="410"/>
                </a:cubicBezTo>
                <a:cubicBezTo>
                  <a:pt x="16104" y="429"/>
                  <a:pt x="15771" y="436"/>
                  <a:pt x="15436" y="436"/>
                </a:cubicBezTo>
                <a:cubicBezTo>
                  <a:pt x="14672" y="436"/>
                  <a:pt x="13895" y="401"/>
                  <a:pt x="13130" y="401"/>
                </a:cubicBezTo>
                <a:cubicBezTo>
                  <a:pt x="13013" y="401"/>
                  <a:pt x="12895" y="402"/>
                  <a:pt x="12779" y="404"/>
                </a:cubicBezTo>
                <a:cubicBezTo>
                  <a:pt x="12595" y="407"/>
                  <a:pt x="12411" y="408"/>
                  <a:pt x="12227" y="408"/>
                </a:cubicBezTo>
                <a:cubicBezTo>
                  <a:pt x="10919" y="408"/>
                  <a:pt x="9618" y="341"/>
                  <a:pt x="8313" y="339"/>
                </a:cubicBezTo>
                <a:cubicBezTo>
                  <a:pt x="8292" y="339"/>
                  <a:pt x="8272" y="339"/>
                  <a:pt x="8252" y="339"/>
                </a:cubicBezTo>
                <a:cubicBezTo>
                  <a:pt x="7289" y="339"/>
                  <a:pt x="6324" y="390"/>
                  <a:pt x="5360" y="390"/>
                </a:cubicBezTo>
                <a:cubicBezTo>
                  <a:pt x="5258" y="390"/>
                  <a:pt x="5155" y="389"/>
                  <a:pt x="5053" y="388"/>
                </a:cubicBezTo>
                <a:cubicBezTo>
                  <a:pt x="4068" y="376"/>
                  <a:pt x="3082" y="298"/>
                  <a:pt x="2098" y="249"/>
                </a:cubicBezTo>
                <a:cubicBezTo>
                  <a:pt x="2072" y="248"/>
                  <a:pt x="2046" y="247"/>
                  <a:pt x="2021" y="247"/>
                </a:cubicBezTo>
                <a:cubicBezTo>
                  <a:pt x="1527" y="247"/>
                  <a:pt x="1072" y="419"/>
                  <a:pt x="594" y="460"/>
                </a:cubicBezTo>
                <a:cubicBezTo>
                  <a:pt x="272" y="488"/>
                  <a:pt x="175" y="669"/>
                  <a:pt x="97" y="868"/>
                </a:cubicBezTo>
                <a:cubicBezTo>
                  <a:pt x="1" y="1117"/>
                  <a:pt x="283" y="1093"/>
                  <a:pt x="437" y="1172"/>
                </a:cubicBezTo>
                <a:cubicBezTo>
                  <a:pt x="1021" y="1475"/>
                  <a:pt x="1664" y="1497"/>
                  <a:pt x="2308" y="1497"/>
                </a:cubicBezTo>
                <a:cubicBezTo>
                  <a:pt x="2416" y="1497"/>
                  <a:pt x="2524" y="1496"/>
                  <a:pt x="2632" y="1496"/>
                </a:cubicBezTo>
                <a:cubicBezTo>
                  <a:pt x="2701" y="1496"/>
                  <a:pt x="2770" y="1496"/>
                  <a:pt x="2839" y="1497"/>
                </a:cubicBezTo>
                <a:cubicBezTo>
                  <a:pt x="2854" y="1497"/>
                  <a:pt x="2868" y="1497"/>
                  <a:pt x="2883" y="1497"/>
                </a:cubicBezTo>
                <a:cubicBezTo>
                  <a:pt x="3294" y="1497"/>
                  <a:pt x="3731" y="1436"/>
                  <a:pt x="4129" y="1436"/>
                </a:cubicBezTo>
                <a:cubicBezTo>
                  <a:pt x="4251" y="1436"/>
                  <a:pt x="4369" y="1442"/>
                  <a:pt x="4482" y="1457"/>
                </a:cubicBezTo>
                <a:cubicBezTo>
                  <a:pt x="4787" y="1498"/>
                  <a:pt x="5090" y="1509"/>
                  <a:pt x="5391" y="1509"/>
                </a:cubicBezTo>
                <a:cubicBezTo>
                  <a:pt x="5758" y="1509"/>
                  <a:pt x="6123" y="1492"/>
                  <a:pt x="6489" y="1492"/>
                </a:cubicBezTo>
                <a:cubicBezTo>
                  <a:pt x="6621" y="1492"/>
                  <a:pt x="6754" y="1495"/>
                  <a:pt x="6887" y="1501"/>
                </a:cubicBezTo>
                <a:cubicBezTo>
                  <a:pt x="6925" y="1502"/>
                  <a:pt x="6964" y="1503"/>
                  <a:pt x="7004" y="1503"/>
                </a:cubicBezTo>
                <a:cubicBezTo>
                  <a:pt x="7285" y="1503"/>
                  <a:pt x="7629" y="1467"/>
                  <a:pt x="7856" y="1467"/>
                </a:cubicBezTo>
                <a:cubicBezTo>
                  <a:pt x="7941" y="1467"/>
                  <a:pt x="8010" y="1472"/>
                  <a:pt x="8052" y="1486"/>
                </a:cubicBezTo>
                <a:cubicBezTo>
                  <a:pt x="8364" y="1591"/>
                  <a:pt x="8675" y="1609"/>
                  <a:pt x="8984" y="1609"/>
                </a:cubicBezTo>
                <a:cubicBezTo>
                  <a:pt x="9146" y="1609"/>
                  <a:pt x="9307" y="1604"/>
                  <a:pt x="9468" y="1604"/>
                </a:cubicBezTo>
                <a:cubicBezTo>
                  <a:pt x="9629" y="1604"/>
                  <a:pt x="9789" y="1609"/>
                  <a:pt x="9948" y="1629"/>
                </a:cubicBezTo>
                <a:cubicBezTo>
                  <a:pt x="10194" y="1660"/>
                  <a:pt x="10446" y="1670"/>
                  <a:pt x="10700" y="1670"/>
                </a:cubicBezTo>
                <a:cubicBezTo>
                  <a:pt x="11212" y="1670"/>
                  <a:pt x="11733" y="1628"/>
                  <a:pt x="12239" y="1628"/>
                </a:cubicBezTo>
                <a:cubicBezTo>
                  <a:pt x="12517" y="1628"/>
                  <a:pt x="12789" y="1641"/>
                  <a:pt x="13053" y="1680"/>
                </a:cubicBezTo>
                <a:cubicBezTo>
                  <a:pt x="13240" y="1708"/>
                  <a:pt x="13425" y="1719"/>
                  <a:pt x="13608" y="1719"/>
                </a:cubicBezTo>
                <a:cubicBezTo>
                  <a:pt x="14331" y="1719"/>
                  <a:pt x="15033" y="1546"/>
                  <a:pt x="15755" y="1546"/>
                </a:cubicBezTo>
                <a:cubicBezTo>
                  <a:pt x="16045" y="1546"/>
                  <a:pt x="16338" y="1574"/>
                  <a:pt x="16637" y="1652"/>
                </a:cubicBezTo>
                <a:cubicBezTo>
                  <a:pt x="16732" y="1677"/>
                  <a:pt x="16844" y="1686"/>
                  <a:pt x="16968" y="1686"/>
                </a:cubicBezTo>
                <a:cubicBezTo>
                  <a:pt x="17315" y="1686"/>
                  <a:pt x="17753" y="1614"/>
                  <a:pt x="18154" y="1614"/>
                </a:cubicBezTo>
                <a:cubicBezTo>
                  <a:pt x="18225" y="1614"/>
                  <a:pt x="18295" y="1616"/>
                  <a:pt x="18363" y="1622"/>
                </a:cubicBezTo>
                <a:cubicBezTo>
                  <a:pt x="18395" y="1624"/>
                  <a:pt x="18428" y="1625"/>
                  <a:pt x="18460" y="1625"/>
                </a:cubicBezTo>
                <a:cubicBezTo>
                  <a:pt x="18556" y="1625"/>
                  <a:pt x="18652" y="1616"/>
                  <a:pt x="18748" y="1612"/>
                </a:cubicBezTo>
                <a:cubicBezTo>
                  <a:pt x="20055" y="1556"/>
                  <a:pt x="21363" y="1447"/>
                  <a:pt x="22669" y="1447"/>
                </a:cubicBezTo>
                <a:cubicBezTo>
                  <a:pt x="22737" y="1447"/>
                  <a:pt x="22804" y="1448"/>
                  <a:pt x="22871" y="1448"/>
                </a:cubicBezTo>
                <a:cubicBezTo>
                  <a:pt x="22922" y="1449"/>
                  <a:pt x="22973" y="1449"/>
                  <a:pt x="23024" y="1449"/>
                </a:cubicBezTo>
                <a:cubicBezTo>
                  <a:pt x="24407" y="1449"/>
                  <a:pt x="25780" y="1310"/>
                  <a:pt x="27164" y="1299"/>
                </a:cubicBezTo>
                <a:cubicBezTo>
                  <a:pt x="27278" y="1298"/>
                  <a:pt x="27393" y="1298"/>
                  <a:pt x="27508" y="1298"/>
                </a:cubicBezTo>
                <a:cubicBezTo>
                  <a:pt x="28738" y="1298"/>
                  <a:pt x="29972" y="1347"/>
                  <a:pt x="31200" y="1350"/>
                </a:cubicBezTo>
                <a:cubicBezTo>
                  <a:pt x="31201" y="1350"/>
                  <a:pt x="31202" y="1350"/>
                  <a:pt x="31203" y="1350"/>
                </a:cubicBezTo>
                <a:cubicBezTo>
                  <a:pt x="31729" y="1350"/>
                  <a:pt x="31755" y="1074"/>
                  <a:pt x="31984" y="943"/>
                </a:cubicBezTo>
                <a:cubicBezTo>
                  <a:pt x="32178" y="833"/>
                  <a:pt x="32140" y="474"/>
                  <a:pt x="32007" y="268"/>
                </a:cubicBezTo>
                <a:cubicBezTo>
                  <a:pt x="31907" y="116"/>
                  <a:pt x="31755" y="53"/>
                  <a:pt x="31576" y="53"/>
                </a:cubicBezTo>
                <a:cubicBezTo>
                  <a:pt x="31461" y="53"/>
                  <a:pt x="31334" y="79"/>
                  <a:pt x="31203" y="124"/>
                </a:cubicBezTo>
                <a:cubicBezTo>
                  <a:pt x="31158" y="140"/>
                  <a:pt x="31109" y="146"/>
                  <a:pt x="31059" y="146"/>
                </a:cubicBezTo>
                <a:cubicBezTo>
                  <a:pt x="30913" y="146"/>
                  <a:pt x="30754" y="95"/>
                  <a:pt x="30606" y="83"/>
                </a:cubicBezTo>
                <a:cubicBezTo>
                  <a:pt x="29877" y="21"/>
                  <a:pt x="29146" y="0"/>
                  <a:pt x="28413"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52" name="Google Shape;1052;p35"/>
          <p:cNvSpPr/>
          <p:nvPr/>
        </p:nvSpPr>
        <p:spPr>
          <a:xfrm>
            <a:off x="1841251" y="2265867"/>
            <a:ext cx="2978932" cy="57333"/>
          </a:xfrm>
          <a:custGeom>
            <a:avLst/>
            <a:gdLst/>
            <a:ahLst/>
            <a:cxnLst/>
            <a:rect l="l" t="t" r="r" b="b"/>
            <a:pathLst>
              <a:path w="32178" h="1720" extrusionOk="0">
                <a:moveTo>
                  <a:pt x="28413" y="0"/>
                </a:moveTo>
                <a:cubicBezTo>
                  <a:pt x="28030" y="0"/>
                  <a:pt x="27646" y="6"/>
                  <a:pt x="27263" y="14"/>
                </a:cubicBezTo>
                <a:cubicBezTo>
                  <a:pt x="26012" y="42"/>
                  <a:pt x="24778" y="206"/>
                  <a:pt x="23518" y="206"/>
                </a:cubicBezTo>
                <a:cubicBezTo>
                  <a:pt x="23403" y="206"/>
                  <a:pt x="23287" y="204"/>
                  <a:pt x="23171" y="201"/>
                </a:cubicBezTo>
                <a:cubicBezTo>
                  <a:pt x="23041" y="198"/>
                  <a:pt x="22910" y="196"/>
                  <a:pt x="22779" y="196"/>
                </a:cubicBezTo>
                <a:cubicBezTo>
                  <a:pt x="21609" y="196"/>
                  <a:pt x="20433" y="321"/>
                  <a:pt x="19254" y="343"/>
                </a:cubicBezTo>
                <a:cubicBezTo>
                  <a:pt x="18326" y="360"/>
                  <a:pt x="17370" y="356"/>
                  <a:pt x="16433" y="410"/>
                </a:cubicBezTo>
                <a:cubicBezTo>
                  <a:pt x="16104" y="429"/>
                  <a:pt x="15771" y="436"/>
                  <a:pt x="15436" y="436"/>
                </a:cubicBezTo>
                <a:cubicBezTo>
                  <a:pt x="14672" y="436"/>
                  <a:pt x="13895" y="401"/>
                  <a:pt x="13130" y="401"/>
                </a:cubicBezTo>
                <a:cubicBezTo>
                  <a:pt x="13013" y="401"/>
                  <a:pt x="12895" y="402"/>
                  <a:pt x="12779" y="404"/>
                </a:cubicBezTo>
                <a:cubicBezTo>
                  <a:pt x="12595" y="407"/>
                  <a:pt x="12411" y="408"/>
                  <a:pt x="12227" y="408"/>
                </a:cubicBezTo>
                <a:cubicBezTo>
                  <a:pt x="10919" y="408"/>
                  <a:pt x="9618" y="341"/>
                  <a:pt x="8313" y="339"/>
                </a:cubicBezTo>
                <a:cubicBezTo>
                  <a:pt x="8292" y="339"/>
                  <a:pt x="8272" y="339"/>
                  <a:pt x="8252" y="339"/>
                </a:cubicBezTo>
                <a:cubicBezTo>
                  <a:pt x="7289" y="339"/>
                  <a:pt x="6324" y="390"/>
                  <a:pt x="5360" y="390"/>
                </a:cubicBezTo>
                <a:cubicBezTo>
                  <a:pt x="5258" y="390"/>
                  <a:pt x="5155" y="389"/>
                  <a:pt x="5053" y="388"/>
                </a:cubicBezTo>
                <a:cubicBezTo>
                  <a:pt x="4068" y="376"/>
                  <a:pt x="3082" y="298"/>
                  <a:pt x="2098" y="249"/>
                </a:cubicBezTo>
                <a:cubicBezTo>
                  <a:pt x="2072" y="248"/>
                  <a:pt x="2046" y="247"/>
                  <a:pt x="2021" y="247"/>
                </a:cubicBezTo>
                <a:cubicBezTo>
                  <a:pt x="1527" y="247"/>
                  <a:pt x="1072" y="419"/>
                  <a:pt x="594" y="460"/>
                </a:cubicBezTo>
                <a:cubicBezTo>
                  <a:pt x="272" y="488"/>
                  <a:pt x="175" y="669"/>
                  <a:pt x="97" y="868"/>
                </a:cubicBezTo>
                <a:cubicBezTo>
                  <a:pt x="1" y="1117"/>
                  <a:pt x="283" y="1093"/>
                  <a:pt x="437" y="1172"/>
                </a:cubicBezTo>
                <a:cubicBezTo>
                  <a:pt x="1021" y="1475"/>
                  <a:pt x="1664" y="1497"/>
                  <a:pt x="2308" y="1497"/>
                </a:cubicBezTo>
                <a:cubicBezTo>
                  <a:pt x="2416" y="1497"/>
                  <a:pt x="2524" y="1496"/>
                  <a:pt x="2632" y="1496"/>
                </a:cubicBezTo>
                <a:cubicBezTo>
                  <a:pt x="2701" y="1496"/>
                  <a:pt x="2770" y="1496"/>
                  <a:pt x="2839" y="1497"/>
                </a:cubicBezTo>
                <a:cubicBezTo>
                  <a:pt x="2854" y="1497"/>
                  <a:pt x="2868" y="1497"/>
                  <a:pt x="2883" y="1497"/>
                </a:cubicBezTo>
                <a:cubicBezTo>
                  <a:pt x="3294" y="1497"/>
                  <a:pt x="3731" y="1436"/>
                  <a:pt x="4129" y="1436"/>
                </a:cubicBezTo>
                <a:cubicBezTo>
                  <a:pt x="4251" y="1436"/>
                  <a:pt x="4369" y="1442"/>
                  <a:pt x="4482" y="1457"/>
                </a:cubicBezTo>
                <a:cubicBezTo>
                  <a:pt x="4787" y="1498"/>
                  <a:pt x="5090" y="1509"/>
                  <a:pt x="5391" y="1509"/>
                </a:cubicBezTo>
                <a:cubicBezTo>
                  <a:pt x="5758" y="1509"/>
                  <a:pt x="6123" y="1492"/>
                  <a:pt x="6489" y="1492"/>
                </a:cubicBezTo>
                <a:cubicBezTo>
                  <a:pt x="6621" y="1492"/>
                  <a:pt x="6754" y="1495"/>
                  <a:pt x="6887" y="1501"/>
                </a:cubicBezTo>
                <a:cubicBezTo>
                  <a:pt x="6925" y="1502"/>
                  <a:pt x="6964" y="1503"/>
                  <a:pt x="7004" y="1503"/>
                </a:cubicBezTo>
                <a:cubicBezTo>
                  <a:pt x="7285" y="1503"/>
                  <a:pt x="7629" y="1467"/>
                  <a:pt x="7856" y="1467"/>
                </a:cubicBezTo>
                <a:cubicBezTo>
                  <a:pt x="7941" y="1467"/>
                  <a:pt x="8010" y="1472"/>
                  <a:pt x="8052" y="1486"/>
                </a:cubicBezTo>
                <a:cubicBezTo>
                  <a:pt x="8364" y="1591"/>
                  <a:pt x="8675" y="1609"/>
                  <a:pt x="8984" y="1609"/>
                </a:cubicBezTo>
                <a:cubicBezTo>
                  <a:pt x="9146" y="1609"/>
                  <a:pt x="9307" y="1604"/>
                  <a:pt x="9468" y="1604"/>
                </a:cubicBezTo>
                <a:cubicBezTo>
                  <a:pt x="9629" y="1604"/>
                  <a:pt x="9789" y="1609"/>
                  <a:pt x="9948" y="1629"/>
                </a:cubicBezTo>
                <a:cubicBezTo>
                  <a:pt x="10194" y="1660"/>
                  <a:pt x="10446" y="1670"/>
                  <a:pt x="10700" y="1670"/>
                </a:cubicBezTo>
                <a:cubicBezTo>
                  <a:pt x="11212" y="1670"/>
                  <a:pt x="11733" y="1628"/>
                  <a:pt x="12239" y="1628"/>
                </a:cubicBezTo>
                <a:cubicBezTo>
                  <a:pt x="12517" y="1628"/>
                  <a:pt x="12789" y="1641"/>
                  <a:pt x="13053" y="1680"/>
                </a:cubicBezTo>
                <a:cubicBezTo>
                  <a:pt x="13240" y="1708"/>
                  <a:pt x="13425" y="1719"/>
                  <a:pt x="13608" y="1719"/>
                </a:cubicBezTo>
                <a:cubicBezTo>
                  <a:pt x="14331" y="1719"/>
                  <a:pt x="15033" y="1546"/>
                  <a:pt x="15755" y="1546"/>
                </a:cubicBezTo>
                <a:cubicBezTo>
                  <a:pt x="16045" y="1546"/>
                  <a:pt x="16338" y="1574"/>
                  <a:pt x="16637" y="1652"/>
                </a:cubicBezTo>
                <a:cubicBezTo>
                  <a:pt x="16732" y="1677"/>
                  <a:pt x="16844" y="1686"/>
                  <a:pt x="16968" y="1686"/>
                </a:cubicBezTo>
                <a:cubicBezTo>
                  <a:pt x="17315" y="1686"/>
                  <a:pt x="17753" y="1614"/>
                  <a:pt x="18154" y="1614"/>
                </a:cubicBezTo>
                <a:cubicBezTo>
                  <a:pt x="18225" y="1614"/>
                  <a:pt x="18295" y="1616"/>
                  <a:pt x="18363" y="1622"/>
                </a:cubicBezTo>
                <a:cubicBezTo>
                  <a:pt x="18395" y="1624"/>
                  <a:pt x="18428" y="1625"/>
                  <a:pt x="18460" y="1625"/>
                </a:cubicBezTo>
                <a:cubicBezTo>
                  <a:pt x="18556" y="1625"/>
                  <a:pt x="18652" y="1616"/>
                  <a:pt x="18748" y="1612"/>
                </a:cubicBezTo>
                <a:cubicBezTo>
                  <a:pt x="20055" y="1556"/>
                  <a:pt x="21363" y="1447"/>
                  <a:pt x="22669" y="1447"/>
                </a:cubicBezTo>
                <a:cubicBezTo>
                  <a:pt x="22737" y="1447"/>
                  <a:pt x="22804" y="1448"/>
                  <a:pt x="22871" y="1448"/>
                </a:cubicBezTo>
                <a:cubicBezTo>
                  <a:pt x="22922" y="1449"/>
                  <a:pt x="22973" y="1449"/>
                  <a:pt x="23024" y="1449"/>
                </a:cubicBezTo>
                <a:cubicBezTo>
                  <a:pt x="24407" y="1449"/>
                  <a:pt x="25780" y="1310"/>
                  <a:pt x="27164" y="1299"/>
                </a:cubicBezTo>
                <a:cubicBezTo>
                  <a:pt x="27278" y="1298"/>
                  <a:pt x="27393" y="1298"/>
                  <a:pt x="27508" y="1298"/>
                </a:cubicBezTo>
                <a:cubicBezTo>
                  <a:pt x="28738" y="1298"/>
                  <a:pt x="29972" y="1347"/>
                  <a:pt x="31200" y="1350"/>
                </a:cubicBezTo>
                <a:cubicBezTo>
                  <a:pt x="31201" y="1350"/>
                  <a:pt x="31202" y="1350"/>
                  <a:pt x="31203" y="1350"/>
                </a:cubicBezTo>
                <a:cubicBezTo>
                  <a:pt x="31729" y="1350"/>
                  <a:pt x="31755" y="1074"/>
                  <a:pt x="31984" y="943"/>
                </a:cubicBezTo>
                <a:cubicBezTo>
                  <a:pt x="32178" y="833"/>
                  <a:pt x="32140" y="474"/>
                  <a:pt x="32007" y="268"/>
                </a:cubicBezTo>
                <a:cubicBezTo>
                  <a:pt x="31907" y="116"/>
                  <a:pt x="31755" y="53"/>
                  <a:pt x="31576" y="53"/>
                </a:cubicBezTo>
                <a:cubicBezTo>
                  <a:pt x="31461" y="53"/>
                  <a:pt x="31334" y="79"/>
                  <a:pt x="31203" y="124"/>
                </a:cubicBezTo>
                <a:cubicBezTo>
                  <a:pt x="31158" y="140"/>
                  <a:pt x="31109" y="146"/>
                  <a:pt x="31059" y="146"/>
                </a:cubicBezTo>
                <a:cubicBezTo>
                  <a:pt x="30913" y="146"/>
                  <a:pt x="30754" y="95"/>
                  <a:pt x="30606" y="83"/>
                </a:cubicBezTo>
                <a:cubicBezTo>
                  <a:pt x="29877" y="21"/>
                  <a:pt x="29146" y="0"/>
                  <a:pt x="28413"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170432668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endParaRPr lang="tr-TR"/>
          </a:p>
        </p:txBody>
      </p:sp>
      <p:pic>
        <p:nvPicPr>
          <p:cNvPr id="4" name="10000000_908273272894419_11114818424993143_n">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82507"/>
          </a:xfrm>
        </p:spPr>
      </p:pic>
    </p:spTree>
    <p:extLst>
      <p:ext uri="{BB962C8B-B14F-4D97-AF65-F5344CB8AC3E}">
        <p14:creationId xmlns:p14="http://schemas.microsoft.com/office/powerpoint/2010/main" val="8861201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mediacall" presetSubtype="0" fill="hold" nodeType="afterEffect">
                                  <p:stCondLst>
                                    <p:cond delay="0"/>
                                  </p:stCondLst>
                                  <p:childTnLst>
                                    <p:cmd type="call" cmd="togglePause">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ikdörtgen 5"/>
          <p:cNvSpPr/>
          <p:nvPr/>
        </p:nvSpPr>
        <p:spPr>
          <a:xfrm>
            <a:off x="2894543" y="1"/>
            <a:ext cx="6460063" cy="571500"/>
          </a:xfrm>
          <a:prstGeom prst="rect">
            <a:avLst/>
          </a:prstGeom>
          <a:solidFill>
            <a:schemeClr val="accent1">
              <a:lumMod val="60000"/>
              <a:lumOff val="40000"/>
            </a:schemeClr>
          </a:solidFill>
          <a:ln>
            <a:noFill/>
          </a:ln>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3600" b="0" i="0" u="none" strike="noStrike" kern="1200" cap="none" spc="0" normalizeH="0" baseline="0" noProof="0" dirty="0">
                <a:ln>
                  <a:noFill/>
                </a:ln>
                <a:solidFill>
                  <a:prstClr val="black"/>
                </a:solidFill>
                <a:effectLst/>
                <a:uLnTx/>
                <a:uFillTx/>
                <a:latin typeface="Calibri" panose="020F0502020204030204"/>
                <a:ea typeface="+mn-ea"/>
                <a:cs typeface="+mn-cs"/>
              </a:rPr>
              <a:t>Ders alıcı bir olay: Okuyalım</a:t>
            </a:r>
          </a:p>
        </p:txBody>
      </p:sp>
      <p:sp>
        <p:nvSpPr>
          <p:cNvPr id="8" name="Dikdörtgen 7"/>
          <p:cNvSpPr/>
          <p:nvPr/>
        </p:nvSpPr>
        <p:spPr>
          <a:xfrm>
            <a:off x="0" y="571501"/>
            <a:ext cx="12192000" cy="6286499"/>
          </a:xfrm>
          <a:prstGeom prst="rect">
            <a:avLst/>
          </a:prstGeom>
          <a:noFill/>
          <a:ln>
            <a:noFill/>
          </a:ln>
        </p:spPr>
        <p:style>
          <a:lnRef idx="1">
            <a:schemeClr val="accent1"/>
          </a:lnRef>
          <a:fillRef idx="2">
            <a:schemeClr val="accent1"/>
          </a:fillRef>
          <a:effectRef idx="1">
            <a:schemeClr val="accent1"/>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tr-TR" sz="1800" b="0" i="0" u="none" strike="noStrike" kern="1200" cap="none" spc="0" normalizeH="0" baseline="0" noProof="0" dirty="0">
                <a:ln>
                  <a:noFill/>
                </a:ln>
                <a:solidFill>
                  <a:prstClr val="black"/>
                </a:solidFill>
                <a:effectLst/>
                <a:uLnTx/>
                <a:uFillTx/>
                <a:latin typeface="Calibri" panose="020F0502020204030204"/>
                <a:ea typeface="+mn-ea"/>
                <a:cs typeface="+mn-cs"/>
              </a:rPr>
              <a:t>Bir zamanlar bir imparator, kendi yerine geçecek kişiyi değişik bir yolla seçmeye karar vermiş. Bir gün, ülkesindeki tüm gençleri çağırmış ve: "Artık yeni bir imparator seçme vakti geldi. Sizlerden birini seçmeye karar verdim." demiş. Ve ardından kimin kendinden sonra imparator olacağını belirlemek için gençlere şöyle seslenmiş: "Gençler! Bugün hepinize birer tohum vereceğim. Bir tek tohum... Ama bu çok özel bir tohum.  Evlerinize gidip onu ekmenizi, sulayıp büyütmenizi istiyorum. Tam bir yıl sonra büyüttüğünüz o tohumla buraya geleceksiniz. Sizi, yetiştirdiğiniz o tohuma göre değerlendirip, birinizi imparator seçeceğim."  Saraya çağırılan gençlerin arasında </a:t>
            </a:r>
            <a:r>
              <a:rPr kumimoji="0" lang="tr-TR" sz="1800" b="0" i="0" u="none" strike="noStrike" kern="1200" cap="none" spc="0" normalizeH="0" baseline="0" noProof="0" dirty="0" err="1">
                <a:ln>
                  <a:noFill/>
                </a:ln>
                <a:solidFill>
                  <a:prstClr val="black"/>
                </a:solidFill>
                <a:effectLst/>
                <a:uLnTx/>
                <a:uFillTx/>
                <a:latin typeface="Calibri" panose="020F0502020204030204"/>
                <a:ea typeface="+mn-ea"/>
                <a:cs typeface="+mn-cs"/>
              </a:rPr>
              <a:t>Ling</a:t>
            </a:r>
            <a:r>
              <a:rPr kumimoji="0" lang="tr-TR" sz="1800" b="0" i="0" u="none" strike="noStrike" kern="1200" cap="none" spc="0" normalizeH="0" baseline="0" noProof="0" dirty="0">
                <a:ln>
                  <a:noFill/>
                </a:ln>
                <a:solidFill>
                  <a:prstClr val="black"/>
                </a:solidFill>
                <a:effectLst/>
                <a:uLnTx/>
                <a:uFillTx/>
                <a:latin typeface="Calibri" panose="020F0502020204030204"/>
                <a:ea typeface="+mn-ea"/>
                <a:cs typeface="+mn-cs"/>
              </a:rPr>
              <a:t> adında biri de varmış.   Yeterince zaman geçtikten sonra diğer gençler tohumlarının ne kadar büyüdüğünü anlatırken, </a:t>
            </a:r>
            <a:r>
              <a:rPr kumimoji="0" lang="tr-TR" sz="1800" b="0" i="0" u="none" strike="noStrike" kern="1200" cap="none" spc="0" normalizeH="0" baseline="0" noProof="0" dirty="0" err="1">
                <a:ln>
                  <a:noFill/>
                </a:ln>
                <a:solidFill>
                  <a:prstClr val="black"/>
                </a:solidFill>
                <a:effectLst/>
                <a:uLnTx/>
                <a:uFillTx/>
                <a:latin typeface="Calibri" panose="020F0502020204030204"/>
                <a:ea typeface="+mn-ea"/>
                <a:cs typeface="+mn-cs"/>
              </a:rPr>
              <a:t>Ling</a:t>
            </a:r>
            <a:r>
              <a:rPr kumimoji="0" lang="tr-TR" sz="1800" b="0" i="0" u="none" strike="noStrike" kern="1200" cap="none" spc="0" normalizeH="0" baseline="0" noProof="0" dirty="0">
                <a:ln>
                  <a:noFill/>
                </a:ln>
                <a:solidFill>
                  <a:prstClr val="black"/>
                </a:solidFill>
                <a:effectLst/>
                <a:uLnTx/>
                <a:uFillTx/>
                <a:latin typeface="Calibri" panose="020F0502020204030204"/>
                <a:ea typeface="+mn-ea"/>
                <a:cs typeface="+mn-cs"/>
              </a:rPr>
              <a:t> hayal kırıklığı içinde, kendi tohumunda hiçbir değişiklik olmadığını görüyormuş.  Üç hafta, dört hafta, beş hafta geçmiş... </a:t>
            </a:r>
            <a:r>
              <a:rPr kumimoji="0" lang="tr-TR" sz="1800" b="0" i="0" u="none" strike="noStrike" kern="1200" cap="none" spc="0" normalizeH="0" baseline="0" noProof="0" dirty="0" err="1">
                <a:ln>
                  <a:noFill/>
                </a:ln>
                <a:solidFill>
                  <a:prstClr val="black"/>
                </a:solidFill>
                <a:effectLst/>
                <a:uLnTx/>
                <a:uFillTx/>
                <a:latin typeface="Calibri" panose="020F0502020204030204"/>
                <a:ea typeface="+mn-ea"/>
                <a:cs typeface="+mn-cs"/>
              </a:rPr>
              <a:t>Ling’in</a:t>
            </a:r>
            <a:r>
              <a:rPr kumimoji="0" lang="tr-TR" sz="1800" b="0" i="0" u="none" strike="noStrike" kern="1200" cap="none" spc="0" normalizeH="0" baseline="0" noProof="0" dirty="0">
                <a:ln>
                  <a:noFill/>
                </a:ln>
                <a:solidFill>
                  <a:prstClr val="black"/>
                </a:solidFill>
                <a:effectLst/>
                <a:uLnTx/>
                <a:uFillTx/>
                <a:latin typeface="Calibri" panose="020F0502020204030204"/>
                <a:ea typeface="+mn-ea"/>
                <a:cs typeface="+mn-cs"/>
              </a:rPr>
              <a:t> tohumda Hâlâ hiçbir gelişme yokmuş. Diğer gençler yetişen bitkilerinden söz ederken </a:t>
            </a:r>
            <a:r>
              <a:rPr kumimoji="0" lang="tr-TR" sz="1800" b="0" i="0" u="none" strike="noStrike" kern="1200" cap="none" spc="0" normalizeH="0" baseline="0" noProof="0" dirty="0" err="1">
                <a:ln>
                  <a:noFill/>
                </a:ln>
                <a:solidFill>
                  <a:prstClr val="black"/>
                </a:solidFill>
                <a:effectLst/>
                <a:uLnTx/>
                <a:uFillTx/>
                <a:latin typeface="Calibri" panose="020F0502020204030204"/>
                <a:ea typeface="+mn-ea"/>
                <a:cs typeface="+mn-cs"/>
              </a:rPr>
              <a:t>Ling</a:t>
            </a:r>
            <a:r>
              <a:rPr kumimoji="0" lang="tr-TR" sz="1800" b="0" i="0" u="none" strike="noStrike" kern="1200" cap="none" spc="0" normalizeH="0" baseline="0" noProof="0" dirty="0">
                <a:ln>
                  <a:noFill/>
                </a:ln>
                <a:solidFill>
                  <a:prstClr val="black"/>
                </a:solidFill>
                <a:effectLst/>
                <a:uLnTx/>
                <a:uFillTx/>
                <a:latin typeface="Calibri" panose="020F0502020204030204"/>
                <a:ea typeface="+mn-ea"/>
                <a:cs typeface="+mn-cs"/>
              </a:rPr>
              <a:t> çok üzülüyormuş.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tr-TR" sz="1800" b="0" i="0" u="none" strike="noStrike" kern="1200" cap="none" spc="0" normalizeH="0" baseline="0" noProof="0" dirty="0">
                <a:ln>
                  <a:noFill/>
                </a:ln>
                <a:solidFill>
                  <a:prstClr val="black"/>
                </a:solidFill>
                <a:effectLst/>
                <a:uLnTx/>
                <a:uFillTx/>
                <a:latin typeface="Calibri" panose="020F0502020204030204"/>
                <a:ea typeface="+mn-ea"/>
                <a:cs typeface="+mn-cs"/>
              </a:rPr>
              <a:t>Sonunda bir yıl bitmiş ve gençlerin yetiştirdikleri bitkileri imparatorun huzuruna götürecekleri gün gelip çatmış ve İmparator bütün gençlere "Ne büyük bitkiler, çiçekler ve ağaçlar yetiştirmişsiniz. Bugün biriniz imparator olacak." demiş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tr-TR" sz="1800" b="0" i="0" u="none" strike="noStrike" kern="1200" cap="none" spc="0" normalizeH="0" baseline="0" noProof="0" dirty="0">
                <a:ln>
                  <a:noFill/>
                </a:ln>
                <a:solidFill>
                  <a:prstClr val="black"/>
                </a:solidFill>
                <a:effectLst/>
                <a:uLnTx/>
                <a:uFillTx/>
                <a:latin typeface="Calibri" panose="020F0502020204030204"/>
                <a:ea typeface="+mn-ea"/>
                <a:cs typeface="+mn-cs"/>
              </a:rPr>
              <a:t>Tam bu sırada İmparator, arkada elinde boş saksısıyla </a:t>
            </a:r>
            <a:r>
              <a:rPr kumimoji="0" lang="tr-TR" sz="1800" b="0" i="0" u="none" strike="noStrike" kern="1200" cap="none" spc="0" normalizeH="0" baseline="0" noProof="0" dirty="0" err="1">
                <a:ln>
                  <a:noFill/>
                </a:ln>
                <a:solidFill>
                  <a:prstClr val="black"/>
                </a:solidFill>
                <a:effectLst/>
                <a:uLnTx/>
                <a:uFillTx/>
                <a:latin typeface="Calibri" panose="020F0502020204030204"/>
                <a:ea typeface="+mn-ea"/>
                <a:cs typeface="+mn-cs"/>
              </a:rPr>
              <a:t>Ling'i</a:t>
            </a:r>
            <a:r>
              <a:rPr kumimoji="0" lang="tr-TR" sz="1800" b="0" i="0" u="none" strike="noStrike" kern="1200" cap="none" spc="0" normalizeH="0" baseline="0" noProof="0" dirty="0">
                <a:ln>
                  <a:noFill/>
                </a:ln>
                <a:solidFill>
                  <a:prstClr val="black"/>
                </a:solidFill>
                <a:effectLst/>
                <a:uLnTx/>
                <a:uFillTx/>
                <a:latin typeface="Calibri" panose="020F0502020204030204"/>
                <a:ea typeface="+mn-ea"/>
                <a:cs typeface="+mn-cs"/>
              </a:rPr>
              <a:t> fark etmiş.  Hemen muhafızlarına onu öne getirmelerini emretmiş. </a:t>
            </a:r>
            <a:r>
              <a:rPr kumimoji="0" lang="tr-TR" sz="1800" b="0" i="0" u="none" strike="noStrike" kern="1200" cap="none" spc="0" normalizeH="0" baseline="0" noProof="0" dirty="0" err="1">
                <a:ln>
                  <a:noFill/>
                </a:ln>
                <a:solidFill>
                  <a:prstClr val="black"/>
                </a:solidFill>
                <a:effectLst/>
                <a:uLnTx/>
                <a:uFillTx/>
                <a:latin typeface="Calibri" panose="020F0502020204030204"/>
                <a:ea typeface="+mn-ea"/>
                <a:cs typeface="+mn-cs"/>
              </a:rPr>
              <a:t>Ling</a:t>
            </a:r>
            <a:r>
              <a:rPr kumimoji="0" lang="tr-TR" sz="1800" b="0" i="0" u="none" strike="noStrike" kern="1200" cap="none" spc="0" normalizeH="0" baseline="0" noProof="0" dirty="0">
                <a:ln>
                  <a:noFill/>
                </a:ln>
                <a:solidFill>
                  <a:prstClr val="black"/>
                </a:solidFill>
                <a:effectLst/>
                <a:uLnTx/>
                <a:uFillTx/>
                <a:latin typeface="Calibri" panose="020F0502020204030204"/>
                <a:ea typeface="+mn-ea"/>
                <a:cs typeface="+mn-cs"/>
              </a:rPr>
              <a:t> çok korkmuş. "Sanırım beceriksizliğimden dolayı beni öldürtecek." Diye düşünmüş </a:t>
            </a:r>
            <a:r>
              <a:rPr kumimoji="0" lang="tr-TR" sz="1800" b="0" i="0" u="none" strike="noStrike" kern="1200" cap="none" spc="0" normalizeH="0" baseline="0" noProof="0" dirty="0" err="1">
                <a:ln>
                  <a:noFill/>
                </a:ln>
                <a:solidFill>
                  <a:prstClr val="black"/>
                </a:solidFill>
                <a:effectLst/>
                <a:uLnTx/>
                <a:uFillTx/>
                <a:latin typeface="Calibri" panose="020F0502020204030204"/>
                <a:ea typeface="+mn-ea"/>
                <a:cs typeface="+mn-cs"/>
              </a:rPr>
              <a:t>Ling</a:t>
            </a:r>
            <a:r>
              <a:rPr kumimoji="0" lang="tr-TR" sz="1800" b="0" i="0" u="none" strike="noStrike" kern="1200" cap="none" spc="0" normalizeH="0" baseline="0" noProof="0" dirty="0">
                <a:ln>
                  <a:noFill/>
                </a:ln>
                <a:solidFill>
                  <a:prstClr val="black"/>
                </a:solidFill>
                <a:effectLst/>
                <a:uLnTx/>
                <a:uFillTx/>
                <a:latin typeface="Calibri" panose="020F0502020204030204"/>
                <a:ea typeface="+mn-ea"/>
                <a:cs typeface="+mn-cs"/>
              </a:rPr>
              <a:t> öne geldiğinde imparator adını sormuş. "Adım </a:t>
            </a:r>
            <a:r>
              <a:rPr kumimoji="0" lang="tr-TR" sz="1800" b="0" i="0" u="none" strike="noStrike" kern="1200" cap="none" spc="0" normalizeH="0" baseline="0" noProof="0" dirty="0" err="1">
                <a:ln>
                  <a:noFill/>
                </a:ln>
                <a:solidFill>
                  <a:prstClr val="black"/>
                </a:solidFill>
                <a:effectLst/>
                <a:uLnTx/>
                <a:uFillTx/>
                <a:latin typeface="Calibri" panose="020F0502020204030204"/>
                <a:ea typeface="+mn-ea"/>
                <a:cs typeface="+mn-cs"/>
              </a:rPr>
              <a:t>Ling</a:t>
            </a:r>
            <a:r>
              <a:rPr kumimoji="0" lang="tr-TR" sz="1800" b="0" i="0" u="none" strike="noStrike" kern="1200" cap="none" spc="0" normalizeH="0" baseline="0" noProof="0" dirty="0">
                <a:ln>
                  <a:noFill/>
                </a:ln>
                <a:solidFill>
                  <a:prstClr val="black"/>
                </a:solidFill>
                <a:effectLst/>
                <a:uLnTx/>
                <a:uFillTx/>
                <a:latin typeface="Calibri" panose="020F0502020204030204"/>
                <a:ea typeface="+mn-ea"/>
                <a:cs typeface="+mn-cs"/>
              </a:rPr>
              <a:t>." demiş. Diğer gençler gülüşüp onunla alay etmeye başlamışlar. İmparator onları susturmuş. </a:t>
            </a:r>
            <a:r>
              <a:rPr kumimoji="0" lang="tr-TR" sz="1800" b="0" i="0" u="none" strike="noStrike" kern="1200" cap="none" spc="0" normalizeH="0" baseline="0" noProof="0" dirty="0" err="1">
                <a:ln>
                  <a:noFill/>
                </a:ln>
                <a:solidFill>
                  <a:prstClr val="black"/>
                </a:solidFill>
                <a:effectLst/>
                <a:uLnTx/>
                <a:uFillTx/>
                <a:latin typeface="Calibri" panose="020F0502020204030204"/>
                <a:ea typeface="+mn-ea"/>
                <a:cs typeface="+mn-cs"/>
              </a:rPr>
              <a:t>Ling'e</a:t>
            </a:r>
            <a:r>
              <a:rPr kumimoji="0" lang="tr-TR" sz="1800" b="0" i="0" u="none" strike="noStrike" kern="1200" cap="none" spc="0" normalizeH="0" baseline="0" noProof="0" dirty="0">
                <a:ln>
                  <a:noFill/>
                </a:ln>
                <a:solidFill>
                  <a:prstClr val="black"/>
                </a:solidFill>
                <a:effectLst/>
                <a:uLnTx/>
                <a:uFillTx/>
                <a:latin typeface="Calibri" panose="020F0502020204030204"/>
                <a:ea typeface="+mn-ea"/>
                <a:cs typeface="+mn-cs"/>
              </a:rPr>
              <a:t> ve elindeki saksıya dikkatle bakıp kalabalığa doğru dönmüş. "Yeni imparatorunuzu selamlayın. Adı </a:t>
            </a:r>
            <a:r>
              <a:rPr kumimoji="0" lang="tr-TR" sz="1800" b="0" i="0" u="none" strike="noStrike" kern="1200" cap="none" spc="0" normalizeH="0" baseline="0" noProof="0" dirty="0" err="1">
                <a:ln>
                  <a:noFill/>
                </a:ln>
                <a:solidFill>
                  <a:prstClr val="black"/>
                </a:solidFill>
                <a:effectLst/>
                <a:uLnTx/>
                <a:uFillTx/>
                <a:latin typeface="Calibri" panose="020F0502020204030204"/>
                <a:ea typeface="+mn-ea"/>
                <a:cs typeface="+mn-cs"/>
              </a:rPr>
              <a:t>Ling</a:t>
            </a:r>
            <a:r>
              <a:rPr kumimoji="0" lang="tr-TR" sz="1800" b="0" i="0" u="none" strike="noStrike" kern="1200" cap="none" spc="0" normalizeH="0" baseline="0" noProof="0" dirty="0">
                <a:ln>
                  <a:noFill/>
                </a:ln>
                <a:solidFill>
                  <a:prstClr val="black"/>
                </a:solidFill>
                <a:effectLst/>
                <a:uLnTx/>
                <a:uFillTx/>
                <a:latin typeface="Calibri" panose="020F0502020204030204"/>
                <a:ea typeface="+mn-ea"/>
                <a:cs typeface="+mn-cs"/>
              </a:rPr>
              <a:t>!” demiş. </a:t>
            </a:r>
            <a:r>
              <a:rPr kumimoji="0" lang="tr-TR" sz="1800" b="0" i="0" u="none" strike="noStrike" kern="1200" cap="none" spc="0" normalizeH="0" baseline="0" noProof="0" dirty="0" err="1">
                <a:ln>
                  <a:noFill/>
                </a:ln>
                <a:solidFill>
                  <a:prstClr val="black"/>
                </a:solidFill>
                <a:effectLst/>
                <a:uLnTx/>
                <a:uFillTx/>
                <a:latin typeface="Calibri" panose="020F0502020204030204"/>
                <a:ea typeface="+mn-ea"/>
                <a:cs typeface="+mn-cs"/>
              </a:rPr>
              <a:t>Ling</a:t>
            </a:r>
            <a:r>
              <a:rPr kumimoji="0" lang="tr-TR" sz="1800" b="0" i="0" u="none" strike="noStrike" kern="1200" cap="none" spc="0" normalizeH="0" baseline="0" noProof="0" dirty="0">
                <a:ln>
                  <a:noFill/>
                </a:ln>
                <a:solidFill>
                  <a:prstClr val="black"/>
                </a:solidFill>
                <a:effectLst/>
                <a:uLnTx/>
                <a:uFillTx/>
                <a:latin typeface="Calibri" panose="020F0502020204030204"/>
                <a:ea typeface="+mn-ea"/>
                <a:cs typeface="+mn-cs"/>
              </a:rPr>
              <a:t> inanamamış. Çünkü tohumunu yeşertememiş bile, nasıl imparator olurmuş?... İmparator devam etmiş: "Bir yıl önce burada herkese bir tohum verdim. Siz ekip, sulayıp bir yıl sonra getirecektiniz. Ama hepinize kaynamış tohum vermiştim. Bu tohumların ağaç, çiçek veya bitki olmaları imkânsızdır. </a:t>
            </a:r>
            <a:r>
              <a:rPr kumimoji="0" lang="tr-TR" sz="1800" b="0" i="0" u="none" strike="noStrike" kern="1200" cap="none" spc="0" normalizeH="0" baseline="0" noProof="0" dirty="0" err="1">
                <a:ln>
                  <a:noFill/>
                </a:ln>
                <a:solidFill>
                  <a:prstClr val="black"/>
                </a:solidFill>
                <a:effectLst/>
                <a:uLnTx/>
                <a:uFillTx/>
                <a:latin typeface="Calibri" panose="020F0502020204030204"/>
                <a:ea typeface="+mn-ea"/>
                <a:cs typeface="+mn-cs"/>
              </a:rPr>
              <a:t>Ling'in</a:t>
            </a:r>
            <a:r>
              <a:rPr kumimoji="0" lang="tr-TR" sz="1800" b="0" i="0" u="none" strike="noStrike" kern="1200" cap="none" spc="0" normalizeH="0" baseline="0" noProof="0" dirty="0">
                <a:ln>
                  <a:noFill/>
                </a:ln>
                <a:solidFill>
                  <a:prstClr val="black"/>
                </a:solidFill>
                <a:effectLst/>
                <a:uLnTx/>
                <a:uFillTx/>
                <a:latin typeface="Calibri" panose="020F0502020204030204"/>
                <a:ea typeface="+mn-ea"/>
                <a:cs typeface="+mn-cs"/>
              </a:rPr>
              <a:t> dışında herkes ağaçlar, bitkiler ve çiçekler getirdi; çünkü tohumun büyümediğini fark edince hepiniz onu bir başka tohumla değiştirdiniz.  Sadece </a:t>
            </a:r>
            <a:r>
              <a:rPr kumimoji="0" lang="tr-TR" sz="1800" b="0" i="0" u="none" strike="noStrike" kern="1200" cap="none" spc="0" normalizeH="0" baseline="0" noProof="0" dirty="0" err="1">
                <a:ln>
                  <a:noFill/>
                </a:ln>
                <a:solidFill>
                  <a:prstClr val="black"/>
                </a:solidFill>
                <a:effectLst/>
                <a:uLnTx/>
                <a:uFillTx/>
                <a:latin typeface="Calibri" panose="020F0502020204030204"/>
                <a:ea typeface="+mn-ea"/>
                <a:cs typeface="+mn-cs"/>
              </a:rPr>
              <a:t>Ling</a:t>
            </a:r>
            <a:r>
              <a:rPr kumimoji="0" lang="tr-TR" sz="1800" b="0" i="0" u="none" strike="noStrike" kern="1200" cap="none" spc="0" normalizeH="0" baseline="0" noProof="0" dirty="0">
                <a:ln>
                  <a:noFill/>
                </a:ln>
                <a:solidFill>
                  <a:prstClr val="black"/>
                </a:solidFill>
                <a:effectLst/>
                <a:uLnTx/>
                <a:uFillTx/>
                <a:latin typeface="Calibri" panose="020F0502020204030204"/>
                <a:ea typeface="+mn-ea"/>
                <a:cs typeface="+mn-cs"/>
              </a:rPr>
              <a:t> içinde benim verdiğim tohum olan boş saksıyı getirme cesaret ve dürüstlüğünü gösterdi.   Beklentisi gerçekleşmeyince umutsuzluğa kapılsa da, dürüstlüğünden vazgeçmedi... Onun için yeni imparatorunuz o olacak demiş.”</a:t>
            </a:r>
          </a:p>
        </p:txBody>
      </p:sp>
    </p:spTree>
    <p:custDataLst>
      <p:tags r:id="rId1"/>
    </p:custDataLst>
    <p:extLst>
      <p:ext uri="{BB962C8B-B14F-4D97-AF65-F5344CB8AC3E}">
        <p14:creationId xmlns:p14="http://schemas.microsoft.com/office/powerpoint/2010/main" val="37538676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7" name="Düz Ok Bağlayıcısı 26"/>
          <p:cNvCxnSpPr/>
          <p:nvPr/>
        </p:nvCxnSpPr>
        <p:spPr>
          <a:xfrm flipV="1">
            <a:off x="5094514" y="518937"/>
            <a:ext cx="973857" cy="2456492"/>
          </a:xfrm>
          <a:prstGeom prst="straightConnector1">
            <a:avLst/>
          </a:prstGeom>
          <a:ln>
            <a:tailEnd type="triangle"/>
          </a:ln>
        </p:spPr>
        <p:style>
          <a:lnRef idx="3">
            <a:schemeClr val="accent6"/>
          </a:lnRef>
          <a:fillRef idx="0">
            <a:schemeClr val="accent6"/>
          </a:fillRef>
          <a:effectRef idx="2">
            <a:schemeClr val="accent6"/>
          </a:effectRef>
          <a:fontRef idx="minor">
            <a:schemeClr val="tx1"/>
          </a:fontRef>
        </p:style>
      </p:cxnSp>
      <p:cxnSp>
        <p:nvCxnSpPr>
          <p:cNvPr id="31" name="Düz Ok Bağlayıcısı 30"/>
          <p:cNvCxnSpPr/>
          <p:nvPr/>
        </p:nvCxnSpPr>
        <p:spPr>
          <a:xfrm flipH="1" flipV="1">
            <a:off x="5999886" y="559690"/>
            <a:ext cx="1129548" cy="3169080"/>
          </a:xfrm>
          <a:prstGeom prst="straightConnector1">
            <a:avLst/>
          </a:prstGeom>
          <a:ln>
            <a:tailEnd type="triangle"/>
          </a:ln>
        </p:spPr>
        <p:style>
          <a:lnRef idx="3">
            <a:schemeClr val="accent4"/>
          </a:lnRef>
          <a:fillRef idx="0">
            <a:schemeClr val="accent4"/>
          </a:fillRef>
          <a:effectRef idx="2">
            <a:schemeClr val="accent4"/>
          </a:effectRef>
          <a:fontRef idx="minor">
            <a:schemeClr val="tx1"/>
          </a:fontRef>
        </p:style>
      </p:cxnSp>
      <p:cxnSp>
        <p:nvCxnSpPr>
          <p:cNvPr id="21" name="Düz Ok Bağlayıcısı 20"/>
          <p:cNvCxnSpPr>
            <a:stCxn id="9" idx="0"/>
          </p:cNvCxnSpPr>
          <p:nvPr/>
        </p:nvCxnSpPr>
        <p:spPr>
          <a:xfrm flipV="1">
            <a:off x="2840128" y="620693"/>
            <a:ext cx="3245715" cy="2676321"/>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35" name="Düz Ok Bağlayıcısı 34"/>
          <p:cNvCxnSpPr>
            <a:stCxn id="14" idx="0"/>
          </p:cNvCxnSpPr>
          <p:nvPr/>
        </p:nvCxnSpPr>
        <p:spPr>
          <a:xfrm flipH="1" flipV="1">
            <a:off x="5955228" y="597763"/>
            <a:ext cx="3258210" cy="2055334"/>
          </a:xfrm>
          <a:prstGeom prst="straightConnector1">
            <a:avLst/>
          </a:prstGeom>
          <a:ln>
            <a:tailEnd type="triangle"/>
          </a:ln>
        </p:spPr>
        <p:style>
          <a:lnRef idx="3">
            <a:schemeClr val="accent6"/>
          </a:lnRef>
          <a:fillRef idx="0">
            <a:schemeClr val="accent6"/>
          </a:fillRef>
          <a:effectRef idx="2">
            <a:schemeClr val="accent6"/>
          </a:effectRef>
          <a:fontRef idx="minor">
            <a:schemeClr val="tx1"/>
          </a:fontRef>
        </p:style>
      </p:cxnSp>
      <p:cxnSp>
        <p:nvCxnSpPr>
          <p:cNvPr id="38" name="Düz Ok Bağlayıcısı 37"/>
          <p:cNvCxnSpPr/>
          <p:nvPr/>
        </p:nvCxnSpPr>
        <p:spPr>
          <a:xfrm flipH="1" flipV="1">
            <a:off x="5999886" y="667423"/>
            <a:ext cx="4701844" cy="811160"/>
          </a:xfrm>
          <a:prstGeom prst="straightConnector1">
            <a:avLst/>
          </a:prstGeom>
          <a:ln>
            <a:tailEnd type="triangle"/>
          </a:ln>
        </p:spPr>
        <p:style>
          <a:lnRef idx="3">
            <a:schemeClr val="accent5"/>
          </a:lnRef>
          <a:fillRef idx="0">
            <a:schemeClr val="accent5"/>
          </a:fillRef>
          <a:effectRef idx="2">
            <a:schemeClr val="accent5"/>
          </a:effectRef>
          <a:fontRef idx="minor">
            <a:schemeClr val="tx1"/>
          </a:fontRef>
        </p:style>
      </p:cxnSp>
      <p:cxnSp>
        <p:nvCxnSpPr>
          <p:cNvPr id="16" name="Düz Ok Bağlayıcısı 15"/>
          <p:cNvCxnSpPr>
            <a:stCxn id="10" idx="0"/>
          </p:cNvCxnSpPr>
          <p:nvPr/>
        </p:nvCxnSpPr>
        <p:spPr>
          <a:xfrm flipV="1">
            <a:off x="1056275" y="694136"/>
            <a:ext cx="4926139" cy="1323054"/>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sp>
        <p:nvSpPr>
          <p:cNvPr id="10" name="Oval 9"/>
          <p:cNvSpPr/>
          <p:nvPr/>
        </p:nvSpPr>
        <p:spPr>
          <a:xfrm>
            <a:off x="92337" y="2017190"/>
            <a:ext cx="2127018" cy="2597619"/>
          </a:xfrm>
          <a:prstGeom prst="ellipse">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800" b="0" i="0" u="none" strike="noStrike" kern="1200" cap="none" spc="0" normalizeH="0" baseline="0" noProof="0" dirty="0">
                <a:ln>
                  <a:noFill/>
                </a:ln>
                <a:solidFill>
                  <a:prstClr val="black"/>
                </a:solidFill>
                <a:effectLst/>
                <a:uLnTx/>
                <a:uFillTx/>
                <a:latin typeface="Calibri" panose="020F0502020204030204"/>
                <a:ea typeface="+mn-ea"/>
                <a:cs typeface="+mn-cs"/>
              </a:rPr>
              <a:t>Olayın başlığı ne olabilir?</a:t>
            </a:r>
          </a:p>
        </p:txBody>
      </p:sp>
      <p:sp>
        <p:nvSpPr>
          <p:cNvPr id="11" name="Oval 10"/>
          <p:cNvSpPr/>
          <p:nvPr/>
        </p:nvSpPr>
        <p:spPr>
          <a:xfrm>
            <a:off x="3760345" y="2807502"/>
            <a:ext cx="2660741" cy="2991529"/>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400" b="0" i="0" u="none" strike="noStrike" kern="1200" cap="none" spc="0" normalizeH="0" baseline="0" noProof="0" dirty="0">
                <a:ln>
                  <a:noFill/>
                </a:ln>
                <a:solidFill>
                  <a:prstClr val="black"/>
                </a:solidFill>
                <a:effectLst/>
                <a:uLnTx/>
                <a:uFillTx/>
                <a:latin typeface="Calibri" panose="020F0502020204030204"/>
                <a:ea typeface="+mn-ea"/>
                <a:cs typeface="+mn-cs"/>
              </a:rPr>
              <a:t>Olayda hangi ahlaki değerlere yer verilmiştir?</a:t>
            </a:r>
          </a:p>
        </p:txBody>
      </p:sp>
      <p:sp>
        <p:nvSpPr>
          <p:cNvPr id="12" name="Oval 11"/>
          <p:cNvSpPr/>
          <p:nvPr/>
        </p:nvSpPr>
        <p:spPr>
          <a:xfrm>
            <a:off x="10046080" y="1360943"/>
            <a:ext cx="2145920" cy="2936263"/>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000" b="0" i="0" u="none" strike="noStrike" kern="1200" cap="none" spc="0" normalizeH="0" baseline="0" noProof="0" dirty="0">
                <a:ln>
                  <a:noFill/>
                </a:ln>
                <a:solidFill>
                  <a:prstClr val="black"/>
                </a:solidFill>
                <a:effectLst/>
                <a:uLnTx/>
                <a:uFillTx/>
                <a:latin typeface="Calibri" panose="020F0502020204030204"/>
                <a:ea typeface="+mn-ea"/>
                <a:cs typeface="+mn-cs"/>
              </a:rPr>
              <a:t>Olayın ana konusuna uygun bir slogan bulalım.</a:t>
            </a:r>
          </a:p>
        </p:txBody>
      </p:sp>
      <p:sp>
        <p:nvSpPr>
          <p:cNvPr id="13" name="Oval 12"/>
          <p:cNvSpPr/>
          <p:nvPr/>
        </p:nvSpPr>
        <p:spPr>
          <a:xfrm>
            <a:off x="6235625" y="3560843"/>
            <a:ext cx="2110934" cy="2509899"/>
          </a:xfrm>
          <a:prstGeom prst="ellipse">
            <a:avLst/>
          </a:prstGeom>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400" b="0" i="0" u="none" strike="noStrike" kern="1200" cap="none" spc="0" normalizeH="0" baseline="0" noProof="0" dirty="0">
                <a:ln>
                  <a:noFill/>
                </a:ln>
                <a:solidFill>
                  <a:prstClr val="black"/>
                </a:solidFill>
                <a:effectLst/>
                <a:uLnTx/>
                <a:uFillTx/>
                <a:latin typeface="Calibri" panose="020F0502020204030204"/>
                <a:ea typeface="+mn-ea"/>
                <a:cs typeface="+mn-cs"/>
              </a:rPr>
              <a:t>Olayın mesajına uygun bir ayet bulunuz.</a:t>
            </a:r>
          </a:p>
        </p:txBody>
      </p:sp>
      <p:sp>
        <p:nvSpPr>
          <p:cNvPr id="14" name="Oval 13"/>
          <p:cNvSpPr/>
          <p:nvPr/>
        </p:nvSpPr>
        <p:spPr>
          <a:xfrm>
            <a:off x="7962076" y="2653097"/>
            <a:ext cx="2502724" cy="2460554"/>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400" b="0" i="0" u="none" strike="noStrike" kern="1200" cap="none" spc="0" normalizeH="0" baseline="0" noProof="0" dirty="0">
                <a:ln>
                  <a:noFill/>
                </a:ln>
                <a:solidFill>
                  <a:prstClr val="black"/>
                </a:solidFill>
                <a:effectLst/>
                <a:uLnTx/>
                <a:uFillTx/>
                <a:latin typeface="Calibri" panose="020F0502020204030204"/>
                <a:ea typeface="+mn-ea"/>
                <a:cs typeface="+mn-cs"/>
              </a:rPr>
              <a:t>Olayda kimin davranışı yanlıştır? Neden?</a:t>
            </a:r>
          </a:p>
        </p:txBody>
      </p:sp>
      <p:sp>
        <p:nvSpPr>
          <p:cNvPr id="9" name="Oval 8"/>
          <p:cNvSpPr/>
          <p:nvPr/>
        </p:nvSpPr>
        <p:spPr>
          <a:xfrm>
            <a:off x="1997156" y="2975429"/>
            <a:ext cx="1918726" cy="2105443"/>
          </a:xfrm>
          <a:prstGeom prst="ellipse">
            <a:avLst/>
          </a:prstGeom>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800" b="0" i="0" u="none" strike="noStrike" kern="1200" cap="none" spc="0" normalizeH="0" baseline="0" noProof="0" dirty="0">
                <a:ln>
                  <a:noFill/>
                </a:ln>
                <a:solidFill>
                  <a:prstClr val="black"/>
                </a:solidFill>
                <a:effectLst/>
                <a:uLnTx/>
                <a:uFillTx/>
                <a:latin typeface="Calibri" panose="020F0502020204030204"/>
                <a:ea typeface="+mn-ea"/>
                <a:cs typeface="+mn-cs"/>
              </a:rPr>
              <a:t>Olayın ana konusu nedir?</a:t>
            </a:r>
          </a:p>
        </p:txBody>
      </p:sp>
      <p:sp>
        <p:nvSpPr>
          <p:cNvPr id="2" name="Unvan 1"/>
          <p:cNvSpPr>
            <a:spLocks noGrp="1"/>
          </p:cNvSpPr>
          <p:nvPr>
            <p:ph type="title"/>
          </p:nvPr>
        </p:nvSpPr>
        <p:spPr>
          <a:xfrm>
            <a:off x="1092206" y="166006"/>
            <a:ext cx="10261752" cy="786297"/>
          </a:xfrm>
          <a:solidFill>
            <a:srgbClr val="FF6600"/>
          </a:solidFill>
        </p:spPr>
        <p:style>
          <a:lnRef idx="1">
            <a:schemeClr val="accent4"/>
          </a:lnRef>
          <a:fillRef idx="2">
            <a:schemeClr val="accent4"/>
          </a:fillRef>
          <a:effectRef idx="1">
            <a:schemeClr val="accent4"/>
          </a:effectRef>
          <a:fontRef idx="minor">
            <a:schemeClr val="dk1"/>
          </a:fontRef>
        </p:style>
        <p:txBody>
          <a:bodyPr>
            <a:normAutofit/>
          </a:bodyPr>
          <a:lstStyle/>
          <a:p>
            <a:pPr algn="ctr"/>
            <a:r>
              <a:rPr lang="tr-TR" sz="4800" dirty="0">
                <a:solidFill>
                  <a:schemeClr val="bg1"/>
                </a:solidFill>
              </a:rPr>
              <a:t>Olaya göre cevapları defterimize yazalım</a:t>
            </a:r>
          </a:p>
        </p:txBody>
      </p:sp>
      <p:sp>
        <p:nvSpPr>
          <p:cNvPr id="30" name="Dikdörtgen 29"/>
          <p:cNvSpPr/>
          <p:nvPr/>
        </p:nvSpPr>
        <p:spPr>
          <a:xfrm>
            <a:off x="808030" y="4220076"/>
            <a:ext cx="568352" cy="595716"/>
          </a:xfrm>
          <a:prstGeom prst="rect">
            <a:avLst/>
          </a:prstGeom>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4800" b="0" i="0" u="none" strike="noStrike" kern="1200" cap="none" spc="0" normalizeH="0" baseline="0" noProof="0" dirty="0">
                <a:ln>
                  <a:noFill/>
                </a:ln>
                <a:solidFill>
                  <a:prstClr val="white"/>
                </a:solidFill>
                <a:effectLst/>
                <a:uLnTx/>
                <a:uFillTx/>
                <a:latin typeface="Calibri" panose="020F0502020204030204"/>
                <a:ea typeface="+mn-ea"/>
                <a:cs typeface="+mn-cs"/>
              </a:rPr>
              <a:t>1</a:t>
            </a:r>
          </a:p>
        </p:txBody>
      </p:sp>
      <p:sp>
        <p:nvSpPr>
          <p:cNvPr id="32" name="Dikdörtgen 31"/>
          <p:cNvSpPr/>
          <p:nvPr/>
        </p:nvSpPr>
        <p:spPr>
          <a:xfrm>
            <a:off x="2705674" y="4995911"/>
            <a:ext cx="568352" cy="595716"/>
          </a:xfrm>
          <a:prstGeom prst="rect">
            <a:avLst/>
          </a:prstGeom>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4800" b="0" i="0" u="none" strike="noStrike" kern="1200" cap="none" spc="0" normalizeH="0" baseline="0" noProof="0" dirty="0">
                <a:ln>
                  <a:noFill/>
                </a:ln>
                <a:solidFill>
                  <a:prstClr val="white"/>
                </a:solidFill>
                <a:effectLst/>
                <a:uLnTx/>
                <a:uFillTx/>
                <a:latin typeface="Calibri" panose="020F0502020204030204"/>
                <a:ea typeface="+mn-ea"/>
                <a:cs typeface="+mn-cs"/>
              </a:rPr>
              <a:t>2</a:t>
            </a:r>
          </a:p>
        </p:txBody>
      </p:sp>
      <p:sp>
        <p:nvSpPr>
          <p:cNvPr id="33" name="Dikdörtgen 32"/>
          <p:cNvSpPr/>
          <p:nvPr/>
        </p:nvSpPr>
        <p:spPr>
          <a:xfrm>
            <a:off x="4806539" y="5501173"/>
            <a:ext cx="568352" cy="595716"/>
          </a:xfrm>
          <a:prstGeom prst="rect">
            <a:avLst/>
          </a:prstGeom>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4800" b="0" i="0" u="none" strike="noStrike" kern="1200" cap="none" spc="0" normalizeH="0" baseline="0" noProof="0" dirty="0">
                <a:ln>
                  <a:noFill/>
                </a:ln>
                <a:solidFill>
                  <a:prstClr val="white"/>
                </a:solidFill>
                <a:effectLst/>
                <a:uLnTx/>
                <a:uFillTx/>
                <a:latin typeface="Calibri" panose="020F0502020204030204"/>
                <a:ea typeface="+mn-ea"/>
                <a:cs typeface="+mn-cs"/>
              </a:rPr>
              <a:t>3</a:t>
            </a:r>
          </a:p>
        </p:txBody>
      </p:sp>
      <p:sp>
        <p:nvSpPr>
          <p:cNvPr id="34" name="Dikdörtgen 33"/>
          <p:cNvSpPr/>
          <p:nvPr/>
        </p:nvSpPr>
        <p:spPr>
          <a:xfrm>
            <a:off x="7158230" y="5772884"/>
            <a:ext cx="568352" cy="595716"/>
          </a:xfrm>
          <a:prstGeom prst="rect">
            <a:avLst/>
          </a:prstGeom>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4800" b="0" i="0" u="none" strike="noStrike" kern="1200" cap="none" spc="0" normalizeH="0" baseline="0" noProof="0" dirty="0">
                <a:ln>
                  <a:noFill/>
                </a:ln>
                <a:solidFill>
                  <a:prstClr val="white"/>
                </a:solidFill>
                <a:effectLst/>
                <a:uLnTx/>
                <a:uFillTx/>
                <a:latin typeface="Calibri" panose="020F0502020204030204"/>
                <a:ea typeface="+mn-ea"/>
                <a:cs typeface="+mn-cs"/>
              </a:rPr>
              <a:t>4</a:t>
            </a:r>
          </a:p>
        </p:txBody>
      </p:sp>
      <p:sp>
        <p:nvSpPr>
          <p:cNvPr id="36" name="Dikdörtgen 35"/>
          <p:cNvSpPr/>
          <p:nvPr/>
        </p:nvSpPr>
        <p:spPr>
          <a:xfrm>
            <a:off x="9106567" y="4926574"/>
            <a:ext cx="568352" cy="595716"/>
          </a:xfrm>
          <a:prstGeom prst="rect">
            <a:avLst/>
          </a:prstGeom>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4800" b="0" i="0" u="none" strike="noStrike" kern="1200" cap="none" spc="0" normalizeH="0" baseline="0" noProof="0" dirty="0">
                <a:ln>
                  <a:noFill/>
                </a:ln>
                <a:solidFill>
                  <a:prstClr val="white"/>
                </a:solidFill>
                <a:effectLst/>
                <a:uLnTx/>
                <a:uFillTx/>
                <a:latin typeface="Calibri" panose="020F0502020204030204"/>
                <a:ea typeface="+mn-ea"/>
                <a:cs typeface="+mn-cs"/>
              </a:rPr>
              <a:t>5</a:t>
            </a:r>
          </a:p>
        </p:txBody>
      </p:sp>
      <p:sp>
        <p:nvSpPr>
          <p:cNvPr id="37" name="Dikdörtgen 36"/>
          <p:cNvSpPr/>
          <p:nvPr/>
        </p:nvSpPr>
        <p:spPr>
          <a:xfrm>
            <a:off x="10740750" y="3922218"/>
            <a:ext cx="568352" cy="595716"/>
          </a:xfrm>
          <a:prstGeom prst="rect">
            <a:avLst/>
          </a:prstGeom>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4800" b="0" i="0" u="none" strike="noStrike" kern="1200" cap="none" spc="0" normalizeH="0" baseline="0" noProof="0" dirty="0">
                <a:ln>
                  <a:noFill/>
                </a:ln>
                <a:solidFill>
                  <a:prstClr val="white"/>
                </a:solidFill>
                <a:effectLst/>
                <a:uLnTx/>
                <a:uFillTx/>
                <a:latin typeface="Calibri" panose="020F0502020204030204"/>
                <a:ea typeface="+mn-ea"/>
                <a:cs typeface="+mn-cs"/>
              </a:rPr>
              <a:t>6</a:t>
            </a:r>
          </a:p>
        </p:txBody>
      </p:sp>
    </p:spTree>
    <p:extLst>
      <p:ext uri="{BB962C8B-B14F-4D97-AF65-F5344CB8AC3E}">
        <p14:creationId xmlns:p14="http://schemas.microsoft.com/office/powerpoint/2010/main" val="16805558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par>
                                <p:cTn id="9" presetID="2" presetClass="entr" presetSubtype="4"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21"/>
                                        </p:tgtEl>
                                        <p:attrNameLst>
                                          <p:attrName>style.visibility</p:attrName>
                                        </p:attrNameLst>
                                      </p:cBhvr>
                                      <p:to>
                                        <p:strVal val="visible"/>
                                      </p:to>
                                    </p:set>
                                    <p:anim calcmode="lin" valueType="num">
                                      <p:cBhvr additive="base">
                                        <p:cTn id="17" dur="500" fill="hold"/>
                                        <p:tgtEl>
                                          <p:spTgt spid="21"/>
                                        </p:tgtEl>
                                        <p:attrNameLst>
                                          <p:attrName>ppt_x</p:attrName>
                                        </p:attrNameLst>
                                      </p:cBhvr>
                                      <p:tavLst>
                                        <p:tav tm="0">
                                          <p:val>
                                            <p:strVal val="#ppt_x"/>
                                          </p:val>
                                        </p:tav>
                                        <p:tav tm="100000">
                                          <p:val>
                                            <p:strVal val="#ppt_x"/>
                                          </p:val>
                                        </p:tav>
                                      </p:tavLst>
                                    </p:anim>
                                    <p:anim calcmode="lin" valueType="num">
                                      <p:cBhvr additive="base">
                                        <p:cTn id="18" dur="500" fill="hold"/>
                                        <p:tgtEl>
                                          <p:spTgt spid="21"/>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additive="base">
                                        <p:cTn id="21" dur="500" fill="hold"/>
                                        <p:tgtEl>
                                          <p:spTgt spid="9"/>
                                        </p:tgtEl>
                                        <p:attrNameLst>
                                          <p:attrName>ppt_x</p:attrName>
                                        </p:attrNameLst>
                                      </p:cBhvr>
                                      <p:tavLst>
                                        <p:tav tm="0">
                                          <p:val>
                                            <p:strVal val="#ppt_x"/>
                                          </p:val>
                                        </p:tav>
                                        <p:tav tm="100000">
                                          <p:val>
                                            <p:strVal val="#ppt_x"/>
                                          </p:val>
                                        </p:tav>
                                      </p:tavLst>
                                    </p:anim>
                                    <p:anim calcmode="lin" valueType="num">
                                      <p:cBhvr additive="base">
                                        <p:cTn id="2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27"/>
                                        </p:tgtEl>
                                        <p:attrNameLst>
                                          <p:attrName>style.visibility</p:attrName>
                                        </p:attrNameLst>
                                      </p:cBhvr>
                                      <p:to>
                                        <p:strVal val="visible"/>
                                      </p:to>
                                    </p:set>
                                    <p:anim calcmode="lin" valueType="num">
                                      <p:cBhvr additive="base">
                                        <p:cTn id="27" dur="500" fill="hold"/>
                                        <p:tgtEl>
                                          <p:spTgt spid="27"/>
                                        </p:tgtEl>
                                        <p:attrNameLst>
                                          <p:attrName>ppt_x</p:attrName>
                                        </p:attrNameLst>
                                      </p:cBhvr>
                                      <p:tavLst>
                                        <p:tav tm="0">
                                          <p:val>
                                            <p:strVal val="#ppt_x"/>
                                          </p:val>
                                        </p:tav>
                                        <p:tav tm="100000">
                                          <p:val>
                                            <p:strVal val="#ppt_x"/>
                                          </p:val>
                                        </p:tav>
                                      </p:tavLst>
                                    </p:anim>
                                    <p:anim calcmode="lin" valueType="num">
                                      <p:cBhvr additive="base">
                                        <p:cTn id="28" dur="500" fill="hold"/>
                                        <p:tgtEl>
                                          <p:spTgt spid="27"/>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11"/>
                                        </p:tgtEl>
                                        <p:attrNameLst>
                                          <p:attrName>style.visibility</p:attrName>
                                        </p:attrNameLst>
                                      </p:cBhvr>
                                      <p:to>
                                        <p:strVal val="visible"/>
                                      </p:to>
                                    </p:set>
                                    <p:anim calcmode="lin" valueType="num">
                                      <p:cBhvr additive="base">
                                        <p:cTn id="31" dur="500" fill="hold"/>
                                        <p:tgtEl>
                                          <p:spTgt spid="11"/>
                                        </p:tgtEl>
                                        <p:attrNameLst>
                                          <p:attrName>ppt_x</p:attrName>
                                        </p:attrNameLst>
                                      </p:cBhvr>
                                      <p:tavLst>
                                        <p:tav tm="0">
                                          <p:val>
                                            <p:strVal val="#ppt_x"/>
                                          </p:val>
                                        </p:tav>
                                        <p:tav tm="100000">
                                          <p:val>
                                            <p:strVal val="#ppt_x"/>
                                          </p:val>
                                        </p:tav>
                                      </p:tavLst>
                                    </p:anim>
                                    <p:anim calcmode="lin" valueType="num">
                                      <p:cBhvr additive="base">
                                        <p:cTn id="3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31"/>
                                        </p:tgtEl>
                                        <p:attrNameLst>
                                          <p:attrName>style.visibility</p:attrName>
                                        </p:attrNameLst>
                                      </p:cBhvr>
                                      <p:to>
                                        <p:strVal val="visible"/>
                                      </p:to>
                                    </p:set>
                                    <p:anim calcmode="lin" valueType="num">
                                      <p:cBhvr additive="base">
                                        <p:cTn id="37" dur="500" fill="hold"/>
                                        <p:tgtEl>
                                          <p:spTgt spid="31"/>
                                        </p:tgtEl>
                                        <p:attrNameLst>
                                          <p:attrName>ppt_x</p:attrName>
                                        </p:attrNameLst>
                                      </p:cBhvr>
                                      <p:tavLst>
                                        <p:tav tm="0">
                                          <p:val>
                                            <p:strVal val="#ppt_x"/>
                                          </p:val>
                                        </p:tav>
                                        <p:tav tm="100000">
                                          <p:val>
                                            <p:strVal val="#ppt_x"/>
                                          </p:val>
                                        </p:tav>
                                      </p:tavLst>
                                    </p:anim>
                                    <p:anim calcmode="lin" valueType="num">
                                      <p:cBhvr additive="base">
                                        <p:cTn id="38" dur="500" fill="hold"/>
                                        <p:tgtEl>
                                          <p:spTgt spid="31"/>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13"/>
                                        </p:tgtEl>
                                        <p:attrNameLst>
                                          <p:attrName>style.visibility</p:attrName>
                                        </p:attrNameLst>
                                      </p:cBhvr>
                                      <p:to>
                                        <p:strVal val="visible"/>
                                      </p:to>
                                    </p:set>
                                    <p:anim calcmode="lin" valueType="num">
                                      <p:cBhvr additive="base">
                                        <p:cTn id="41" dur="500" fill="hold"/>
                                        <p:tgtEl>
                                          <p:spTgt spid="13"/>
                                        </p:tgtEl>
                                        <p:attrNameLst>
                                          <p:attrName>ppt_x</p:attrName>
                                        </p:attrNameLst>
                                      </p:cBhvr>
                                      <p:tavLst>
                                        <p:tav tm="0">
                                          <p:val>
                                            <p:strVal val="#ppt_x"/>
                                          </p:val>
                                        </p:tav>
                                        <p:tav tm="100000">
                                          <p:val>
                                            <p:strVal val="#ppt_x"/>
                                          </p:val>
                                        </p:tav>
                                      </p:tavLst>
                                    </p:anim>
                                    <p:anim calcmode="lin" valueType="num">
                                      <p:cBhvr additive="base">
                                        <p:cTn id="42"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nodeType="clickEffect">
                                  <p:stCondLst>
                                    <p:cond delay="0"/>
                                  </p:stCondLst>
                                  <p:childTnLst>
                                    <p:set>
                                      <p:cBhvr>
                                        <p:cTn id="46" dur="1" fill="hold">
                                          <p:stCondLst>
                                            <p:cond delay="0"/>
                                          </p:stCondLst>
                                        </p:cTn>
                                        <p:tgtEl>
                                          <p:spTgt spid="35"/>
                                        </p:tgtEl>
                                        <p:attrNameLst>
                                          <p:attrName>style.visibility</p:attrName>
                                        </p:attrNameLst>
                                      </p:cBhvr>
                                      <p:to>
                                        <p:strVal val="visible"/>
                                      </p:to>
                                    </p:set>
                                    <p:anim calcmode="lin" valueType="num">
                                      <p:cBhvr additive="base">
                                        <p:cTn id="47" dur="500" fill="hold"/>
                                        <p:tgtEl>
                                          <p:spTgt spid="35"/>
                                        </p:tgtEl>
                                        <p:attrNameLst>
                                          <p:attrName>ppt_x</p:attrName>
                                        </p:attrNameLst>
                                      </p:cBhvr>
                                      <p:tavLst>
                                        <p:tav tm="0">
                                          <p:val>
                                            <p:strVal val="#ppt_x"/>
                                          </p:val>
                                        </p:tav>
                                        <p:tav tm="100000">
                                          <p:val>
                                            <p:strVal val="#ppt_x"/>
                                          </p:val>
                                        </p:tav>
                                      </p:tavLst>
                                    </p:anim>
                                    <p:anim calcmode="lin" valueType="num">
                                      <p:cBhvr additive="base">
                                        <p:cTn id="48" dur="500" fill="hold"/>
                                        <p:tgtEl>
                                          <p:spTgt spid="35"/>
                                        </p:tgtEl>
                                        <p:attrNameLst>
                                          <p:attrName>ppt_y</p:attrName>
                                        </p:attrNameLst>
                                      </p:cBhvr>
                                      <p:tavLst>
                                        <p:tav tm="0">
                                          <p:val>
                                            <p:strVal val="1+#ppt_h/2"/>
                                          </p:val>
                                        </p:tav>
                                        <p:tav tm="100000">
                                          <p:val>
                                            <p:strVal val="#ppt_y"/>
                                          </p:val>
                                        </p:tav>
                                      </p:tavLst>
                                    </p:anim>
                                  </p:childTnLst>
                                </p:cTn>
                              </p:par>
                              <p:par>
                                <p:cTn id="49" presetID="2" presetClass="entr" presetSubtype="4" fill="hold" grpId="0" nodeType="withEffect">
                                  <p:stCondLst>
                                    <p:cond delay="0"/>
                                  </p:stCondLst>
                                  <p:childTnLst>
                                    <p:set>
                                      <p:cBhvr>
                                        <p:cTn id="50" dur="1" fill="hold">
                                          <p:stCondLst>
                                            <p:cond delay="0"/>
                                          </p:stCondLst>
                                        </p:cTn>
                                        <p:tgtEl>
                                          <p:spTgt spid="14"/>
                                        </p:tgtEl>
                                        <p:attrNameLst>
                                          <p:attrName>style.visibility</p:attrName>
                                        </p:attrNameLst>
                                      </p:cBhvr>
                                      <p:to>
                                        <p:strVal val="visible"/>
                                      </p:to>
                                    </p:set>
                                    <p:anim calcmode="lin" valueType="num">
                                      <p:cBhvr additive="base">
                                        <p:cTn id="51" dur="500" fill="hold"/>
                                        <p:tgtEl>
                                          <p:spTgt spid="14"/>
                                        </p:tgtEl>
                                        <p:attrNameLst>
                                          <p:attrName>ppt_x</p:attrName>
                                        </p:attrNameLst>
                                      </p:cBhvr>
                                      <p:tavLst>
                                        <p:tav tm="0">
                                          <p:val>
                                            <p:strVal val="#ppt_x"/>
                                          </p:val>
                                        </p:tav>
                                        <p:tav tm="100000">
                                          <p:val>
                                            <p:strVal val="#ppt_x"/>
                                          </p:val>
                                        </p:tav>
                                      </p:tavLst>
                                    </p:anim>
                                    <p:anim calcmode="lin" valueType="num">
                                      <p:cBhvr additive="base">
                                        <p:cTn id="52"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 presetClass="entr" presetSubtype="4" fill="hold" grpId="0" nodeType="clickEffect">
                                  <p:stCondLst>
                                    <p:cond delay="0"/>
                                  </p:stCondLst>
                                  <p:childTnLst>
                                    <p:set>
                                      <p:cBhvr>
                                        <p:cTn id="56" dur="1" fill="hold">
                                          <p:stCondLst>
                                            <p:cond delay="0"/>
                                          </p:stCondLst>
                                        </p:cTn>
                                        <p:tgtEl>
                                          <p:spTgt spid="12"/>
                                        </p:tgtEl>
                                        <p:attrNameLst>
                                          <p:attrName>style.visibility</p:attrName>
                                        </p:attrNameLst>
                                      </p:cBhvr>
                                      <p:to>
                                        <p:strVal val="visible"/>
                                      </p:to>
                                    </p:set>
                                    <p:anim calcmode="lin" valueType="num">
                                      <p:cBhvr additive="base">
                                        <p:cTn id="57" dur="500" fill="hold"/>
                                        <p:tgtEl>
                                          <p:spTgt spid="12"/>
                                        </p:tgtEl>
                                        <p:attrNameLst>
                                          <p:attrName>ppt_x</p:attrName>
                                        </p:attrNameLst>
                                      </p:cBhvr>
                                      <p:tavLst>
                                        <p:tav tm="0">
                                          <p:val>
                                            <p:strVal val="#ppt_x"/>
                                          </p:val>
                                        </p:tav>
                                        <p:tav tm="100000">
                                          <p:val>
                                            <p:strVal val="#ppt_x"/>
                                          </p:val>
                                        </p:tav>
                                      </p:tavLst>
                                    </p:anim>
                                    <p:anim calcmode="lin" valueType="num">
                                      <p:cBhvr additive="base">
                                        <p:cTn id="58" dur="500" fill="hold"/>
                                        <p:tgtEl>
                                          <p:spTgt spid="12"/>
                                        </p:tgtEl>
                                        <p:attrNameLst>
                                          <p:attrName>ppt_y</p:attrName>
                                        </p:attrNameLst>
                                      </p:cBhvr>
                                      <p:tavLst>
                                        <p:tav tm="0">
                                          <p:val>
                                            <p:strVal val="1+#ppt_h/2"/>
                                          </p:val>
                                        </p:tav>
                                        <p:tav tm="100000">
                                          <p:val>
                                            <p:strVal val="#ppt_y"/>
                                          </p:val>
                                        </p:tav>
                                      </p:tavLst>
                                    </p:anim>
                                  </p:childTnLst>
                                </p:cTn>
                              </p:par>
                              <p:par>
                                <p:cTn id="59" presetID="2" presetClass="entr" presetSubtype="4" fill="hold" nodeType="withEffect">
                                  <p:stCondLst>
                                    <p:cond delay="0"/>
                                  </p:stCondLst>
                                  <p:childTnLst>
                                    <p:set>
                                      <p:cBhvr>
                                        <p:cTn id="60" dur="1" fill="hold">
                                          <p:stCondLst>
                                            <p:cond delay="0"/>
                                          </p:stCondLst>
                                        </p:cTn>
                                        <p:tgtEl>
                                          <p:spTgt spid="38"/>
                                        </p:tgtEl>
                                        <p:attrNameLst>
                                          <p:attrName>style.visibility</p:attrName>
                                        </p:attrNameLst>
                                      </p:cBhvr>
                                      <p:to>
                                        <p:strVal val="visible"/>
                                      </p:to>
                                    </p:set>
                                    <p:anim calcmode="lin" valueType="num">
                                      <p:cBhvr additive="base">
                                        <p:cTn id="61" dur="500" fill="hold"/>
                                        <p:tgtEl>
                                          <p:spTgt spid="38"/>
                                        </p:tgtEl>
                                        <p:attrNameLst>
                                          <p:attrName>ppt_x</p:attrName>
                                        </p:attrNameLst>
                                      </p:cBhvr>
                                      <p:tavLst>
                                        <p:tav tm="0">
                                          <p:val>
                                            <p:strVal val="#ppt_x"/>
                                          </p:val>
                                        </p:tav>
                                        <p:tav tm="100000">
                                          <p:val>
                                            <p:strVal val="#ppt_x"/>
                                          </p:val>
                                        </p:tav>
                                      </p:tavLst>
                                    </p:anim>
                                    <p:anim calcmode="lin" valueType="num">
                                      <p:cBhvr additive="base">
                                        <p:cTn id="62" dur="500" fill="hold"/>
                                        <p:tgtEl>
                                          <p:spTgt spid="38"/>
                                        </p:tgtEl>
                                        <p:attrNameLst>
                                          <p:attrName>ppt_y</p:attrName>
                                        </p:attrNameLst>
                                      </p:cBhvr>
                                      <p:tavLst>
                                        <p:tav tm="0">
                                          <p:val>
                                            <p:strVal val="1+#ppt_h/2"/>
                                          </p:val>
                                        </p:tav>
                                        <p:tav tm="100000">
                                          <p:val>
                                            <p:strVal val="#ppt_y"/>
                                          </p:val>
                                        </p:tav>
                                      </p:tavLst>
                                    </p:anim>
                                  </p:childTnLst>
                                </p:cTn>
                              </p:par>
                            </p:childTnLst>
                          </p:cTn>
                        </p:par>
                        <p:par>
                          <p:cTn id="63" fill="hold">
                            <p:stCondLst>
                              <p:cond delay="500"/>
                            </p:stCondLst>
                            <p:childTnLst>
                              <p:par>
                                <p:cTn id="64" presetID="26" presetClass="entr" presetSubtype="0" fill="hold" grpId="0" nodeType="afterEffect">
                                  <p:stCondLst>
                                    <p:cond delay="0"/>
                                  </p:stCondLst>
                                  <p:childTnLst>
                                    <p:set>
                                      <p:cBhvr>
                                        <p:cTn id="65" dur="1" fill="hold">
                                          <p:stCondLst>
                                            <p:cond delay="0"/>
                                          </p:stCondLst>
                                        </p:cTn>
                                        <p:tgtEl>
                                          <p:spTgt spid="30"/>
                                        </p:tgtEl>
                                        <p:attrNameLst>
                                          <p:attrName>style.visibility</p:attrName>
                                        </p:attrNameLst>
                                      </p:cBhvr>
                                      <p:to>
                                        <p:strVal val="visible"/>
                                      </p:to>
                                    </p:set>
                                    <p:animEffect transition="in" filter="wipe(down)">
                                      <p:cBhvr>
                                        <p:cTn id="66" dur="261">
                                          <p:stCondLst>
                                            <p:cond delay="0"/>
                                          </p:stCondLst>
                                        </p:cTn>
                                        <p:tgtEl>
                                          <p:spTgt spid="30"/>
                                        </p:tgtEl>
                                      </p:cBhvr>
                                    </p:animEffect>
                                    <p:anim calcmode="lin" valueType="num">
                                      <p:cBhvr>
                                        <p:cTn id="67" dur="820" tmFilter="0,0; 0.14,0.36; 0.43,0.73; 0.71,0.91; 1.0,1.0">
                                          <p:stCondLst>
                                            <p:cond delay="0"/>
                                          </p:stCondLst>
                                        </p:cTn>
                                        <p:tgtEl>
                                          <p:spTgt spid="30"/>
                                        </p:tgtEl>
                                        <p:attrNameLst>
                                          <p:attrName>ppt_x</p:attrName>
                                        </p:attrNameLst>
                                      </p:cBhvr>
                                      <p:tavLst>
                                        <p:tav tm="0">
                                          <p:val>
                                            <p:strVal val="#ppt_x-0.25"/>
                                          </p:val>
                                        </p:tav>
                                        <p:tav tm="100000">
                                          <p:val>
                                            <p:strVal val="#ppt_x"/>
                                          </p:val>
                                        </p:tav>
                                      </p:tavLst>
                                    </p:anim>
                                    <p:anim calcmode="lin" valueType="num">
                                      <p:cBhvr>
                                        <p:cTn id="68" dur="299" tmFilter="0.0,0.0; 0.25,0.07; 0.50,0.2; 0.75,0.467; 1.0,1.0">
                                          <p:stCondLst>
                                            <p:cond delay="0"/>
                                          </p:stCondLst>
                                        </p:cTn>
                                        <p:tgtEl>
                                          <p:spTgt spid="30"/>
                                        </p:tgtEl>
                                        <p:attrNameLst>
                                          <p:attrName>ppt_y</p:attrName>
                                        </p:attrNameLst>
                                      </p:cBhvr>
                                      <p:tavLst>
                                        <p:tav tm="0" fmla="#ppt_y-sin(pi*$)/3">
                                          <p:val>
                                            <p:fltVal val="0.5"/>
                                          </p:val>
                                        </p:tav>
                                        <p:tav tm="100000">
                                          <p:val>
                                            <p:fltVal val="1"/>
                                          </p:val>
                                        </p:tav>
                                      </p:tavLst>
                                    </p:anim>
                                    <p:anim calcmode="lin" valueType="num">
                                      <p:cBhvr>
                                        <p:cTn id="69" dur="299" tmFilter="0, 0; 0.125,0.2665; 0.25,0.4; 0.375,0.465; 0.5,0.5;  0.625,0.535; 0.75,0.6; 0.875,0.7335; 1,1">
                                          <p:stCondLst>
                                            <p:cond delay="299"/>
                                          </p:stCondLst>
                                        </p:cTn>
                                        <p:tgtEl>
                                          <p:spTgt spid="30"/>
                                        </p:tgtEl>
                                        <p:attrNameLst>
                                          <p:attrName>ppt_y</p:attrName>
                                        </p:attrNameLst>
                                      </p:cBhvr>
                                      <p:tavLst>
                                        <p:tav tm="0" fmla="#ppt_y-sin(pi*$)/9">
                                          <p:val>
                                            <p:fltVal val="0"/>
                                          </p:val>
                                        </p:tav>
                                        <p:tav tm="100000">
                                          <p:val>
                                            <p:fltVal val="1"/>
                                          </p:val>
                                        </p:tav>
                                      </p:tavLst>
                                    </p:anim>
                                    <p:anim calcmode="lin" valueType="num">
                                      <p:cBhvr>
                                        <p:cTn id="70" dur="149" tmFilter="0, 0; 0.125,0.2665; 0.25,0.4; 0.375,0.465; 0.5,0.5;  0.625,0.535; 0.75,0.6; 0.875,0.7335; 1,1">
                                          <p:stCondLst>
                                            <p:cond delay="596"/>
                                          </p:stCondLst>
                                        </p:cTn>
                                        <p:tgtEl>
                                          <p:spTgt spid="30"/>
                                        </p:tgtEl>
                                        <p:attrNameLst>
                                          <p:attrName>ppt_y</p:attrName>
                                        </p:attrNameLst>
                                      </p:cBhvr>
                                      <p:tavLst>
                                        <p:tav tm="0" fmla="#ppt_y-sin(pi*$)/27">
                                          <p:val>
                                            <p:fltVal val="0"/>
                                          </p:val>
                                        </p:tav>
                                        <p:tav tm="100000">
                                          <p:val>
                                            <p:fltVal val="1"/>
                                          </p:val>
                                        </p:tav>
                                      </p:tavLst>
                                    </p:anim>
                                    <p:anim calcmode="lin" valueType="num">
                                      <p:cBhvr>
                                        <p:cTn id="71" dur="74" tmFilter="0, 0; 0.125,0.2665; 0.25,0.4; 0.375,0.465; 0.5,0.5;  0.625,0.535; 0.75,0.6; 0.875,0.7335; 1,1">
                                          <p:stCondLst>
                                            <p:cond delay="745"/>
                                          </p:stCondLst>
                                        </p:cTn>
                                        <p:tgtEl>
                                          <p:spTgt spid="30"/>
                                        </p:tgtEl>
                                        <p:attrNameLst>
                                          <p:attrName>ppt_y</p:attrName>
                                        </p:attrNameLst>
                                      </p:cBhvr>
                                      <p:tavLst>
                                        <p:tav tm="0" fmla="#ppt_y-sin(pi*$)/81">
                                          <p:val>
                                            <p:fltVal val="0"/>
                                          </p:val>
                                        </p:tav>
                                        <p:tav tm="100000">
                                          <p:val>
                                            <p:fltVal val="1"/>
                                          </p:val>
                                        </p:tav>
                                      </p:tavLst>
                                    </p:anim>
                                    <p:animScale>
                                      <p:cBhvr>
                                        <p:cTn id="72" dur="12">
                                          <p:stCondLst>
                                            <p:cond delay="292"/>
                                          </p:stCondLst>
                                        </p:cTn>
                                        <p:tgtEl>
                                          <p:spTgt spid="30"/>
                                        </p:tgtEl>
                                      </p:cBhvr>
                                      <p:to x="100000" y="60000"/>
                                    </p:animScale>
                                    <p:animScale>
                                      <p:cBhvr>
                                        <p:cTn id="73" dur="75" decel="50000">
                                          <p:stCondLst>
                                            <p:cond delay="304"/>
                                          </p:stCondLst>
                                        </p:cTn>
                                        <p:tgtEl>
                                          <p:spTgt spid="30"/>
                                        </p:tgtEl>
                                      </p:cBhvr>
                                      <p:to x="100000" y="100000"/>
                                    </p:animScale>
                                    <p:animScale>
                                      <p:cBhvr>
                                        <p:cTn id="74" dur="12">
                                          <p:stCondLst>
                                            <p:cond delay="590"/>
                                          </p:stCondLst>
                                        </p:cTn>
                                        <p:tgtEl>
                                          <p:spTgt spid="30"/>
                                        </p:tgtEl>
                                      </p:cBhvr>
                                      <p:to x="100000" y="80000"/>
                                    </p:animScale>
                                    <p:animScale>
                                      <p:cBhvr>
                                        <p:cTn id="75" dur="75" decel="50000">
                                          <p:stCondLst>
                                            <p:cond delay="602"/>
                                          </p:stCondLst>
                                        </p:cTn>
                                        <p:tgtEl>
                                          <p:spTgt spid="30"/>
                                        </p:tgtEl>
                                      </p:cBhvr>
                                      <p:to x="100000" y="100000"/>
                                    </p:animScale>
                                    <p:animScale>
                                      <p:cBhvr>
                                        <p:cTn id="76" dur="12">
                                          <p:stCondLst>
                                            <p:cond delay="739"/>
                                          </p:stCondLst>
                                        </p:cTn>
                                        <p:tgtEl>
                                          <p:spTgt spid="30"/>
                                        </p:tgtEl>
                                      </p:cBhvr>
                                      <p:to x="100000" y="90000"/>
                                    </p:animScale>
                                    <p:animScale>
                                      <p:cBhvr>
                                        <p:cTn id="77" dur="75" decel="50000">
                                          <p:stCondLst>
                                            <p:cond delay="751"/>
                                          </p:stCondLst>
                                        </p:cTn>
                                        <p:tgtEl>
                                          <p:spTgt spid="30"/>
                                        </p:tgtEl>
                                      </p:cBhvr>
                                      <p:to x="100000" y="100000"/>
                                    </p:animScale>
                                    <p:animScale>
                                      <p:cBhvr>
                                        <p:cTn id="78" dur="12">
                                          <p:stCondLst>
                                            <p:cond delay="814"/>
                                          </p:stCondLst>
                                        </p:cTn>
                                        <p:tgtEl>
                                          <p:spTgt spid="30"/>
                                        </p:tgtEl>
                                      </p:cBhvr>
                                      <p:to x="100000" y="95000"/>
                                    </p:animScale>
                                    <p:animScale>
                                      <p:cBhvr>
                                        <p:cTn id="79" dur="75" decel="50000">
                                          <p:stCondLst>
                                            <p:cond delay="825"/>
                                          </p:stCondLst>
                                        </p:cTn>
                                        <p:tgtEl>
                                          <p:spTgt spid="30"/>
                                        </p:tgtEl>
                                      </p:cBhvr>
                                      <p:to x="100000" y="100000"/>
                                    </p:animScale>
                                  </p:childTnLst>
                                </p:cTn>
                              </p:par>
                            </p:childTnLst>
                          </p:cTn>
                        </p:par>
                        <p:par>
                          <p:cTn id="80" fill="hold">
                            <p:stCondLst>
                              <p:cond delay="1400"/>
                            </p:stCondLst>
                            <p:childTnLst>
                              <p:par>
                                <p:cTn id="81" presetID="26" presetClass="entr" presetSubtype="0" fill="hold" grpId="0" nodeType="afterEffect">
                                  <p:stCondLst>
                                    <p:cond delay="0"/>
                                  </p:stCondLst>
                                  <p:childTnLst>
                                    <p:set>
                                      <p:cBhvr>
                                        <p:cTn id="82" dur="1" fill="hold">
                                          <p:stCondLst>
                                            <p:cond delay="0"/>
                                          </p:stCondLst>
                                        </p:cTn>
                                        <p:tgtEl>
                                          <p:spTgt spid="32"/>
                                        </p:tgtEl>
                                        <p:attrNameLst>
                                          <p:attrName>style.visibility</p:attrName>
                                        </p:attrNameLst>
                                      </p:cBhvr>
                                      <p:to>
                                        <p:strVal val="visible"/>
                                      </p:to>
                                    </p:set>
                                    <p:animEffect transition="in" filter="wipe(down)">
                                      <p:cBhvr>
                                        <p:cTn id="83" dur="290">
                                          <p:stCondLst>
                                            <p:cond delay="0"/>
                                          </p:stCondLst>
                                        </p:cTn>
                                        <p:tgtEl>
                                          <p:spTgt spid="32"/>
                                        </p:tgtEl>
                                      </p:cBhvr>
                                    </p:animEffect>
                                    <p:anim calcmode="lin" valueType="num">
                                      <p:cBhvr>
                                        <p:cTn id="84" dur="911" tmFilter="0,0; 0.14,0.36; 0.43,0.73; 0.71,0.91; 1.0,1.0">
                                          <p:stCondLst>
                                            <p:cond delay="0"/>
                                          </p:stCondLst>
                                        </p:cTn>
                                        <p:tgtEl>
                                          <p:spTgt spid="32"/>
                                        </p:tgtEl>
                                        <p:attrNameLst>
                                          <p:attrName>ppt_x</p:attrName>
                                        </p:attrNameLst>
                                      </p:cBhvr>
                                      <p:tavLst>
                                        <p:tav tm="0">
                                          <p:val>
                                            <p:strVal val="#ppt_x-0.25"/>
                                          </p:val>
                                        </p:tav>
                                        <p:tav tm="100000">
                                          <p:val>
                                            <p:strVal val="#ppt_x"/>
                                          </p:val>
                                        </p:tav>
                                      </p:tavLst>
                                    </p:anim>
                                    <p:anim calcmode="lin" valueType="num">
                                      <p:cBhvr>
                                        <p:cTn id="85" dur="332" tmFilter="0.0,0.0; 0.25,0.07; 0.50,0.2; 0.75,0.467; 1.0,1.0">
                                          <p:stCondLst>
                                            <p:cond delay="0"/>
                                          </p:stCondLst>
                                        </p:cTn>
                                        <p:tgtEl>
                                          <p:spTgt spid="32"/>
                                        </p:tgtEl>
                                        <p:attrNameLst>
                                          <p:attrName>ppt_y</p:attrName>
                                        </p:attrNameLst>
                                      </p:cBhvr>
                                      <p:tavLst>
                                        <p:tav tm="0" fmla="#ppt_y-sin(pi*$)/3">
                                          <p:val>
                                            <p:fltVal val="0.5"/>
                                          </p:val>
                                        </p:tav>
                                        <p:tav tm="100000">
                                          <p:val>
                                            <p:fltVal val="1"/>
                                          </p:val>
                                        </p:tav>
                                      </p:tavLst>
                                    </p:anim>
                                    <p:anim calcmode="lin" valueType="num">
                                      <p:cBhvr>
                                        <p:cTn id="86" dur="332" tmFilter="0, 0; 0.125,0.2665; 0.25,0.4; 0.375,0.465; 0.5,0.5;  0.625,0.535; 0.75,0.6; 0.875,0.7335; 1,1">
                                          <p:stCondLst>
                                            <p:cond delay="332"/>
                                          </p:stCondLst>
                                        </p:cTn>
                                        <p:tgtEl>
                                          <p:spTgt spid="32"/>
                                        </p:tgtEl>
                                        <p:attrNameLst>
                                          <p:attrName>ppt_y</p:attrName>
                                        </p:attrNameLst>
                                      </p:cBhvr>
                                      <p:tavLst>
                                        <p:tav tm="0" fmla="#ppt_y-sin(pi*$)/9">
                                          <p:val>
                                            <p:fltVal val="0"/>
                                          </p:val>
                                        </p:tav>
                                        <p:tav tm="100000">
                                          <p:val>
                                            <p:fltVal val="1"/>
                                          </p:val>
                                        </p:tav>
                                      </p:tavLst>
                                    </p:anim>
                                    <p:anim calcmode="lin" valueType="num">
                                      <p:cBhvr>
                                        <p:cTn id="87" dur="166" tmFilter="0, 0; 0.125,0.2665; 0.25,0.4; 0.375,0.465; 0.5,0.5;  0.625,0.535; 0.75,0.6; 0.875,0.7335; 1,1">
                                          <p:stCondLst>
                                            <p:cond delay="662"/>
                                          </p:stCondLst>
                                        </p:cTn>
                                        <p:tgtEl>
                                          <p:spTgt spid="32"/>
                                        </p:tgtEl>
                                        <p:attrNameLst>
                                          <p:attrName>ppt_y</p:attrName>
                                        </p:attrNameLst>
                                      </p:cBhvr>
                                      <p:tavLst>
                                        <p:tav tm="0" fmla="#ppt_y-sin(pi*$)/27">
                                          <p:val>
                                            <p:fltVal val="0"/>
                                          </p:val>
                                        </p:tav>
                                        <p:tav tm="100000">
                                          <p:val>
                                            <p:fltVal val="1"/>
                                          </p:val>
                                        </p:tav>
                                      </p:tavLst>
                                    </p:anim>
                                    <p:anim calcmode="lin" valueType="num">
                                      <p:cBhvr>
                                        <p:cTn id="88" dur="82" tmFilter="0, 0; 0.125,0.2665; 0.25,0.4; 0.375,0.465; 0.5,0.5;  0.625,0.535; 0.75,0.6; 0.875,0.7335; 1,1">
                                          <p:stCondLst>
                                            <p:cond delay="828"/>
                                          </p:stCondLst>
                                        </p:cTn>
                                        <p:tgtEl>
                                          <p:spTgt spid="32"/>
                                        </p:tgtEl>
                                        <p:attrNameLst>
                                          <p:attrName>ppt_y</p:attrName>
                                        </p:attrNameLst>
                                      </p:cBhvr>
                                      <p:tavLst>
                                        <p:tav tm="0" fmla="#ppt_y-sin(pi*$)/81">
                                          <p:val>
                                            <p:fltVal val="0"/>
                                          </p:val>
                                        </p:tav>
                                        <p:tav tm="100000">
                                          <p:val>
                                            <p:fltVal val="1"/>
                                          </p:val>
                                        </p:tav>
                                      </p:tavLst>
                                    </p:anim>
                                    <p:animScale>
                                      <p:cBhvr>
                                        <p:cTn id="89" dur="13">
                                          <p:stCondLst>
                                            <p:cond delay="325"/>
                                          </p:stCondLst>
                                        </p:cTn>
                                        <p:tgtEl>
                                          <p:spTgt spid="32"/>
                                        </p:tgtEl>
                                      </p:cBhvr>
                                      <p:to x="100000" y="60000"/>
                                    </p:animScale>
                                    <p:animScale>
                                      <p:cBhvr>
                                        <p:cTn id="90" dur="83" decel="50000">
                                          <p:stCondLst>
                                            <p:cond delay="338"/>
                                          </p:stCondLst>
                                        </p:cTn>
                                        <p:tgtEl>
                                          <p:spTgt spid="32"/>
                                        </p:tgtEl>
                                      </p:cBhvr>
                                      <p:to x="100000" y="100000"/>
                                    </p:animScale>
                                    <p:animScale>
                                      <p:cBhvr>
                                        <p:cTn id="91" dur="13">
                                          <p:stCondLst>
                                            <p:cond delay="656"/>
                                          </p:stCondLst>
                                        </p:cTn>
                                        <p:tgtEl>
                                          <p:spTgt spid="32"/>
                                        </p:tgtEl>
                                      </p:cBhvr>
                                      <p:to x="100000" y="80000"/>
                                    </p:animScale>
                                    <p:animScale>
                                      <p:cBhvr>
                                        <p:cTn id="92" dur="83" decel="50000">
                                          <p:stCondLst>
                                            <p:cond delay="669"/>
                                          </p:stCondLst>
                                        </p:cTn>
                                        <p:tgtEl>
                                          <p:spTgt spid="32"/>
                                        </p:tgtEl>
                                      </p:cBhvr>
                                      <p:to x="100000" y="100000"/>
                                    </p:animScale>
                                    <p:animScale>
                                      <p:cBhvr>
                                        <p:cTn id="93" dur="13">
                                          <p:stCondLst>
                                            <p:cond delay="821"/>
                                          </p:stCondLst>
                                        </p:cTn>
                                        <p:tgtEl>
                                          <p:spTgt spid="32"/>
                                        </p:tgtEl>
                                      </p:cBhvr>
                                      <p:to x="100000" y="90000"/>
                                    </p:animScale>
                                    <p:animScale>
                                      <p:cBhvr>
                                        <p:cTn id="94" dur="83" decel="50000">
                                          <p:stCondLst>
                                            <p:cond delay="834"/>
                                          </p:stCondLst>
                                        </p:cTn>
                                        <p:tgtEl>
                                          <p:spTgt spid="32"/>
                                        </p:tgtEl>
                                      </p:cBhvr>
                                      <p:to x="100000" y="100000"/>
                                    </p:animScale>
                                    <p:animScale>
                                      <p:cBhvr>
                                        <p:cTn id="95" dur="13">
                                          <p:stCondLst>
                                            <p:cond delay="904"/>
                                          </p:stCondLst>
                                        </p:cTn>
                                        <p:tgtEl>
                                          <p:spTgt spid="32"/>
                                        </p:tgtEl>
                                      </p:cBhvr>
                                      <p:to x="100000" y="95000"/>
                                    </p:animScale>
                                    <p:animScale>
                                      <p:cBhvr>
                                        <p:cTn id="96" dur="83" decel="50000">
                                          <p:stCondLst>
                                            <p:cond delay="917"/>
                                          </p:stCondLst>
                                        </p:cTn>
                                        <p:tgtEl>
                                          <p:spTgt spid="32"/>
                                        </p:tgtEl>
                                      </p:cBhvr>
                                      <p:to x="100000" y="100000"/>
                                    </p:animScale>
                                  </p:childTnLst>
                                </p:cTn>
                              </p:par>
                            </p:childTnLst>
                          </p:cTn>
                        </p:par>
                        <p:par>
                          <p:cTn id="97" fill="hold">
                            <p:stCondLst>
                              <p:cond delay="2400"/>
                            </p:stCondLst>
                            <p:childTnLst>
                              <p:par>
                                <p:cTn id="98" presetID="26" presetClass="entr" presetSubtype="0" fill="hold" grpId="0" nodeType="afterEffect">
                                  <p:stCondLst>
                                    <p:cond delay="0"/>
                                  </p:stCondLst>
                                  <p:childTnLst>
                                    <p:set>
                                      <p:cBhvr>
                                        <p:cTn id="99" dur="1" fill="hold">
                                          <p:stCondLst>
                                            <p:cond delay="0"/>
                                          </p:stCondLst>
                                        </p:cTn>
                                        <p:tgtEl>
                                          <p:spTgt spid="33"/>
                                        </p:tgtEl>
                                        <p:attrNameLst>
                                          <p:attrName>style.visibility</p:attrName>
                                        </p:attrNameLst>
                                      </p:cBhvr>
                                      <p:to>
                                        <p:strVal val="visible"/>
                                      </p:to>
                                    </p:set>
                                    <p:animEffect transition="in" filter="wipe(down)">
                                      <p:cBhvr>
                                        <p:cTn id="100" dur="290">
                                          <p:stCondLst>
                                            <p:cond delay="0"/>
                                          </p:stCondLst>
                                        </p:cTn>
                                        <p:tgtEl>
                                          <p:spTgt spid="33"/>
                                        </p:tgtEl>
                                      </p:cBhvr>
                                    </p:animEffect>
                                    <p:anim calcmode="lin" valueType="num">
                                      <p:cBhvr>
                                        <p:cTn id="101" dur="911" tmFilter="0,0; 0.14,0.36; 0.43,0.73; 0.71,0.91; 1.0,1.0">
                                          <p:stCondLst>
                                            <p:cond delay="0"/>
                                          </p:stCondLst>
                                        </p:cTn>
                                        <p:tgtEl>
                                          <p:spTgt spid="33"/>
                                        </p:tgtEl>
                                        <p:attrNameLst>
                                          <p:attrName>ppt_x</p:attrName>
                                        </p:attrNameLst>
                                      </p:cBhvr>
                                      <p:tavLst>
                                        <p:tav tm="0">
                                          <p:val>
                                            <p:strVal val="#ppt_x-0.25"/>
                                          </p:val>
                                        </p:tav>
                                        <p:tav tm="100000">
                                          <p:val>
                                            <p:strVal val="#ppt_x"/>
                                          </p:val>
                                        </p:tav>
                                      </p:tavLst>
                                    </p:anim>
                                    <p:anim calcmode="lin" valueType="num">
                                      <p:cBhvr>
                                        <p:cTn id="102" dur="332" tmFilter="0.0,0.0; 0.25,0.07; 0.50,0.2; 0.75,0.467; 1.0,1.0">
                                          <p:stCondLst>
                                            <p:cond delay="0"/>
                                          </p:stCondLst>
                                        </p:cTn>
                                        <p:tgtEl>
                                          <p:spTgt spid="33"/>
                                        </p:tgtEl>
                                        <p:attrNameLst>
                                          <p:attrName>ppt_y</p:attrName>
                                        </p:attrNameLst>
                                      </p:cBhvr>
                                      <p:tavLst>
                                        <p:tav tm="0" fmla="#ppt_y-sin(pi*$)/3">
                                          <p:val>
                                            <p:fltVal val="0.5"/>
                                          </p:val>
                                        </p:tav>
                                        <p:tav tm="100000">
                                          <p:val>
                                            <p:fltVal val="1"/>
                                          </p:val>
                                        </p:tav>
                                      </p:tavLst>
                                    </p:anim>
                                    <p:anim calcmode="lin" valueType="num">
                                      <p:cBhvr>
                                        <p:cTn id="103" dur="332" tmFilter="0, 0; 0.125,0.2665; 0.25,0.4; 0.375,0.465; 0.5,0.5;  0.625,0.535; 0.75,0.6; 0.875,0.7335; 1,1">
                                          <p:stCondLst>
                                            <p:cond delay="332"/>
                                          </p:stCondLst>
                                        </p:cTn>
                                        <p:tgtEl>
                                          <p:spTgt spid="33"/>
                                        </p:tgtEl>
                                        <p:attrNameLst>
                                          <p:attrName>ppt_y</p:attrName>
                                        </p:attrNameLst>
                                      </p:cBhvr>
                                      <p:tavLst>
                                        <p:tav tm="0" fmla="#ppt_y-sin(pi*$)/9">
                                          <p:val>
                                            <p:fltVal val="0"/>
                                          </p:val>
                                        </p:tav>
                                        <p:tav tm="100000">
                                          <p:val>
                                            <p:fltVal val="1"/>
                                          </p:val>
                                        </p:tav>
                                      </p:tavLst>
                                    </p:anim>
                                    <p:anim calcmode="lin" valueType="num">
                                      <p:cBhvr>
                                        <p:cTn id="104" dur="166" tmFilter="0, 0; 0.125,0.2665; 0.25,0.4; 0.375,0.465; 0.5,0.5;  0.625,0.535; 0.75,0.6; 0.875,0.7335; 1,1">
                                          <p:stCondLst>
                                            <p:cond delay="662"/>
                                          </p:stCondLst>
                                        </p:cTn>
                                        <p:tgtEl>
                                          <p:spTgt spid="33"/>
                                        </p:tgtEl>
                                        <p:attrNameLst>
                                          <p:attrName>ppt_y</p:attrName>
                                        </p:attrNameLst>
                                      </p:cBhvr>
                                      <p:tavLst>
                                        <p:tav tm="0" fmla="#ppt_y-sin(pi*$)/27">
                                          <p:val>
                                            <p:fltVal val="0"/>
                                          </p:val>
                                        </p:tav>
                                        <p:tav tm="100000">
                                          <p:val>
                                            <p:fltVal val="1"/>
                                          </p:val>
                                        </p:tav>
                                      </p:tavLst>
                                    </p:anim>
                                    <p:anim calcmode="lin" valueType="num">
                                      <p:cBhvr>
                                        <p:cTn id="105" dur="82" tmFilter="0, 0; 0.125,0.2665; 0.25,0.4; 0.375,0.465; 0.5,0.5;  0.625,0.535; 0.75,0.6; 0.875,0.7335; 1,1">
                                          <p:stCondLst>
                                            <p:cond delay="828"/>
                                          </p:stCondLst>
                                        </p:cTn>
                                        <p:tgtEl>
                                          <p:spTgt spid="33"/>
                                        </p:tgtEl>
                                        <p:attrNameLst>
                                          <p:attrName>ppt_y</p:attrName>
                                        </p:attrNameLst>
                                      </p:cBhvr>
                                      <p:tavLst>
                                        <p:tav tm="0" fmla="#ppt_y-sin(pi*$)/81">
                                          <p:val>
                                            <p:fltVal val="0"/>
                                          </p:val>
                                        </p:tav>
                                        <p:tav tm="100000">
                                          <p:val>
                                            <p:fltVal val="1"/>
                                          </p:val>
                                        </p:tav>
                                      </p:tavLst>
                                    </p:anim>
                                    <p:animScale>
                                      <p:cBhvr>
                                        <p:cTn id="106" dur="13">
                                          <p:stCondLst>
                                            <p:cond delay="325"/>
                                          </p:stCondLst>
                                        </p:cTn>
                                        <p:tgtEl>
                                          <p:spTgt spid="33"/>
                                        </p:tgtEl>
                                      </p:cBhvr>
                                      <p:to x="100000" y="60000"/>
                                    </p:animScale>
                                    <p:animScale>
                                      <p:cBhvr>
                                        <p:cTn id="107" dur="83" decel="50000">
                                          <p:stCondLst>
                                            <p:cond delay="338"/>
                                          </p:stCondLst>
                                        </p:cTn>
                                        <p:tgtEl>
                                          <p:spTgt spid="33"/>
                                        </p:tgtEl>
                                      </p:cBhvr>
                                      <p:to x="100000" y="100000"/>
                                    </p:animScale>
                                    <p:animScale>
                                      <p:cBhvr>
                                        <p:cTn id="108" dur="13">
                                          <p:stCondLst>
                                            <p:cond delay="656"/>
                                          </p:stCondLst>
                                        </p:cTn>
                                        <p:tgtEl>
                                          <p:spTgt spid="33"/>
                                        </p:tgtEl>
                                      </p:cBhvr>
                                      <p:to x="100000" y="80000"/>
                                    </p:animScale>
                                    <p:animScale>
                                      <p:cBhvr>
                                        <p:cTn id="109" dur="83" decel="50000">
                                          <p:stCondLst>
                                            <p:cond delay="669"/>
                                          </p:stCondLst>
                                        </p:cTn>
                                        <p:tgtEl>
                                          <p:spTgt spid="33"/>
                                        </p:tgtEl>
                                      </p:cBhvr>
                                      <p:to x="100000" y="100000"/>
                                    </p:animScale>
                                    <p:animScale>
                                      <p:cBhvr>
                                        <p:cTn id="110" dur="13">
                                          <p:stCondLst>
                                            <p:cond delay="821"/>
                                          </p:stCondLst>
                                        </p:cTn>
                                        <p:tgtEl>
                                          <p:spTgt spid="33"/>
                                        </p:tgtEl>
                                      </p:cBhvr>
                                      <p:to x="100000" y="90000"/>
                                    </p:animScale>
                                    <p:animScale>
                                      <p:cBhvr>
                                        <p:cTn id="111" dur="83" decel="50000">
                                          <p:stCondLst>
                                            <p:cond delay="834"/>
                                          </p:stCondLst>
                                        </p:cTn>
                                        <p:tgtEl>
                                          <p:spTgt spid="33"/>
                                        </p:tgtEl>
                                      </p:cBhvr>
                                      <p:to x="100000" y="100000"/>
                                    </p:animScale>
                                    <p:animScale>
                                      <p:cBhvr>
                                        <p:cTn id="112" dur="13">
                                          <p:stCondLst>
                                            <p:cond delay="904"/>
                                          </p:stCondLst>
                                        </p:cTn>
                                        <p:tgtEl>
                                          <p:spTgt spid="33"/>
                                        </p:tgtEl>
                                      </p:cBhvr>
                                      <p:to x="100000" y="95000"/>
                                    </p:animScale>
                                    <p:animScale>
                                      <p:cBhvr>
                                        <p:cTn id="113" dur="83" decel="50000">
                                          <p:stCondLst>
                                            <p:cond delay="917"/>
                                          </p:stCondLst>
                                        </p:cTn>
                                        <p:tgtEl>
                                          <p:spTgt spid="33"/>
                                        </p:tgtEl>
                                      </p:cBhvr>
                                      <p:to x="100000" y="100000"/>
                                    </p:animScale>
                                  </p:childTnLst>
                                </p:cTn>
                              </p:par>
                            </p:childTnLst>
                          </p:cTn>
                        </p:par>
                        <p:par>
                          <p:cTn id="114" fill="hold">
                            <p:stCondLst>
                              <p:cond delay="3400"/>
                            </p:stCondLst>
                            <p:childTnLst>
                              <p:par>
                                <p:cTn id="115" presetID="26" presetClass="entr" presetSubtype="0" fill="hold" grpId="0" nodeType="afterEffect">
                                  <p:stCondLst>
                                    <p:cond delay="0"/>
                                  </p:stCondLst>
                                  <p:childTnLst>
                                    <p:set>
                                      <p:cBhvr>
                                        <p:cTn id="116" dur="1" fill="hold">
                                          <p:stCondLst>
                                            <p:cond delay="0"/>
                                          </p:stCondLst>
                                        </p:cTn>
                                        <p:tgtEl>
                                          <p:spTgt spid="34"/>
                                        </p:tgtEl>
                                        <p:attrNameLst>
                                          <p:attrName>style.visibility</p:attrName>
                                        </p:attrNameLst>
                                      </p:cBhvr>
                                      <p:to>
                                        <p:strVal val="visible"/>
                                      </p:to>
                                    </p:set>
                                    <p:animEffect transition="in" filter="wipe(down)">
                                      <p:cBhvr>
                                        <p:cTn id="117" dur="290">
                                          <p:stCondLst>
                                            <p:cond delay="0"/>
                                          </p:stCondLst>
                                        </p:cTn>
                                        <p:tgtEl>
                                          <p:spTgt spid="34"/>
                                        </p:tgtEl>
                                      </p:cBhvr>
                                    </p:animEffect>
                                    <p:anim calcmode="lin" valueType="num">
                                      <p:cBhvr>
                                        <p:cTn id="118" dur="911" tmFilter="0,0; 0.14,0.36; 0.43,0.73; 0.71,0.91; 1.0,1.0">
                                          <p:stCondLst>
                                            <p:cond delay="0"/>
                                          </p:stCondLst>
                                        </p:cTn>
                                        <p:tgtEl>
                                          <p:spTgt spid="34"/>
                                        </p:tgtEl>
                                        <p:attrNameLst>
                                          <p:attrName>ppt_x</p:attrName>
                                        </p:attrNameLst>
                                      </p:cBhvr>
                                      <p:tavLst>
                                        <p:tav tm="0">
                                          <p:val>
                                            <p:strVal val="#ppt_x-0.25"/>
                                          </p:val>
                                        </p:tav>
                                        <p:tav tm="100000">
                                          <p:val>
                                            <p:strVal val="#ppt_x"/>
                                          </p:val>
                                        </p:tav>
                                      </p:tavLst>
                                    </p:anim>
                                    <p:anim calcmode="lin" valueType="num">
                                      <p:cBhvr>
                                        <p:cTn id="119" dur="332" tmFilter="0.0,0.0; 0.25,0.07; 0.50,0.2; 0.75,0.467; 1.0,1.0">
                                          <p:stCondLst>
                                            <p:cond delay="0"/>
                                          </p:stCondLst>
                                        </p:cTn>
                                        <p:tgtEl>
                                          <p:spTgt spid="34"/>
                                        </p:tgtEl>
                                        <p:attrNameLst>
                                          <p:attrName>ppt_y</p:attrName>
                                        </p:attrNameLst>
                                      </p:cBhvr>
                                      <p:tavLst>
                                        <p:tav tm="0" fmla="#ppt_y-sin(pi*$)/3">
                                          <p:val>
                                            <p:fltVal val="0.5"/>
                                          </p:val>
                                        </p:tav>
                                        <p:tav tm="100000">
                                          <p:val>
                                            <p:fltVal val="1"/>
                                          </p:val>
                                        </p:tav>
                                      </p:tavLst>
                                    </p:anim>
                                    <p:anim calcmode="lin" valueType="num">
                                      <p:cBhvr>
                                        <p:cTn id="120" dur="332" tmFilter="0, 0; 0.125,0.2665; 0.25,0.4; 0.375,0.465; 0.5,0.5;  0.625,0.535; 0.75,0.6; 0.875,0.7335; 1,1">
                                          <p:stCondLst>
                                            <p:cond delay="332"/>
                                          </p:stCondLst>
                                        </p:cTn>
                                        <p:tgtEl>
                                          <p:spTgt spid="34"/>
                                        </p:tgtEl>
                                        <p:attrNameLst>
                                          <p:attrName>ppt_y</p:attrName>
                                        </p:attrNameLst>
                                      </p:cBhvr>
                                      <p:tavLst>
                                        <p:tav tm="0" fmla="#ppt_y-sin(pi*$)/9">
                                          <p:val>
                                            <p:fltVal val="0"/>
                                          </p:val>
                                        </p:tav>
                                        <p:tav tm="100000">
                                          <p:val>
                                            <p:fltVal val="1"/>
                                          </p:val>
                                        </p:tav>
                                      </p:tavLst>
                                    </p:anim>
                                    <p:anim calcmode="lin" valueType="num">
                                      <p:cBhvr>
                                        <p:cTn id="121" dur="166" tmFilter="0, 0; 0.125,0.2665; 0.25,0.4; 0.375,0.465; 0.5,0.5;  0.625,0.535; 0.75,0.6; 0.875,0.7335; 1,1">
                                          <p:stCondLst>
                                            <p:cond delay="662"/>
                                          </p:stCondLst>
                                        </p:cTn>
                                        <p:tgtEl>
                                          <p:spTgt spid="34"/>
                                        </p:tgtEl>
                                        <p:attrNameLst>
                                          <p:attrName>ppt_y</p:attrName>
                                        </p:attrNameLst>
                                      </p:cBhvr>
                                      <p:tavLst>
                                        <p:tav tm="0" fmla="#ppt_y-sin(pi*$)/27">
                                          <p:val>
                                            <p:fltVal val="0"/>
                                          </p:val>
                                        </p:tav>
                                        <p:tav tm="100000">
                                          <p:val>
                                            <p:fltVal val="1"/>
                                          </p:val>
                                        </p:tav>
                                      </p:tavLst>
                                    </p:anim>
                                    <p:anim calcmode="lin" valueType="num">
                                      <p:cBhvr>
                                        <p:cTn id="122" dur="82" tmFilter="0, 0; 0.125,0.2665; 0.25,0.4; 0.375,0.465; 0.5,0.5;  0.625,0.535; 0.75,0.6; 0.875,0.7335; 1,1">
                                          <p:stCondLst>
                                            <p:cond delay="828"/>
                                          </p:stCondLst>
                                        </p:cTn>
                                        <p:tgtEl>
                                          <p:spTgt spid="34"/>
                                        </p:tgtEl>
                                        <p:attrNameLst>
                                          <p:attrName>ppt_y</p:attrName>
                                        </p:attrNameLst>
                                      </p:cBhvr>
                                      <p:tavLst>
                                        <p:tav tm="0" fmla="#ppt_y-sin(pi*$)/81">
                                          <p:val>
                                            <p:fltVal val="0"/>
                                          </p:val>
                                        </p:tav>
                                        <p:tav tm="100000">
                                          <p:val>
                                            <p:fltVal val="1"/>
                                          </p:val>
                                        </p:tav>
                                      </p:tavLst>
                                    </p:anim>
                                    <p:animScale>
                                      <p:cBhvr>
                                        <p:cTn id="123" dur="13">
                                          <p:stCondLst>
                                            <p:cond delay="325"/>
                                          </p:stCondLst>
                                        </p:cTn>
                                        <p:tgtEl>
                                          <p:spTgt spid="34"/>
                                        </p:tgtEl>
                                      </p:cBhvr>
                                      <p:to x="100000" y="60000"/>
                                    </p:animScale>
                                    <p:animScale>
                                      <p:cBhvr>
                                        <p:cTn id="124" dur="83" decel="50000">
                                          <p:stCondLst>
                                            <p:cond delay="338"/>
                                          </p:stCondLst>
                                        </p:cTn>
                                        <p:tgtEl>
                                          <p:spTgt spid="34"/>
                                        </p:tgtEl>
                                      </p:cBhvr>
                                      <p:to x="100000" y="100000"/>
                                    </p:animScale>
                                    <p:animScale>
                                      <p:cBhvr>
                                        <p:cTn id="125" dur="13">
                                          <p:stCondLst>
                                            <p:cond delay="656"/>
                                          </p:stCondLst>
                                        </p:cTn>
                                        <p:tgtEl>
                                          <p:spTgt spid="34"/>
                                        </p:tgtEl>
                                      </p:cBhvr>
                                      <p:to x="100000" y="80000"/>
                                    </p:animScale>
                                    <p:animScale>
                                      <p:cBhvr>
                                        <p:cTn id="126" dur="83" decel="50000">
                                          <p:stCondLst>
                                            <p:cond delay="669"/>
                                          </p:stCondLst>
                                        </p:cTn>
                                        <p:tgtEl>
                                          <p:spTgt spid="34"/>
                                        </p:tgtEl>
                                      </p:cBhvr>
                                      <p:to x="100000" y="100000"/>
                                    </p:animScale>
                                    <p:animScale>
                                      <p:cBhvr>
                                        <p:cTn id="127" dur="13">
                                          <p:stCondLst>
                                            <p:cond delay="821"/>
                                          </p:stCondLst>
                                        </p:cTn>
                                        <p:tgtEl>
                                          <p:spTgt spid="34"/>
                                        </p:tgtEl>
                                      </p:cBhvr>
                                      <p:to x="100000" y="90000"/>
                                    </p:animScale>
                                    <p:animScale>
                                      <p:cBhvr>
                                        <p:cTn id="128" dur="83" decel="50000">
                                          <p:stCondLst>
                                            <p:cond delay="834"/>
                                          </p:stCondLst>
                                        </p:cTn>
                                        <p:tgtEl>
                                          <p:spTgt spid="34"/>
                                        </p:tgtEl>
                                      </p:cBhvr>
                                      <p:to x="100000" y="100000"/>
                                    </p:animScale>
                                    <p:animScale>
                                      <p:cBhvr>
                                        <p:cTn id="129" dur="13">
                                          <p:stCondLst>
                                            <p:cond delay="904"/>
                                          </p:stCondLst>
                                        </p:cTn>
                                        <p:tgtEl>
                                          <p:spTgt spid="34"/>
                                        </p:tgtEl>
                                      </p:cBhvr>
                                      <p:to x="100000" y="95000"/>
                                    </p:animScale>
                                    <p:animScale>
                                      <p:cBhvr>
                                        <p:cTn id="130" dur="83" decel="50000">
                                          <p:stCondLst>
                                            <p:cond delay="917"/>
                                          </p:stCondLst>
                                        </p:cTn>
                                        <p:tgtEl>
                                          <p:spTgt spid="34"/>
                                        </p:tgtEl>
                                      </p:cBhvr>
                                      <p:to x="100000" y="100000"/>
                                    </p:animScale>
                                  </p:childTnLst>
                                </p:cTn>
                              </p:par>
                            </p:childTnLst>
                          </p:cTn>
                        </p:par>
                        <p:par>
                          <p:cTn id="131" fill="hold">
                            <p:stCondLst>
                              <p:cond delay="4400"/>
                            </p:stCondLst>
                            <p:childTnLst>
                              <p:par>
                                <p:cTn id="132" presetID="26" presetClass="entr" presetSubtype="0" fill="hold" grpId="0" nodeType="afterEffect">
                                  <p:stCondLst>
                                    <p:cond delay="0"/>
                                  </p:stCondLst>
                                  <p:childTnLst>
                                    <p:set>
                                      <p:cBhvr>
                                        <p:cTn id="133" dur="1" fill="hold">
                                          <p:stCondLst>
                                            <p:cond delay="0"/>
                                          </p:stCondLst>
                                        </p:cTn>
                                        <p:tgtEl>
                                          <p:spTgt spid="36"/>
                                        </p:tgtEl>
                                        <p:attrNameLst>
                                          <p:attrName>style.visibility</p:attrName>
                                        </p:attrNameLst>
                                      </p:cBhvr>
                                      <p:to>
                                        <p:strVal val="visible"/>
                                      </p:to>
                                    </p:set>
                                    <p:animEffect transition="in" filter="wipe(down)">
                                      <p:cBhvr>
                                        <p:cTn id="134" dur="290">
                                          <p:stCondLst>
                                            <p:cond delay="0"/>
                                          </p:stCondLst>
                                        </p:cTn>
                                        <p:tgtEl>
                                          <p:spTgt spid="36"/>
                                        </p:tgtEl>
                                      </p:cBhvr>
                                    </p:animEffect>
                                    <p:anim calcmode="lin" valueType="num">
                                      <p:cBhvr>
                                        <p:cTn id="135" dur="911" tmFilter="0,0; 0.14,0.36; 0.43,0.73; 0.71,0.91; 1.0,1.0">
                                          <p:stCondLst>
                                            <p:cond delay="0"/>
                                          </p:stCondLst>
                                        </p:cTn>
                                        <p:tgtEl>
                                          <p:spTgt spid="36"/>
                                        </p:tgtEl>
                                        <p:attrNameLst>
                                          <p:attrName>ppt_x</p:attrName>
                                        </p:attrNameLst>
                                      </p:cBhvr>
                                      <p:tavLst>
                                        <p:tav tm="0">
                                          <p:val>
                                            <p:strVal val="#ppt_x-0.25"/>
                                          </p:val>
                                        </p:tav>
                                        <p:tav tm="100000">
                                          <p:val>
                                            <p:strVal val="#ppt_x"/>
                                          </p:val>
                                        </p:tav>
                                      </p:tavLst>
                                    </p:anim>
                                    <p:anim calcmode="lin" valueType="num">
                                      <p:cBhvr>
                                        <p:cTn id="136" dur="332" tmFilter="0.0,0.0; 0.25,0.07; 0.50,0.2; 0.75,0.467; 1.0,1.0">
                                          <p:stCondLst>
                                            <p:cond delay="0"/>
                                          </p:stCondLst>
                                        </p:cTn>
                                        <p:tgtEl>
                                          <p:spTgt spid="36"/>
                                        </p:tgtEl>
                                        <p:attrNameLst>
                                          <p:attrName>ppt_y</p:attrName>
                                        </p:attrNameLst>
                                      </p:cBhvr>
                                      <p:tavLst>
                                        <p:tav tm="0" fmla="#ppt_y-sin(pi*$)/3">
                                          <p:val>
                                            <p:fltVal val="0.5"/>
                                          </p:val>
                                        </p:tav>
                                        <p:tav tm="100000">
                                          <p:val>
                                            <p:fltVal val="1"/>
                                          </p:val>
                                        </p:tav>
                                      </p:tavLst>
                                    </p:anim>
                                    <p:anim calcmode="lin" valueType="num">
                                      <p:cBhvr>
                                        <p:cTn id="137" dur="332" tmFilter="0, 0; 0.125,0.2665; 0.25,0.4; 0.375,0.465; 0.5,0.5;  0.625,0.535; 0.75,0.6; 0.875,0.7335; 1,1">
                                          <p:stCondLst>
                                            <p:cond delay="332"/>
                                          </p:stCondLst>
                                        </p:cTn>
                                        <p:tgtEl>
                                          <p:spTgt spid="36"/>
                                        </p:tgtEl>
                                        <p:attrNameLst>
                                          <p:attrName>ppt_y</p:attrName>
                                        </p:attrNameLst>
                                      </p:cBhvr>
                                      <p:tavLst>
                                        <p:tav tm="0" fmla="#ppt_y-sin(pi*$)/9">
                                          <p:val>
                                            <p:fltVal val="0"/>
                                          </p:val>
                                        </p:tav>
                                        <p:tav tm="100000">
                                          <p:val>
                                            <p:fltVal val="1"/>
                                          </p:val>
                                        </p:tav>
                                      </p:tavLst>
                                    </p:anim>
                                    <p:anim calcmode="lin" valueType="num">
                                      <p:cBhvr>
                                        <p:cTn id="138" dur="166" tmFilter="0, 0; 0.125,0.2665; 0.25,0.4; 0.375,0.465; 0.5,0.5;  0.625,0.535; 0.75,0.6; 0.875,0.7335; 1,1">
                                          <p:stCondLst>
                                            <p:cond delay="662"/>
                                          </p:stCondLst>
                                        </p:cTn>
                                        <p:tgtEl>
                                          <p:spTgt spid="36"/>
                                        </p:tgtEl>
                                        <p:attrNameLst>
                                          <p:attrName>ppt_y</p:attrName>
                                        </p:attrNameLst>
                                      </p:cBhvr>
                                      <p:tavLst>
                                        <p:tav tm="0" fmla="#ppt_y-sin(pi*$)/27">
                                          <p:val>
                                            <p:fltVal val="0"/>
                                          </p:val>
                                        </p:tav>
                                        <p:tav tm="100000">
                                          <p:val>
                                            <p:fltVal val="1"/>
                                          </p:val>
                                        </p:tav>
                                      </p:tavLst>
                                    </p:anim>
                                    <p:anim calcmode="lin" valueType="num">
                                      <p:cBhvr>
                                        <p:cTn id="139" dur="82" tmFilter="0, 0; 0.125,0.2665; 0.25,0.4; 0.375,0.465; 0.5,0.5;  0.625,0.535; 0.75,0.6; 0.875,0.7335; 1,1">
                                          <p:stCondLst>
                                            <p:cond delay="828"/>
                                          </p:stCondLst>
                                        </p:cTn>
                                        <p:tgtEl>
                                          <p:spTgt spid="36"/>
                                        </p:tgtEl>
                                        <p:attrNameLst>
                                          <p:attrName>ppt_y</p:attrName>
                                        </p:attrNameLst>
                                      </p:cBhvr>
                                      <p:tavLst>
                                        <p:tav tm="0" fmla="#ppt_y-sin(pi*$)/81">
                                          <p:val>
                                            <p:fltVal val="0"/>
                                          </p:val>
                                        </p:tav>
                                        <p:tav tm="100000">
                                          <p:val>
                                            <p:fltVal val="1"/>
                                          </p:val>
                                        </p:tav>
                                      </p:tavLst>
                                    </p:anim>
                                    <p:animScale>
                                      <p:cBhvr>
                                        <p:cTn id="140" dur="13">
                                          <p:stCondLst>
                                            <p:cond delay="325"/>
                                          </p:stCondLst>
                                        </p:cTn>
                                        <p:tgtEl>
                                          <p:spTgt spid="36"/>
                                        </p:tgtEl>
                                      </p:cBhvr>
                                      <p:to x="100000" y="60000"/>
                                    </p:animScale>
                                    <p:animScale>
                                      <p:cBhvr>
                                        <p:cTn id="141" dur="83" decel="50000">
                                          <p:stCondLst>
                                            <p:cond delay="338"/>
                                          </p:stCondLst>
                                        </p:cTn>
                                        <p:tgtEl>
                                          <p:spTgt spid="36"/>
                                        </p:tgtEl>
                                      </p:cBhvr>
                                      <p:to x="100000" y="100000"/>
                                    </p:animScale>
                                    <p:animScale>
                                      <p:cBhvr>
                                        <p:cTn id="142" dur="13">
                                          <p:stCondLst>
                                            <p:cond delay="656"/>
                                          </p:stCondLst>
                                        </p:cTn>
                                        <p:tgtEl>
                                          <p:spTgt spid="36"/>
                                        </p:tgtEl>
                                      </p:cBhvr>
                                      <p:to x="100000" y="80000"/>
                                    </p:animScale>
                                    <p:animScale>
                                      <p:cBhvr>
                                        <p:cTn id="143" dur="83" decel="50000">
                                          <p:stCondLst>
                                            <p:cond delay="669"/>
                                          </p:stCondLst>
                                        </p:cTn>
                                        <p:tgtEl>
                                          <p:spTgt spid="36"/>
                                        </p:tgtEl>
                                      </p:cBhvr>
                                      <p:to x="100000" y="100000"/>
                                    </p:animScale>
                                    <p:animScale>
                                      <p:cBhvr>
                                        <p:cTn id="144" dur="13">
                                          <p:stCondLst>
                                            <p:cond delay="821"/>
                                          </p:stCondLst>
                                        </p:cTn>
                                        <p:tgtEl>
                                          <p:spTgt spid="36"/>
                                        </p:tgtEl>
                                      </p:cBhvr>
                                      <p:to x="100000" y="90000"/>
                                    </p:animScale>
                                    <p:animScale>
                                      <p:cBhvr>
                                        <p:cTn id="145" dur="83" decel="50000">
                                          <p:stCondLst>
                                            <p:cond delay="834"/>
                                          </p:stCondLst>
                                        </p:cTn>
                                        <p:tgtEl>
                                          <p:spTgt spid="36"/>
                                        </p:tgtEl>
                                      </p:cBhvr>
                                      <p:to x="100000" y="100000"/>
                                    </p:animScale>
                                    <p:animScale>
                                      <p:cBhvr>
                                        <p:cTn id="146" dur="13">
                                          <p:stCondLst>
                                            <p:cond delay="904"/>
                                          </p:stCondLst>
                                        </p:cTn>
                                        <p:tgtEl>
                                          <p:spTgt spid="36"/>
                                        </p:tgtEl>
                                      </p:cBhvr>
                                      <p:to x="100000" y="95000"/>
                                    </p:animScale>
                                    <p:animScale>
                                      <p:cBhvr>
                                        <p:cTn id="147" dur="83" decel="50000">
                                          <p:stCondLst>
                                            <p:cond delay="917"/>
                                          </p:stCondLst>
                                        </p:cTn>
                                        <p:tgtEl>
                                          <p:spTgt spid="36"/>
                                        </p:tgtEl>
                                      </p:cBhvr>
                                      <p:to x="100000" y="100000"/>
                                    </p:animScale>
                                  </p:childTnLst>
                                </p:cTn>
                              </p:par>
                            </p:childTnLst>
                          </p:cTn>
                        </p:par>
                        <p:par>
                          <p:cTn id="148" fill="hold">
                            <p:stCondLst>
                              <p:cond delay="5400"/>
                            </p:stCondLst>
                            <p:childTnLst>
                              <p:par>
                                <p:cTn id="149" presetID="26" presetClass="entr" presetSubtype="0" fill="hold" grpId="0" nodeType="afterEffect">
                                  <p:stCondLst>
                                    <p:cond delay="0"/>
                                  </p:stCondLst>
                                  <p:childTnLst>
                                    <p:set>
                                      <p:cBhvr>
                                        <p:cTn id="150" dur="1" fill="hold">
                                          <p:stCondLst>
                                            <p:cond delay="0"/>
                                          </p:stCondLst>
                                        </p:cTn>
                                        <p:tgtEl>
                                          <p:spTgt spid="37"/>
                                        </p:tgtEl>
                                        <p:attrNameLst>
                                          <p:attrName>style.visibility</p:attrName>
                                        </p:attrNameLst>
                                      </p:cBhvr>
                                      <p:to>
                                        <p:strVal val="visible"/>
                                      </p:to>
                                    </p:set>
                                    <p:animEffect transition="in" filter="wipe(down)">
                                      <p:cBhvr>
                                        <p:cTn id="151" dur="290">
                                          <p:stCondLst>
                                            <p:cond delay="0"/>
                                          </p:stCondLst>
                                        </p:cTn>
                                        <p:tgtEl>
                                          <p:spTgt spid="37"/>
                                        </p:tgtEl>
                                      </p:cBhvr>
                                    </p:animEffect>
                                    <p:anim calcmode="lin" valueType="num">
                                      <p:cBhvr>
                                        <p:cTn id="152" dur="911" tmFilter="0,0; 0.14,0.36; 0.43,0.73; 0.71,0.91; 1.0,1.0">
                                          <p:stCondLst>
                                            <p:cond delay="0"/>
                                          </p:stCondLst>
                                        </p:cTn>
                                        <p:tgtEl>
                                          <p:spTgt spid="37"/>
                                        </p:tgtEl>
                                        <p:attrNameLst>
                                          <p:attrName>ppt_x</p:attrName>
                                        </p:attrNameLst>
                                      </p:cBhvr>
                                      <p:tavLst>
                                        <p:tav tm="0">
                                          <p:val>
                                            <p:strVal val="#ppt_x-0.25"/>
                                          </p:val>
                                        </p:tav>
                                        <p:tav tm="100000">
                                          <p:val>
                                            <p:strVal val="#ppt_x"/>
                                          </p:val>
                                        </p:tav>
                                      </p:tavLst>
                                    </p:anim>
                                    <p:anim calcmode="lin" valueType="num">
                                      <p:cBhvr>
                                        <p:cTn id="153" dur="332" tmFilter="0.0,0.0; 0.25,0.07; 0.50,0.2; 0.75,0.467; 1.0,1.0">
                                          <p:stCondLst>
                                            <p:cond delay="0"/>
                                          </p:stCondLst>
                                        </p:cTn>
                                        <p:tgtEl>
                                          <p:spTgt spid="37"/>
                                        </p:tgtEl>
                                        <p:attrNameLst>
                                          <p:attrName>ppt_y</p:attrName>
                                        </p:attrNameLst>
                                      </p:cBhvr>
                                      <p:tavLst>
                                        <p:tav tm="0" fmla="#ppt_y-sin(pi*$)/3">
                                          <p:val>
                                            <p:fltVal val="0.5"/>
                                          </p:val>
                                        </p:tav>
                                        <p:tav tm="100000">
                                          <p:val>
                                            <p:fltVal val="1"/>
                                          </p:val>
                                        </p:tav>
                                      </p:tavLst>
                                    </p:anim>
                                    <p:anim calcmode="lin" valueType="num">
                                      <p:cBhvr>
                                        <p:cTn id="154" dur="332" tmFilter="0, 0; 0.125,0.2665; 0.25,0.4; 0.375,0.465; 0.5,0.5;  0.625,0.535; 0.75,0.6; 0.875,0.7335; 1,1">
                                          <p:stCondLst>
                                            <p:cond delay="332"/>
                                          </p:stCondLst>
                                        </p:cTn>
                                        <p:tgtEl>
                                          <p:spTgt spid="37"/>
                                        </p:tgtEl>
                                        <p:attrNameLst>
                                          <p:attrName>ppt_y</p:attrName>
                                        </p:attrNameLst>
                                      </p:cBhvr>
                                      <p:tavLst>
                                        <p:tav tm="0" fmla="#ppt_y-sin(pi*$)/9">
                                          <p:val>
                                            <p:fltVal val="0"/>
                                          </p:val>
                                        </p:tav>
                                        <p:tav tm="100000">
                                          <p:val>
                                            <p:fltVal val="1"/>
                                          </p:val>
                                        </p:tav>
                                      </p:tavLst>
                                    </p:anim>
                                    <p:anim calcmode="lin" valueType="num">
                                      <p:cBhvr>
                                        <p:cTn id="155" dur="166" tmFilter="0, 0; 0.125,0.2665; 0.25,0.4; 0.375,0.465; 0.5,0.5;  0.625,0.535; 0.75,0.6; 0.875,0.7335; 1,1">
                                          <p:stCondLst>
                                            <p:cond delay="662"/>
                                          </p:stCondLst>
                                        </p:cTn>
                                        <p:tgtEl>
                                          <p:spTgt spid="37"/>
                                        </p:tgtEl>
                                        <p:attrNameLst>
                                          <p:attrName>ppt_y</p:attrName>
                                        </p:attrNameLst>
                                      </p:cBhvr>
                                      <p:tavLst>
                                        <p:tav tm="0" fmla="#ppt_y-sin(pi*$)/27">
                                          <p:val>
                                            <p:fltVal val="0"/>
                                          </p:val>
                                        </p:tav>
                                        <p:tav tm="100000">
                                          <p:val>
                                            <p:fltVal val="1"/>
                                          </p:val>
                                        </p:tav>
                                      </p:tavLst>
                                    </p:anim>
                                    <p:anim calcmode="lin" valueType="num">
                                      <p:cBhvr>
                                        <p:cTn id="156" dur="82" tmFilter="0, 0; 0.125,0.2665; 0.25,0.4; 0.375,0.465; 0.5,0.5;  0.625,0.535; 0.75,0.6; 0.875,0.7335; 1,1">
                                          <p:stCondLst>
                                            <p:cond delay="828"/>
                                          </p:stCondLst>
                                        </p:cTn>
                                        <p:tgtEl>
                                          <p:spTgt spid="37"/>
                                        </p:tgtEl>
                                        <p:attrNameLst>
                                          <p:attrName>ppt_y</p:attrName>
                                        </p:attrNameLst>
                                      </p:cBhvr>
                                      <p:tavLst>
                                        <p:tav tm="0" fmla="#ppt_y-sin(pi*$)/81">
                                          <p:val>
                                            <p:fltVal val="0"/>
                                          </p:val>
                                        </p:tav>
                                        <p:tav tm="100000">
                                          <p:val>
                                            <p:fltVal val="1"/>
                                          </p:val>
                                        </p:tav>
                                      </p:tavLst>
                                    </p:anim>
                                    <p:animScale>
                                      <p:cBhvr>
                                        <p:cTn id="157" dur="13">
                                          <p:stCondLst>
                                            <p:cond delay="325"/>
                                          </p:stCondLst>
                                        </p:cTn>
                                        <p:tgtEl>
                                          <p:spTgt spid="37"/>
                                        </p:tgtEl>
                                      </p:cBhvr>
                                      <p:to x="100000" y="60000"/>
                                    </p:animScale>
                                    <p:animScale>
                                      <p:cBhvr>
                                        <p:cTn id="158" dur="83" decel="50000">
                                          <p:stCondLst>
                                            <p:cond delay="338"/>
                                          </p:stCondLst>
                                        </p:cTn>
                                        <p:tgtEl>
                                          <p:spTgt spid="37"/>
                                        </p:tgtEl>
                                      </p:cBhvr>
                                      <p:to x="100000" y="100000"/>
                                    </p:animScale>
                                    <p:animScale>
                                      <p:cBhvr>
                                        <p:cTn id="159" dur="13">
                                          <p:stCondLst>
                                            <p:cond delay="656"/>
                                          </p:stCondLst>
                                        </p:cTn>
                                        <p:tgtEl>
                                          <p:spTgt spid="37"/>
                                        </p:tgtEl>
                                      </p:cBhvr>
                                      <p:to x="100000" y="80000"/>
                                    </p:animScale>
                                    <p:animScale>
                                      <p:cBhvr>
                                        <p:cTn id="160" dur="83" decel="50000">
                                          <p:stCondLst>
                                            <p:cond delay="669"/>
                                          </p:stCondLst>
                                        </p:cTn>
                                        <p:tgtEl>
                                          <p:spTgt spid="37"/>
                                        </p:tgtEl>
                                      </p:cBhvr>
                                      <p:to x="100000" y="100000"/>
                                    </p:animScale>
                                    <p:animScale>
                                      <p:cBhvr>
                                        <p:cTn id="161" dur="13">
                                          <p:stCondLst>
                                            <p:cond delay="821"/>
                                          </p:stCondLst>
                                        </p:cTn>
                                        <p:tgtEl>
                                          <p:spTgt spid="37"/>
                                        </p:tgtEl>
                                      </p:cBhvr>
                                      <p:to x="100000" y="90000"/>
                                    </p:animScale>
                                    <p:animScale>
                                      <p:cBhvr>
                                        <p:cTn id="162" dur="83" decel="50000">
                                          <p:stCondLst>
                                            <p:cond delay="834"/>
                                          </p:stCondLst>
                                        </p:cTn>
                                        <p:tgtEl>
                                          <p:spTgt spid="37"/>
                                        </p:tgtEl>
                                      </p:cBhvr>
                                      <p:to x="100000" y="100000"/>
                                    </p:animScale>
                                    <p:animScale>
                                      <p:cBhvr>
                                        <p:cTn id="163" dur="13">
                                          <p:stCondLst>
                                            <p:cond delay="904"/>
                                          </p:stCondLst>
                                        </p:cTn>
                                        <p:tgtEl>
                                          <p:spTgt spid="37"/>
                                        </p:tgtEl>
                                      </p:cBhvr>
                                      <p:to x="100000" y="95000"/>
                                    </p:animScale>
                                    <p:animScale>
                                      <p:cBhvr>
                                        <p:cTn id="164" dur="83" decel="50000">
                                          <p:stCondLst>
                                            <p:cond delay="917"/>
                                          </p:stCondLst>
                                        </p:cTn>
                                        <p:tgtEl>
                                          <p:spTgt spid="3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3" grpId="0" animBg="1"/>
      <p:bldP spid="14" grpId="0" animBg="1"/>
      <p:bldP spid="9" grpId="0" animBg="1"/>
      <p:bldP spid="2" grpId="0" animBg="1"/>
      <p:bldP spid="30" grpId="0" animBg="1"/>
      <p:bldP spid="32" grpId="0" animBg="1"/>
      <p:bldP spid="33" grpId="0" animBg="1"/>
      <p:bldP spid="34" grpId="0" animBg="1"/>
      <p:bldP spid="36" grpId="0" animBg="1"/>
      <p:bldP spid="3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C76EA1-BF0D-5675-0951-8FC5543A52C9}"/>
            </a:ext>
          </a:extLst>
        </p:cNvPr>
        <p:cNvGrpSpPr/>
        <p:nvPr/>
      </p:nvGrpSpPr>
      <p:grpSpPr>
        <a:xfrm>
          <a:off x="0" y="0"/>
          <a:ext cx="0" cy="0"/>
          <a:chOff x="0" y="0"/>
          <a:chExt cx="0" cy="0"/>
        </a:xfrm>
      </p:grpSpPr>
      <p:grpSp>
        <p:nvGrpSpPr>
          <p:cNvPr id="2" name="Google Shape;2282;p54">
            <a:extLst>
              <a:ext uri="{FF2B5EF4-FFF2-40B4-BE49-F238E27FC236}">
                <a16:creationId xmlns:a16="http://schemas.microsoft.com/office/drawing/2014/main" id="{FBECFB4A-34AF-944A-7D5D-3F054E6BABF5}"/>
              </a:ext>
            </a:extLst>
          </p:cNvPr>
          <p:cNvGrpSpPr/>
          <p:nvPr/>
        </p:nvGrpSpPr>
        <p:grpSpPr>
          <a:xfrm>
            <a:off x="5197396" y="1289616"/>
            <a:ext cx="6404053" cy="4634934"/>
            <a:chOff x="3578510" y="1419647"/>
            <a:chExt cx="4021500" cy="3062887"/>
          </a:xfrm>
        </p:grpSpPr>
        <p:sp>
          <p:nvSpPr>
            <p:cNvPr id="3" name="Google Shape;2283;p54">
              <a:extLst>
                <a:ext uri="{FF2B5EF4-FFF2-40B4-BE49-F238E27FC236}">
                  <a16:creationId xmlns:a16="http://schemas.microsoft.com/office/drawing/2014/main" id="{341D10FC-2555-9873-A551-680C2337FF20}"/>
                </a:ext>
              </a:extLst>
            </p:cNvPr>
            <p:cNvSpPr/>
            <p:nvPr/>
          </p:nvSpPr>
          <p:spPr>
            <a:xfrm>
              <a:off x="3716658" y="1548119"/>
              <a:ext cx="3748500" cy="2285700"/>
            </a:xfrm>
            <a:prstGeom prst="rect">
              <a:avLst/>
            </a:prstGeom>
            <a:no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 name="Google Shape;2284;p54">
              <a:extLst>
                <a:ext uri="{FF2B5EF4-FFF2-40B4-BE49-F238E27FC236}">
                  <a16:creationId xmlns:a16="http://schemas.microsoft.com/office/drawing/2014/main" id="{1DE7352D-469D-0BBF-DB65-B5E48434931A}"/>
                </a:ext>
              </a:extLst>
            </p:cNvPr>
            <p:cNvSpPr/>
            <p:nvPr/>
          </p:nvSpPr>
          <p:spPr>
            <a:xfrm>
              <a:off x="3578510" y="1419647"/>
              <a:ext cx="4021500" cy="2544300"/>
            </a:xfrm>
            <a:prstGeom prst="roundRect">
              <a:avLst>
                <a:gd name="adj" fmla="val 3857"/>
              </a:avLst>
            </a:prstGeom>
            <a:no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 name="Google Shape;2285;p54">
              <a:extLst>
                <a:ext uri="{FF2B5EF4-FFF2-40B4-BE49-F238E27FC236}">
                  <a16:creationId xmlns:a16="http://schemas.microsoft.com/office/drawing/2014/main" id="{36F67F62-BCC3-1CC3-9538-D91087F50DE2}"/>
                </a:ext>
              </a:extLst>
            </p:cNvPr>
            <p:cNvSpPr/>
            <p:nvPr/>
          </p:nvSpPr>
          <p:spPr>
            <a:xfrm>
              <a:off x="4900908" y="3963886"/>
              <a:ext cx="1373274" cy="518648"/>
            </a:xfrm>
            <a:custGeom>
              <a:avLst/>
              <a:gdLst/>
              <a:ahLst/>
              <a:cxnLst/>
              <a:rect l="l" t="t" r="r" b="b"/>
              <a:pathLst>
                <a:path w="65999" h="24926" extrusionOk="0">
                  <a:moveTo>
                    <a:pt x="13372" y="0"/>
                  </a:moveTo>
                  <a:cubicBezTo>
                    <a:pt x="13051" y="1881"/>
                    <a:pt x="12653" y="8225"/>
                    <a:pt x="11445" y="11283"/>
                  </a:cubicBezTo>
                  <a:cubicBezTo>
                    <a:pt x="10237" y="14341"/>
                    <a:pt x="7883" y="16511"/>
                    <a:pt x="6125" y="18346"/>
                  </a:cubicBezTo>
                  <a:cubicBezTo>
                    <a:pt x="4367" y="20181"/>
                    <a:pt x="1875" y="21297"/>
                    <a:pt x="896" y="22291"/>
                  </a:cubicBezTo>
                  <a:cubicBezTo>
                    <a:pt x="-82" y="23285"/>
                    <a:pt x="-174" y="23896"/>
                    <a:pt x="254" y="24309"/>
                  </a:cubicBezTo>
                  <a:cubicBezTo>
                    <a:pt x="682" y="24722"/>
                    <a:pt x="805" y="24692"/>
                    <a:pt x="3465" y="24768"/>
                  </a:cubicBezTo>
                  <a:cubicBezTo>
                    <a:pt x="6125" y="24845"/>
                    <a:pt x="10925" y="24768"/>
                    <a:pt x="16215" y="24768"/>
                  </a:cubicBezTo>
                  <a:cubicBezTo>
                    <a:pt x="21505" y="24768"/>
                    <a:pt x="28630" y="24768"/>
                    <a:pt x="35204" y="24768"/>
                  </a:cubicBezTo>
                  <a:cubicBezTo>
                    <a:pt x="41778" y="24768"/>
                    <a:pt x="50783" y="24768"/>
                    <a:pt x="55660" y="24768"/>
                  </a:cubicBezTo>
                  <a:cubicBezTo>
                    <a:pt x="60537" y="24768"/>
                    <a:pt x="62754" y="25104"/>
                    <a:pt x="64466" y="24768"/>
                  </a:cubicBezTo>
                  <a:cubicBezTo>
                    <a:pt x="66178" y="24432"/>
                    <a:pt x="66056" y="23346"/>
                    <a:pt x="65934" y="22750"/>
                  </a:cubicBezTo>
                  <a:cubicBezTo>
                    <a:pt x="65812" y="22154"/>
                    <a:pt x="65353" y="22765"/>
                    <a:pt x="63732" y="21190"/>
                  </a:cubicBezTo>
                  <a:cubicBezTo>
                    <a:pt x="62111" y="19615"/>
                    <a:pt x="57999" y="16512"/>
                    <a:pt x="56210" y="13301"/>
                  </a:cubicBezTo>
                  <a:cubicBezTo>
                    <a:pt x="54421" y="10091"/>
                    <a:pt x="53505" y="4083"/>
                    <a:pt x="53000" y="1927"/>
                  </a:cubicBezTo>
                  <a:cubicBezTo>
                    <a:pt x="52496" y="-229"/>
                    <a:pt x="53153" y="627"/>
                    <a:pt x="53183" y="367"/>
                  </a:cubicBezTo>
                </a:path>
              </a:pathLst>
            </a:custGeom>
            <a:noFill/>
            <a:ln w="19050" cap="flat" cmpd="sng">
              <a:solidFill>
                <a:srgbClr val="000000"/>
              </a:solidFill>
              <a:prstDash val="solid"/>
              <a:round/>
              <a:headEnd type="none" w="med" len="med"/>
              <a:tailEnd type="none" w="med" len="me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srgbClr val="000000"/>
                </a:solidFill>
                <a:effectLst/>
                <a:uLnTx/>
                <a:uFillTx/>
                <a:latin typeface="Arial"/>
                <a:ea typeface="+mn-ea"/>
                <a:cs typeface="+mn-cs"/>
              </a:endParaRPr>
            </a:p>
          </p:txBody>
        </p:sp>
        <p:cxnSp>
          <p:nvCxnSpPr>
            <p:cNvPr id="6" name="Google Shape;2286;p54">
              <a:extLst>
                <a:ext uri="{FF2B5EF4-FFF2-40B4-BE49-F238E27FC236}">
                  <a16:creationId xmlns:a16="http://schemas.microsoft.com/office/drawing/2014/main" id="{F0BE21EC-711C-FAF4-4140-19EAF12E3B54}"/>
                </a:ext>
              </a:extLst>
            </p:cNvPr>
            <p:cNvCxnSpPr/>
            <p:nvPr/>
          </p:nvCxnSpPr>
          <p:spPr>
            <a:xfrm>
              <a:off x="4915750" y="4433452"/>
              <a:ext cx="1353300" cy="0"/>
            </a:xfrm>
            <a:prstGeom prst="straightConnector1">
              <a:avLst/>
            </a:prstGeom>
            <a:noFill/>
            <a:ln w="19050" cap="flat" cmpd="sng">
              <a:solidFill>
                <a:srgbClr val="000000"/>
              </a:solidFill>
              <a:prstDash val="solid"/>
              <a:round/>
              <a:headEnd type="none" w="med" len="med"/>
              <a:tailEnd type="none" w="med" len="med"/>
            </a:ln>
          </p:spPr>
        </p:cxnSp>
      </p:grpSp>
      <p:grpSp>
        <p:nvGrpSpPr>
          <p:cNvPr id="8" name="Google Shape;2299;p54">
            <a:extLst>
              <a:ext uri="{FF2B5EF4-FFF2-40B4-BE49-F238E27FC236}">
                <a16:creationId xmlns:a16="http://schemas.microsoft.com/office/drawing/2014/main" id="{D4DF71D7-5AD4-F4F0-58C1-8902B0280A70}"/>
              </a:ext>
            </a:extLst>
          </p:cNvPr>
          <p:cNvGrpSpPr/>
          <p:nvPr/>
        </p:nvGrpSpPr>
        <p:grpSpPr>
          <a:xfrm>
            <a:off x="7086600" y="6095160"/>
            <a:ext cx="2358113" cy="362790"/>
            <a:chOff x="1816609" y="3851001"/>
            <a:chExt cx="1093674" cy="222193"/>
          </a:xfrm>
        </p:grpSpPr>
        <p:sp>
          <p:nvSpPr>
            <p:cNvPr id="9" name="Google Shape;2300;p54">
              <a:extLst>
                <a:ext uri="{FF2B5EF4-FFF2-40B4-BE49-F238E27FC236}">
                  <a16:creationId xmlns:a16="http://schemas.microsoft.com/office/drawing/2014/main" id="{DE42BC32-6000-9F33-D2B8-790FE56439BA}"/>
                </a:ext>
              </a:extLst>
            </p:cNvPr>
            <p:cNvSpPr/>
            <p:nvPr/>
          </p:nvSpPr>
          <p:spPr>
            <a:xfrm>
              <a:off x="1816609" y="3851001"/>
              <a:ext cx="1093674" cy="222193"/>
            </a:xfrm>
            <a:custGeom>
              <a:avLst/>
              <a:gdLst/>
              <a:ahLst/>
              <a:cxnLst/>
              <a:rect l="l" t="t" r="r" b="b"/>
              <a:pathLst>
                <a:path w="38900" h="7903" extrusionOk="0">
                  <a:moveTo>
                    <a:pt x="32154" y="852"/>
                  </a:moveTo>
                  <a:cubicBezTo>
                    <a:pt x="32029" y="852"/>
                    <a:pt x="31911" y="870"/>
                    <a:pt x="31815" y="910"/>
                  </a:cubicBezTo>
                  <a:cubicBezTo>
                    <a:pt x="30934" y="1259"/>
                    <a:pt x="30057" y="1619"/>
                    <a:pt x="29183" y="1986"/>
                  </a:cubicBezTo>
                  <a:cubicBezTo>
                    <a:pt x="30289" y="1683"/>
                    <a:pt x="31405" y="1423"/>
                    <a:pt x="32535" y="1209"/>
                  </a:cubicBezTo>
                  <a:cubicBezTo>
                    <a:pt x="32581" y="1198"/>
                    <a:pt x="32635" y="1195"/>
                    <a:pt x="32688" y="1195"/>
                  </a:cubicBezTo>
                  <a:cubicBezTo>
                    <a:pt x="32853" y="1195"/>
                    <a:pt x="33041" y="1234"/>
                    <a:pt x="33223" y="1298"/>
                  </a:cubicBezTo>
                  <a:cubicBezTo>
                    <a:pt x="32998" y="1017"/>
                    <a:pt x="32532" y="852"/>
                    <a:pt x="32154" y="852"/>
                  </a:cubicBezTo>
                  <a:close/>
                  <a:moveTo>
                    <a:pt x="36026" y="1808"/>
                  </a:moveTo>
                  <a:cubicBezTo>
                    <a:pt x="35323" y="1808"/>
                    <a:pt x="34635" y="1886"/>
                    <a:pt x="33969" y="2036"/>
                  </a:cubicBezTo>
                  <a:cubicBezTo>
                    <a:pt x="33969" y="2172"/>
                    <a:pt x="33908" y="2318"/>
                    <a:pt x="33758" y="2464"/>
                  </a:cubicBezTo>
                  <a:cubicBezTo>
                    <a:pt x="33648" y="2575"/>
                    <a:pt x="33541" y="2689"/>
                    <a:pt x="33441" y="2803"/>
                  </a:cubicBezTo>
                  <a:cubicBezTo>
                    <a:pt x="33530" y="2781"/>
                    <a:pt x="33619" y="2775"/>
                    <a:pt x="33712" y="2775"/>
                  </a:cubicBezTo>
                  <a:cubicBezTo>
                    <a:pt x="34364" y="2775"/>
                    <a:pt x="35031" y="3256"/>
                    <a:pt x="35052" y="3695"/>
                  </a:cubicBezTo>
                  <a:cubicBezTo>
                    <a:pt x="35341" y="3655"/>
                    <a:pt x="35634" y="3637"/>
                    <a:pt x="35926" y="3637"/>
                  </a:cubicBezTo>
                  <a:cubicBezTo>
                    <a:pt x="36290" y="3637"/>
                    <a:pt x="36657" y="3666"/>
                    <a:pt x="37028" y="3723"/>
                  </a:cubicBezTo>
                  <a:cubicBezTo>
                    <a:pt x="37099" y="3734"/>
                    <a:pt x="37170" y="3737"/>
                    <a:pt x="37234" y="3737"/>
                  </a:cubicBezTo>
                  <a:cubicBezTo>
                    <a:pt x="38415" y="3737"/>
                    <a:pt x="38900" y="2136"/>
                    <a:pt x="37502" y="1922"/>
                  </a:cubicBezTo>
                  <a:cubicBezTo>
                    <a:pt x="37007" y="1843"/>
                    <a:pt x="36511" y="1808"/>
                    <a:pt x="36026" y="1808"/>
                  </a:cubicBezTo>
                  <a:close/>
                  <a:moveTo>
                    <a:pt x="6480" y="3645"/>
                  </a:moveTo>
                  <a:lnTo>
                    <a:pt x="6480" y="3645"/>
                  </a:lnTo>
                  <a:cubicBezTo>
                    <a:pt x="6466" y="3652"/>
                    <a:pt x="6455" y="3655"/>
                    <a:pt x="6441" y="3659"/>
                  </a:cubicBezTo>
                  <a:cubicBezTo>
                    <a:pt x="6412" y="3723"/>
                    <a:pt x="6383" y="3787"/>
                    <a:pt x="6359" y="3851"/>
                  </a:cubicBezTo>
                  <a:cubicBezTo>
                    <a:pt x="6398" y="3784"/>
                    <a:pt x="6437" y="3713"/>
                    <a:pt x="6480" y="3645"/>
                  </a:cubicBezTo>
                  <a:close/>
                  <a:moveTo>
                    <a:pt x="21010" y="0"/>
                  </a:moveTo>
                  <a:cubicBezTo>
                    <a:pt x="20879" y="0"/>
                    <a:pt x="20747" y="18"/>
                    <a:pt x="20622" y="64"/>
                  </a:cubicBezTo>
                  <a:cubicBezTo>
                    <a:pt x="18436" y="831"/>
                    <a:pt x="16353" y="1801"/>
                    <a:pt x="14389" y="2977"/>
                  </a:cubicBezTo>
                  <a:cubicBezTo>
                    <a:pt x="14735" y="2475"/>
                    <a:pt x="15102" y="1990"/>
                    <a:pt x="15491" y="1512"/>
                  </a:cubicBezTo>
                  <a:cubicBezTo>
                    <a:pt x="16118" y="746"/>
                    <a:pt x="15117" y="289"/>
                    <a:pt x="14353" y="289"/>
                  </a:cubicBezTo>
                  <a:cubicBezTo>
                    <a:pt x="14154" y="289"/>
                    <a:pt x="13972" y="318"/>
                    <a:pt x="13836" y="385"/>
                  </a:cubicBezTo>
                  <a:cubicBezTo>
                    <a:pt x="12110" y="1244"/>
                    <a:pt x="10484" y="2261"/>
                    <a:pt x="8969" y="3431"/>
                  </a:cubicBezTo>
                  <a:cubicBezTo>
                    <a:pt x="9272" y="2842"/>
                    <a:pt x="9614" y="2268"/>
                    <a:pt x="9996" y="1708"/>
                  </a:cubicBezTo>
                  <a:cubicBezTo>
                    <a:pt x="10542" y="906"/>
                    <a:pt x="9646" y="471"/>
                    <a:pt x="8905" y="471"/>
                  </a:cubicBezTo>
                  <a:cubicBezTo>
                    <a:pt x="8694" y="471"/>
                    <a:pt x="8491" y="507"/>
                    <a:pt x="8341" y="581"/>
                  </a:cubicBezTo>
                  <a:cubicBezTo>
                    <a:pt x="5938" y="1741"/>
                    <a:pt x="3534" y="2903"/>
                    <a:pt x="1131" y="4062"/>
                  </a:cubicBezTo>
                  <a:cubicBezTo>
                    <a:pt x="1" y="4608"/>
                    <a:pt x="893" y="5670"/>
                    <a:pt x="1862" y="5670"/>
                  </a:cubicBezTo>
                  <a:cubicBezTo>
                    <a:pt x="2045" y="5670"/>
                    <a:pt x="2226" y="5635"/>
                    <a:pt x="2401" y="5549"/>
                  </a:cubicBezTo>
                  <a:cubicBezTo>
                    <a:pt x="3546" y="4996"/>
                    <a:pt x="4690" y="4443"/>
                    <a:pt x="5835" y="3891"/>
                  </a:cubicBezTo>
                  <a:lnTo>
                    <a:pt x="5835" y="3891"/>
                  </a:lnTo>
                  <a:cubicBezTo>
                    <a:pt x="5392" y="4055"/>
                    <a:pt x="4947" y="4211"/>
                    <a:pt x="4501" y="4361"/>
                  </a:cubicBezTo>
                  <a:cubicBezTo>
                    <a:pt x="4248" y="4447"/>
                    <a:pt x="3944" y="4508"/>
                    <a:pt x="3649" y="4508"/>
                  </a:cubicBezTo>
                  <a:cubicBezTo>
                    <a:pt x="3378" y="4508"/>
                    <a:pt x="3110" y="4458"/>
                    <a:pt x="2886" y="4336"/>
                  </a:cubicBezTo>
                  <a:cubicBezTo>
                    <a:pt x="2532" y="4144"/>
                    <a:pt x="2443" y="3773"/>
                    <a:pt x="2896" y="3619"/>
                  </a:cubicBezTo>
                  <a:cubicBezTo>
                    <a:pt x="4173" y="3191"/>
                    <a:pt x="5428" y="2707"/>
                    <a:pt x="6666" y="2164"/>
                  </a:cubicBezTo>
                  <a:cubicBezTo>
                    <a:pt x="6887" y="2069"/>
                    <a:pt x="7175" y="2015"/>
                    <a:pt x="7464" y="2015"/>
                  </a:cubicBezTo>
                  <a:cubicBezTo>
                    <a:pt x="7593" y="2015"/>
                    <a:pt x="7721" y="2026"/>
                    <a:pt x="7846" y="2047"/>
                  </a:cubicBezTo>
                  <a:cubicBezTo>
                    <a:pt x="8074" y="1901"/>
                    <a:pt x="8330" y="1794"/>
                    <a:pt x="8562" y="1794"/>
                  </a:cubicBezTo>
                  <a:cubicBezTo>
                    <a:pt x="8598" y="1794"/>
                    <a:pt x="8634" y="1797"/>
                    <a:pt x="8669" y="1805"/>
                  </a:cubicBezTo>
                  <a:cubicBezTo>
                    <a:pt x="9054" y="1865"/>
                    <a:pt x="9375" y="2079"/>
                    <a:pt x="9041" y="2490"/>
                  </a:cubicBezTo>
                  <a:cubicBezTo>
                    <a:pt x="8491" y="3153"/>
                    <a:pt x="8074" y="3841"/>
                    <a:pt x="7774" y="4600"/>
                  </a:cubicBezTo>
                  <a:cubicBezTo>
                    <a:pt x="9536" y="3398"/>
                    <a:pt x="11351" y="2283"/>
                    <a:pt x="13223" y="1256"/>
                  </a:cubicBezTo>
                  <a:cubicBezTo>
                    <a:pt x="13379" y="1170"/>
                    <a:pt x="13729" y="1091"/>
                    <a:pt x="14032" y="1091"/>
                  </a:cubicBezTo>
                  <a:cubicBezTo>
                    <a:pt x="14449" y="1091"/>
                    <a:pt x="14778" y="1238"/>
                    <a:pt x="14378" y="1701"/>
                  </a:cubicBezTo>
                  <a:cubicBezTo>
                    <a:pt x="13740" y="2447"/>
                    <a:pt x="13305" y="3220"/>
                    <a:pt x="13055" y="4116"/>
                  </a:cubicBezTo>
                  <a:cubicBezTo>
                    <a:pt x="14791" y="3156"/>
                    <a:pt x="16575" y="2111"/>
                    <a:pt x="18386" y="1494"/>
                  </a:cubicBezTo>
                  <a:cubicBezTo>
                    <a:pt x="18660" y="1402"/>
                    <a:pt x="18896" y="1359"/>
                    <a:pt x="19099" y="1359"/>
                  </a:cubicBezTo>
                  <a:cubicBezTo>
                    <a:pt x="20144" y="1359"/>
                    <a:pt x="20262" y="2514"/>
                    <a:pt x="20204" y="3630"/>
                  </a:cubicBezTo>
                  <a:cubicBezTo>
                    <a:pt x="21502" y="2892"/>
                    <a:pt x="22840" y="2229"/>
                    <a:pt x="24213" y="1634"/>
                  </a:cubicBezTo>
                  <a:cubicBezTo>
                    <a:pt x="24216" y="1630"/>
                    <a:pt x="24216" y="1623"/>
                    <a:pt x="24216" y="1619"/>
                  </a:cubicBezTo>
                  <a:cubicBezTo>
                    <a:pt x="24244" y="1109"/>
                    <a:pt x="24766" y="867"/>
                    <a:pt x="25304" y="867"/>
                  </a:cubicBezTo>
                  <a:cubicBezTo>
                    <a:pt x="25906" y="867"/>
                    <a:pt x="26530" y="1173"/>
                    <a:pt x="26499" y="1744"/>
                  </a:cubicBezTo>
                  <a:cubicBezTo>
                    <a:pt x="26477" y="2126"/>
                    <a:pt x="26438" y="2496"/>
                    <a:pt x="26384" y="2867"/>
                  </a:cubicBezTo>
                  <a:cubicBezTo>
                    <a:pt x="26591" y="2793"/>
                    <a:pt x="26798" y="2721"/>
                    <a:pt x="27004" y="2653"/>
                  </a:cubicBezTo>
                  <a:cubicBezTo>
                    <a:pt x="27236" y="2250"/>
                    <a:pt x="27483" y="1855"/>
                    <a:pt x="27743" y="1466"/>
                  </a:cubicBezTo>
                  <a:cubicBezTo>
                    <a:pt x="28220" y="746"/>
                    <a:pt x="27386" y="168"/>
                    <a:pt x="26695" y="168"/>
                  </a:cubicBezTo>
                  <a:cubicBezTo>
                    <a:pt x="26573" y="168"/>
                    <a:pt x="26459" y="186"/>
                    <a:pt x="26352" y="225"/>
                  </a:cubicBezTo>
                  <a:cubicBezTo>
                    <a:pt x="24637" y="842"/>
                    <a:pt x="23000" y="1591"/>
                    <a:pt x="21431" y="2468"/>
                  </a:cubicBezTo>
                  <a:cubicBezTo>
                    <a:pt x="21624" y="2079"/>
                    <a:pt x="21817" y="1690"/>
                    <a:pt x="22009" y="1305"/>
                  </a:cubicBezTo>
                  <a:cubicBezTo>
                    <a:pt x="22373" y="574"/>
                    <a:pt x="21702" y="0"/>
                    <a:pt x="21010" y="0"/>
                  </a:cubicBezTo>
                  <a:close/>
                  <a:moveTo>
                    <a:pt x="30485" y="3384"/>
                  </a:moveTo>
                  <a:cubicBezTo>
                    <a:pt x="28780" y="3837"/>
                    <a:pt x="27111" y="4407"/>
                    <a:pt x="25467" y="5085"/>
                  </a:cubicBezTo>
                  <a:cubicBezTo>
                    <a:pt x="25325" y="5146"/>
                    <a:pt x="25161" y="5174"/>
                    <a:pt x="24993" y="5174"/>
                  </a:cubicBezTo>
                  <a:cubicBezTo>
                    <a:pt x="24394" y="5174"/>
                    <a:pt x="23749" y="4817"/>
                    <a:pt x="23820" y="4208"/>
                  </a:cubicBezTo>
                  <a:lnTo>
                    <a:pt x="23820" y="4208"/>
                  </a:lnTo>
                  <a:cubicBezTo>
                    <a:pt x="23721" y="4437"/>
                    <a:pt x="23627" y="4668"/>
                    <a:pt x="23538" y="4903"/>
                  </a:cubicBezTo>
                  <a:cubicBezTo>
                    <a:pt x="23257" y="5627"/>
                    <a:pt x="24013" y="5920"/>
                    <a:pt x="24665" y="5920"/>
                  </a:cubicBezTo>
                  <a:cubicBezTo>
                    <a:pt x="24908" y="5920"/>
                    <a:pt x="25136" y="5880"/>
                    <a:pt x="25289" y="5806"/>
                  </a:cubicBezTo>
                  <a:cubicBezTo>
                    <a:pt x="26919" y="5021"/>
                    <a:pt x="28566" y="4276"/>
                    <a:pt x="30231" y="3570"/>
                  </a:cubicBezTo>
                  <a:lnTo>
                    <a:pt x="30231" y="3570"/>
                  </a:lnTo>
                  <a:cubicBezTo>
                    <a:pt x="30131" y="3805"/>
                    <a:pt x="30032" y="4040"/>
                    <a:pt x="29932" y="4276"/>
                  </a:cubicBezTo>
                  <a:cubicBezTo>
                    <a:pt x="29632" y="4985"/>
                    <a:pt x="30292" y="5260"/>
                    <a:pt x="30952" y="5260"/>
                  </a:cubicBezTo>
                  <a:cubicBezTo>
                    <a:pt x="31323" y="5260"/>
                    <a:pt x="31697" y="5171"/>
                    <a:pt x="31893" y="5024"/>
                  </a:cubicBezTo>
                  <a:lnTo>
                    <a:pt x="31893" y="5024"/>
                  </a:lnTo>
                  <a:cubicBezTo>
                    <a:pt x="31869" y="5036"/>
                    <a:pt x="31843" y="5042"/>
                    <a:pt x="31818" y="5049"/>
                  </a:cubicBezTo>
                  <a:cubicBezTo>
                    <a:pt x="31701" y="5082"/>
                    <a:pt x="31558" y="5100"/>
                    <a:pt x="31401" y="5100"/>
                  </a:cubicBezTo>
                  <a:cubicBezTo>
                    <a:pt x="30745" y="5100"/>
                    <a:pt x="29904" y="4786"/>
                    <a:pt x="30192" y="4044"/>
                  </a:cubicBezTo>
                  <a:cubicBezTo>
                    <a:pt x="30281" y="3816"/>
                    <a:pt x="30378" y="3594"/>
                    <a:pt x="30485" y="3384"/>
                  </a:cubicBezTo>
                  <a:close/>
                  <a:moveTo>
                    <a:pt x="24084" y="2903"/>
                  </a:moveTo>
                  <a:lnTo>
                    <a:pt x="24084" y="2903"/>
                  </a:lnTo>
                  <a:cubicBezTo>
                    <a:pt x="22447" y="3627"/>
                    <a:pt x="20875" y="4468"/>
                    <a:pt x="19353" y="5421"/>
                  </a:cubicBezTo>
                  <a:cubicBezTo>
                    <a:pt x="19242" y="5492"/>
                    <a:pt x="18785" y="5663"/>
                    <a:pt x="18443" y="5663"/>
                  </a:cubicBezTo>
                  <a:cubicBezTo>
                    <a:pt x="18208" y="5663"/>
                    <a:pt x="18026" y="5581"/>
                    <a:pt x="18051" y="5331"/>
                  </a:cubicBezTo>
                  <a:cubicBezTo>
                    <a:pt x="18065" y="5167"/>
                    <a:pt x="18122" y="4697"/>
                    <a:pt x="18150" y="4205"/>
                  </a:cubicBezTo>
                  <a:lnTo>
                    <a:pt x="18150" y="4205"/>
                  </a:lnTo>
                  <a:cubicBezTo>
                    <a:pt x="18037" y="4432"/>
                    <a:pt x="17926" y="4661"/>
                    <a:pt x="17812" y="4889"/>
                  </a:cubicBezTo>
                  <a:cubicBezTo>
                    <a:pt x="17398" y="5720"/>
                    <a:pt x="18073" y="6119"/>
                    <a:pt x="18779" y="6119"/>
                  </a:cubicBezTo>
                  <a:cubicBezTo>
                    <a:pt x="19110" y="6119"/>
                    <a:pt x="19445" y="6033"/>
                    <a:pt x="19684" y="5859"/>
                  </a:cubicBezTo>
                  <a:cubicBezTo>
                    <a:pt x="21057" y="4853"/>
                    <a:pt x="22511" y="3976"/>
                    <a:pt x="24030" y="3231"/>
                  </a:cubicBezTo>
                  <a:cubicBezTo>
                    <a:pt x="24048" y="3120"/>
                    <a:pt x="24066" y="3010"/>
                    <a:pt x="24084" y="2903"/>
                  </a:cubicBezTo>
                  <a:close/>
                  <a:moveTo>
                    <a:pt x="17987" y="2828"/>
                  </a:moveTo>
                  <a:cubicBezTo>
                    <a:pt x="17915" y="2828"/>
                    <a:pt x="16671" y="3559"/>
                    <a:pt x="16503" y="3645"/>
                  </a:cubicBezTo>
                  <a:cubicBezTo>
                    <a:pt x="15031" y="4389"/>
                    <a:pt x="13562" y="5131"/>
                    <a:pt x="12089" y="5877"/>
                  </a:cubicBezTo>
                  <a:cubicBezTo>
                    <a:pt x="11993" y="5926"/>
                    <a:pt x="11504" y="6112"/>
                    <a:pt x="11151" y="6112"/>
                  </a:cubicBezTo>
                  <a:cubicBezTo>
                    <a:pt x="10923" y="6112"/>
                    <a:pt x="10756" y="6033"/>
                    <a:pt x="10791" y="5784"/>
                  </a:cubicBezTo>
                  <a:cubicBezTo>
                    <a:pt x="10902" y="4988"/>
                    <a:pt x="11116" y="4251"/>
                    <a:pt x="11433" y="3563"/>
                  </a:cubicBezTo>
                  <a:lnTo>
                    <a:pt x="11433" y="3563"/>
                  </a:lnTo>
                  <a:cubicBezTo>
                    <a:pt x="9867" y="4514"/>
                    <a:pt x="8348" y="5534"/>
                    <a:pt x="6869" y="6622"/>
                  </a:cubicBezTo>
                  <a:cubicBezTo>
                    <a:pt x="6762" y="6700"/>
                    <a:pt x="6052" y="7021"/>
                    <a:pt x="5624" y="7021"/>
                  </a:cubicBezTo>
                  <a:cubicBezTo>
                    <a:pt x="5521" y="7021"/>
                    <a:pt x="5435" y="7004"/>
                    <a:pt x="5378" y="6957"/>
                  </a:cubicBezTo>
                  <a:lnTo>
                    <a:pt x="5378" y="6957"/>
                  </a:lnTo>
                  <a:cubicBezTo>
                    <a:pt x="5321" y="7570"/>
                    <a:pt x="5917" y="7902"/>
                    <a:pt x="6505" y="7902"/>
                  </a:cubicBezTo>
                  <a:cubicBezTo>
                    <a:pt x="6833" y="7902"/>
                    <a:pt x="7161" y="7795"/>
                    <a:pt x="7368" y="7577"/>
                  </a:cubicBezTo>
                  <a:cubicBezTo>
                    <a:pt x="8527" y="6365"/>
                    <a:pt x="9768" y="5274"/>
                    <a:pt x="11101" y="4300"/>
                  </a:cubicBezTo>
                  <a:lnTo>
                    <a:pt x="11101" y="4300"/>
                  </a:lnTo>
                  <a:cubicBezTo>
                    <a:pt x="10795" y="4886"/>
                    <a:pt x="10513" y="5481"/>
                    <a:pt x="10249" y="6098"/>
                  </a:cubicBezTo>
                  <a:cubicBezTo>
                    <a:pt x="9946" y="6804"/>
                    <a:pt x="10616" y="7085"/>
                    <a:pt x="11276" y="7085"/>
                  </a:cubicBezTo>
                  <a:cubicBezTo>
                    <a:pt x="11654" y="7085"/>
                    <a:pt x="12028" y="6996"/>
                    <a:pt x="12221" y="6840"/>
                  </a:cubicBezTo>
                  <a:cubicBezTo>
                    <a:pt x="14050" y="5374"/>
                    <a:pt x="16029" y="4126"/>
                    <a:pt x="18126" y="3113"/>
                  </a:cubicBezTo>
                  <a:cubicBezTo>
                    <a:pt x="18097" y="2971"/>
                    <a:pt x="18055" y="2867"/>
                    <a:pt x="17987" y="2828"/>
                  </a:cubicBezTo>
                  <a:close/>
                </a:path>
              </a:pathLst>
            </a:custGeom>
            <a:solidFill>
              <a:srgbClr val="FFE599"/>
            </a:solidFill>
            <a:ln w="9525" cap="flat" cmpd="sng">
              <a:solidFill>
                <a:srgbClr val="FFE5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 name="Google Shape;2301;p54">
              <a:extLst>
                <a:ext uri="{FF2B5EF4-FFF2-40B4-BE49-F238E27FC236}">
                  <a16:creationId xmlns:a16="http://schemas.microsoft.com/office/drawing/2014/main" id="{43703553-C067-2AA9-E19C-D3ED391FAC87}"/>
                </a:ext>
              </a:extLst>
            </p:cNvPr>
            <p:cNvSpPr/>
            <p:nvPr/>
          </p:nvSpPr>
          <p:spPr>
            <a:xfrm>
              <a:off x="1980627" y="3951650"/>
              <a:ext cx="18078" cy="8744"/>
            </a:xfrm>
            <a:custGeom>
              <a:avLst/>
              <a:gdLst/>
              <a:ahLst/>
              <a:cxnLst/>
              <a:rect l="l" t="t" r="r" b="b"/>
              <a:pathLst>
                <a:path w="643" h="311" extrusionOk="0">
                  <a:moveTo>
                    <a:pt x="643" y="1"/>
                  </a:moveTo>
                  <a:lnTo>
                    <a:pt x="643" y="1"/>
                  </a:lnTo>
                  <a:cubicBezTo>
                    <a:pt x="429" y="103"/>
                    <a:pt x="215" y="207"/>
                    <a:pt x="1" y="311"/>
                  </a:cubicBezTo>
                  <a:cubicBezTo>
                    <a:pt x="204" y="236"/>
                    <a:pt x="404" y="157"/>
                    <a:pt x="607" y="79"/>
                  </a:cubicBezTo>
                  <a:cubicBezTo>
                    <a:pt x="618" y="54"/>
                    <a:pt x="632" y="26"/>
                    <a:pt x="643" y="1"/>
                  </a:cubicBezTo>
                  <a:close/>
                </a:path>
              </a:pathLst>
            </a:custGeom>
            <a:solidFill>
              <a:srgbClr val="FFE599"/>
            </a:solidFill>
            <a:ln w="9525" cap="flat" cmpd="sng">
              <a:solidFill>
                <a:srgbClr val="FFE5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 name="Google Shape;2302;p54">
              <a:extLst>
                <a:ext uri="{FF2B5EF4-FFF2-40B4-BE49-F238E27FC236}">
                  <a16:creationId xmlns:a16="http://schemas.microsoft.com/office/drawing/2014/main" id="{44A20EE4-235A-F7D6-FD7F-052F881C91D3}"/>
                </a:ext>
              </a:extLst>
            </p:cNvPr>
            <p:cNvSpPr/>
            <p:nvPr/>
          </p:nvSpPr>
          <p:spPr>
            <a:xfrm>
              <a:off x="1885292" y="3907623"/>
              <a:ext cx="151905" cy="70119"/>
            </a:xfrm>
            <a:custGeom>
              <a:avLst/>
              <a:gdLst/>
              <a:ahLst/>
              <a:cxnLst/>
              <a:rect l="l" t="t" r="r" b="b"/>
              <a:pathLst>
                <a:path w="5403" h="2494" extrusionOk="0">
                  <a:moveTo>
                    <a:pt x="5021" y="1"/>
                  </a:moveTo>
                  <a:cubicBezTo>
                    <a:pt x="4732" y="1"/>
                    <a:pt x="4444" y="55"/>
                    <a:pt x="4223" y="150"/>
                  </a:cubicBezTo>
                  <a:cubicBezTo>
                    <a:pt x="2985" y="693"/>
                    <a:pt x="1730" y="1177"/>
                    <a:pt x="453" y="1605"/>
                  </a:cubicBezTo>
                  <a:cubicBezTo>
                    <a:pt x="0" y="1759"/>
                    <a:pt x="89" y="2130"/>
                    <a:pt x="443" y="2322"/>
                  </a:cubicBezTo>
                  <a:cubicBezTo>
                    <a:pt x="667" y="2444"/>
                    <a:pt x="935" y="2494"/>
                    <a:pt x="1206" y="2494"/>
                  </a:cubicBezTo>
                  <a:cubicBezTo>
                    <a:pt x="1501" y="2494"/>
                    <a:pt x="1805" y="2433"/>
                    <a:pt x="2058" y="2347"/>
                  </a:cubicBezTo>
                  <a:cubicBezTo>
                    <a:pt x="2504" y="2197"/>
                    <a:pt x="2949" y="2041"/>
                    <a:pt x="3392" y="1877"/>
                  </a:cubicBezTo>
                  <a:cubicBezTo>
                    <a:pt x="3606" y="1773"/>
                    <a:pt x="3820" y="1669"/>
                    <a:pt x="4034" y="1567"/>
                  </a:cubicBezTo>
                  <a:lnTo>
                    <a:pt x="4034" y="1567"/>
                  </a:lnTo>
                  <a:cubicBezTo>
                    <a:pt x="4023" y="1592"/>
                    <a:pt x="4009" y="1620"/>
                    <a:pt x="3998" y="1645"/>
                  </a:cubicBezTo>
                  <a:cubicBezTo>
                    <a:pt x="4012" y="1641"/>
                    <a:pt x="4023" y="1638"/>
                    <a:pt x="4037" y="1631"/>
                  </a:cubicBezTo>
                  <a:cubicBezTo>
                    <a:pt x="4261" y="1260"/>
                    <a:pt x="4518" y="903"/>
                    <a:pt x="4804" y="553"/>
                  </a:cubicBezTo>
                  <a:cubicBezTo>
                    <a:pt x="4939" y="390"/>
                    <a:pt x="5156" y="190"/>
                    <a:pt x="5403" y="33"/>
                  </a:cubicBezTo>
                  <a:cubicBezTo>
                    <a:pt x="5278" y="12"/>
                    <a:pt x="5150" y="1"/>
                    <a:pt x="5021" y="1"/>
                  </a:cubicBezTo>
                  <a:close/>
                </a:path>
              </a:pathLst>
            </a:custGeom>
            <a:solidFill>
              <a:srgbClr val="FFE599"/>
            </a:solidFill>
            <a:ln w="9525" cap="flat" cmpd="sng">
              <a:solidFill>
                <a:srgbClr val="FFE5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 name="Google Shape;2303;p54">
              <a:extLst>
                <a:ext uri="{FF2B5EF4-FFF2-40B4-BE49-F238E27FC236}">
                  <a16:creationId xmlns:a16="http://schemas.microsoft.com/office/drawing/2014/main" id="{3A2532BE-4C38-9421-C60E-D811CE3E5E96}"/>
                </a:ext>
              </a:extLst>
            </p:cNvPr>
            <p:cNvSpPr/>
            <p:nvPr/>
          </p:nvSpPr>
          <p:spPr>
            <a:xfrm>
              <a:off x="1965080" y="3928906"/>
              <a:ext cx="381802" cy="117689"/>
            </a:xfrm>
            <a:custGeom>
              <a:avLst/>
              <a:gdLst/>
              <a:ahLst/>
              <a:cxnLst/>
              <a:rect l="l" t="t" r="r" b="b"/>
              <a:pathLst>
                <a:path w="13580" h="4186" extrusionOk="0">
                  <a:moveTo>
                    <a:pt x="13580" y="0"/>
                  </a:moveTo>
                  <a:lnTo>
                    <a:pt x="13580" y="0"/>
                  </a:lnTo>
                  <a:cubicBezTo>
                    <a:pt x="13333" y="111"/>
                    <a:pt x="13091" y="224"/>
                    <a:pt x="12845" y="342"/>
                  </a:cubicBezTo>
                  <a:cubicBezTo>
                    <a:pt x="12898" y="613"/>
                    <a:pt x="12895" y="1031"/>
                    <a:pt x="12869" y="1434"/>
                  </a:cubicBezTo>
                  <a:cubicBezTo>
                    <a:pt x="13109" y="955"/>
                    <a:pt x="13344" y="478"/>
                    <a:pt x="13580" y="0"/>
                  </a:cubicBezTo>
                  <a:close/>
                  <a:moveTo>
                    <a:pt x="1078" y="1080"/>
                  </a:moveTo>
                  <a:lnTo>
                    <a:pt x="1078" y="1080"/>
                  </a:lnTo>
                  <a:cubicBezTo>
                    <a:pt x="579" y="1954"/>
                    <a:pt x="236" y="2892"/>
                    <a:pt x="29" y="3922"/>
                  </a:cubicBezTo>
                  <a:cubicBezTo>
                    <a:pt x="1" y="4051"/>
                    <a:pt x="29" y="4136"/>
                    <a:pt x="97" y="4186"/>
                  </a:cubicBezTo>
                  <a:cubicBezTo>
                    <a:pt x="101" y="4147"/>
                    <a:pt x="108" y="4108"/>
                    <a:pt x="115" y="4065"/>
                  </a:cubicBezTo>
                  <a:cubicBezTo>
                    <a:pt x="347" y="3030"/>
                    <a:pt x="668" y="2036"/>
                    <a:pt x="1078" y="1080"/>
                  </a:cubicBezTo>
                  <a:close/>
                </a:path>
              </a:pathLst>
            </a:custGeom>
            <a:solidFill>
              <a:srgbClr val="FFE599"/>
            </a:solidFill>
            <a:ln w="9525" cap="flat" cmpd="sng">
              <a:solidFill>
                <a:srgbClr val="FFE5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 name="Google Shape;2304;p54">
              <a:extLst>
                <a:ext uri="{FF2B5EF4-FFF2-40B4-BE49-F238E27FC236}">
                  <a16:creationId xmlns:a16="http://schemas.microsoft.com/office/drawing/2014/main" id="{169A9501-9453-85A7-4712-634B66DF1DF2}"/>
                </a:ext>
              </a:extLst>
            </p:cNvPr>
            <p:cNvSpPr/>
            <p:nvPr/>
          </p:nvSpPr>
          <p:spPr>
            <a:xfrm>
              <a:off x="1967779" y="3881674"/>
              <a:ext cx="529574" cy="166722"/>
            </a:xfrm>
            <a:custGeom>
              <a:avLst/>
              <a:gdLst/>
              <a:ahLst/>
              <a:cxnLst/>
              <a:rect l="l" t="t" r="r" b="b"/>
              <a:pathLst>
                <a:path w="18836" h="5930" extrusionOk="0">
                  <a:moveTo>
                    <a:pt x="8655" y="0"/>
                  </a:moveTo>
                  <a:cubicBezTo>
                    <a:pt x="8352" y="0"/>
                    <a:pt x="8002" y="79"/>
                    <a:pt x="7846" y="165"/>
                  </a:cubicBezTo>
                  <a:cubicBezTo>
                    <a:pt x="5974" y="1192"/>
                    <a:pt x="4159" y="2307"/>
                    <a:pt x="2397" y="3509"/>
                  </a:cubicBezTo>
                  <a:cubicBezTo>
                    <a:pt x="2697" y="2750"/>
                    <a:pt x="3114" y="2062"/>
                    <a:pt x="3664" y="1399"/>
                  </a:cubicBezTo>
                  <a:cubicBezTo>
                    <a:pt x="3998" y="988"/>
                    <a:pt x="3677" y="774"/>
                    <a:pt x="3292" y="714"/>
                  </a:cubicBezTo>
                  <a:cubicBezTo>
                    <a:pt x="3257" y="706"/>
                    <a:pt x="3221" y="703"/>
                    <a:pt x="3185" y="703"/>
                  </a:cubicBezTo>
                  <a:cubicBezTo>
                    <a:pt x="2953" y="703"/>
                    <a:pt x="2697" y="810"/>
                    <a:pt x="2469" y="956"/>
                  </a:cubicBezTo>
                  <a:cubicBezTo>
                    <a:pt x="2629" y="984"/>
                    <a:pt x="2779" y="1031"/>
                    <a:pt x="2904" y="1103"/>
                  </a:cubicBezTo>
                  <a:cubicBezTo>
                    <a:pt x="3285" y="1305"/>
                    <a:pt x="3317" y="1630"/>
                    <a:pt x="2893" y="1815"/>
                  </a:cubicBezTo>
                  <a:cubicBezTo>
                    <a:pt x="2301" y="2076"/>
                    <a:pt x="1706" y="2322"/>
                    <a:pt x="1103" y="2554"/>
                  </a:cubicBezTo>
                  <a:cubicBezTo>
                    <a:pt x="1060" y="2622"/>
                    <a:pt x="1021" y="2693"/>
                    <a:pt x="982" y="2760"/>
                  </a:cubicBezTo>
                  <a:cubicBezTo>
                    <a:pt x="572" y="3716"/>
                    <a:pt x="251" y="4710"/>
                    <a:pt x="19" y="5745"/>
                  </a:cubicBezTo>
                  <a:cubicBezTo>
                    <a:pt x="12" y="5788"/>
                    <a:pt x="5" y="5827"/>
                    <a:pt x="1" y="5866"/>
                  </a:cubicBezTo>
                  <a:cubicBezTo>
                    <a:pt x="58" y="5913"/>
                    <a:pt x="144" y="5930"/>
                    <a:pt x="247" y="5930"/>
                  </a:cubicBezTo>
                  <a:cubicBezTo>
                    <a:pt x="675" y="5930"/>
                    <a:pt x="1385" y="5609"/>
                    <a:pt x="1492" y="5531"/>
                  </a:cubicBezTo>
                  <a:cubicBezTo>
                    <a:pt x="2971" y="4443"/>
                    <a:pt x="4490" y="3423"/>
                    <a:pt x="6056" y="2472"/>
                  </a:cubicBezTo>
                  <a:lnTo>
                    <a:pt x="6056" y="2472"/>
                  </a:lnTo>
                  <a:cubicBezTo>
                    <a:pt x="5739" y="3160"/>
                    <a:pt x="5525" y="3897"/>
                    <a:pt x="5414" y="4693"/>
                  </a:cubicBezTo>
                  <a:cubicBezTo>
                    <a:pt x="5379" y="4942"/>
                    <a:pt x="5546" y="5021"/>
                    <a:pt x="5774" y="5021"/>
                  </a:cubicBezTo>
                  <a:cubicBezTo>
                    <a:pt x="6127" y="5021"/>
                    <a:pt x="6616" y="4835"/>
                    <a:pt x="6712" y="4786"/>
                  </a:cubicBezTo>
                  <a:cubicBezTo>
                    <a:pt x="8185" y="4040"/>
                    <a:pt x="9654" y="3298"/>
                    <a:pt x="11126" y="2554"/>
                  </a:cubicBezTo>
                  <a:cubicBezTo>
                    <a:pt x="11294" y="2468"/>
                    <a:pt x="12538" y="1737"/>
                    <a:pt x="12610" y="1737"/>
                  </a:cubicBezTo>
                  <a:cubicBezTo>
                    <a:pt x="12678" y="1776"/>
                    <a:pt x="12720" y="1880"/>
                    <a:pt x="12749" y="2022"/>
                  </a:cubicBezTo>
                  <a:cubicBezTo>
                    <a:pt x="12995" y="1904"/>
                    <a:pt x="13237" y="1791"/>
                    <a:pt x="13484" y="1680"/>
                  </a:cubicBezTo>
                  <a:lnTo>
                    <a:pt x="13484" y="1680"/>
                  </a:lnTo>
                  <a:cubicBezTo>
                    <a:pt x="13248" y="2158"/>
                    <a:pt x="13013" y="2635"/>
                    <a:pt x="12773" y="3114"/>
                  </a:cubicBezTo>
                  <a:cubicBezTo>
                    <a:pt x="12745" y="3606"/>
                    <a:pt x="12688" y="4076"/>
                    <a:pt x="12674" y="4240"/>
                  </a:cubicBezTo>
                  <a:cubicBezTo>
                    <a:pt x="12649" y="4490"/>
                    <a:pt x="12831" y="4572"/>
                    <a:pt x="13066" y="4572"/>
                  </a:cubicBezTo>
                  <a:cubicBezTo>
                    <a:pt x="13408" y="4572"/>
                    <a:pt x="13865" y="4401"/>
                    <a:pt x="13976" y="4330"/>
                  </a:cubicBezTo>
                  <a:cubicBezTo>
                    <a:pt x="15498" y="3377"/>
                    <a:pt x="17070" y="2536"/>
                    <a:pt x="18707" y="1812"/>
                  </a:cubicBezTo>
                  <a:cubicBezTo>
                    <a:pt x="18772" y="1391"/>
                    <a:pt x="18811" y="974"/>
                    <a:pt x="18836" y="543"/>
                  </a:cubicBezTo>
                  <a:lnTo>
                    <a:pt x="18836" y="543"/>
                  </a:lnTo>
                  <a:cubicBezTo>
                    <a:pt x="17463" y="1138"/>
                    <a:pt x="16125" y="1801"/>
                    <a:pt x="14827" y="2539"/>
                  </a:cubicBezTo>
                  <a:cubicBezTo>
                    <a:pt x="14885" y="1423"/>
                    <a:pt x="14767" y="268"/>
                    <a:pt x="13722" y="268"/>
                  </a:cubicBezTo>
                  <a:cubicBezTo>
                    <a:pt x="13519" y="268"/>
                    <a:pt x="13283" y="311"/>
                    <a:pt x="13009" y="403"/>
                  </a:cubicBezTo>
                  <a:cubicBezTo>
                    <a:pt x="11198" y="1020"/>
                    <a:pt x="9414" y="2065"/>
                    <a:pt x="7678" y="3025"/>
                  </a:cubicBezTo>
                  <a:cubicBezTo>
                    <a:pt x="7928" y="2129"/>
                    <a:pt x="8363" y="1356"/>
                    <a:pt x="9001" y="610"/>
                  </a:cubicBezTo>
                  <a:cubicBezTo>
                    <a:pt x="9401" y="147"/>
                    <a:pt x="9072" y="0"/>
                    <a:pt x="8655" y="0"/>
                  </a:cubicBezTo>
                  <a:close/>
                </a:path>
              </a:pathLst>
            </a:custGeom>
            <a:solidFill>
              <a:srgbClr val="FFE599"/>
            </a:solidFill>
            <a:ln w="9525" cap="flat" cmpd="sng">
              <a:solidFill>
                <a:srgbClr val="FFE5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 name="Google Shape;2305;p54">
              <a:extLst>
                <a:ext uri="{FF2B5EF4-FFF2-40B4-BE49-F238E27FC236}">
                  <a16:creationId xmlns:a16="http://schemas.microsoft.com/office/drawing/2014/main" id="{DE0C25A1-4841-E90E-9FEA-6806EAE118D3}"/>
                </a:ext>
              </a:extLst>
            </p:cNvPr>
            <p:cNvSpPr/>
            <p:nvPr/>
          </p:nvSpPr>
          <p:spPr>
            <a:xfrm>
              <a:off x="1998789" y="3908551"/>
              <a:ext cx="62247" cy="44928"/>
            </a:xfrm>
            <a:custGeom>
              <a:avLst/>
              <a:gdLst/>
              <a:ahLst/>
              <a:cxnLst/>
              <a:rect l="l" t="t" r="r" b="b"/>
              <a:pathLst>
                <a:path w="2214" h="1598" extrusionOk="0">
                  <a:moveTo>
                    <a:pt x="1366" y="0"/>
                  </a:moveTo>
                  <a:cubicBezTo>
                    <a:pt x="1119" y="157"/>
                    <a:pt x="902" y="357"/>
                    <a:pt x="767" y="520"/>
                  </a:cubicBezTo>
                  <a:cubicBezTo>
                    <a:pt x="481" y="870"/>
                    <a:pt x="224" y="1227"/>
                    <a:pt x="0" y="1598"/>
                  </a:cubicBezTo>
                  <a:cubicBezTo>
                    <a:pt x="603" y="1366"/>
                    <a:pt x="1198" y="1120"/>
                    <a:pt x="1790" y="859"/>
                  </a:cubicBezTo>
                  <a:cubicBezTo>
                    <a:pt x="2214" y="674"/>
                    <a:pt x="2182" y="349"/>
                    <a:pt x="1801" y="147"/>
                  </a:cubicBezTo>
                  <a:cubicBezTo>
                    <a:pt x="1676" y="75"/>
                    <a:pt x="1526" y="28"/>
                    <a:pt x="1366" y="0"/>
                  </a:cubicBezTo>
                  <a:close/>
                </a:path>
              </a:pathLst>
            </a:custGeom>
            <a:solidFill>
              <a:srgbClr val="FFE599"/>
            </a:solidFill>
            <a:ln w="9525" cap="flat" cmpd="sng">
              <a:solidFill>
                <a:srgbClr val="FFE5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 name="Google Shape;2306;p54">
              <a:extLst>
                <a:ext uri="{FF2B5EF4-FFF2-40B4-BE49-F238E27FC236}">
                  <a16:creationId xmlns:a16="http://schemas.microsoft.com/office/drawing/2014/main" id="{EA99CD04-0A2E-1217-C4D8-CABAAF86EC8A}"/>
                </a:ext>
              </a:extLst>
            </p:cNvPr>
            <p:cNvSpPr/>
            <p:nvPr/>
          </p:nvSpPr>
          <p:spPr>
            <a:xfrm>
              <a:off x="2486262" y="3887494"/>
              <a:ext cx="316153" cy="104785"/>
            </a:xfrm>
            <a:custGeom>
              <a:avLst/>
              <a:gdLst/>
              <a:ahLst/>
              <a:cxnLst/>
              <a:rect l="l" t="t" r="r" b="b"/>
              <a:pathLst>
                <a:path w="11245" h="3727" extrusionOk="0">
                  <a:moveTo>
                    <a:pt x="9404" y="0"/>
                  </a:moveTo>
                  <a:cubicBezTo>
                    <a:pt x="9536" y="172"/>
                    <a:pt x="9586" y="382"/>
                    <a:pt x="9483" y="624"/>
                  </a:cubicBezTo>
                  <a:cubicBezTo>
                    <a:pt x="9436" y="738"/>
                    <a:pt x="9386" y="853"/>
                    <a:pt x="9340" y="963"/>
                  </a:cubicBezTo>
                  <a:cubicBezTo>
                    <a:pt x="9604" y="878"/>
                    <a:pt x="9875" y="802"/>
                    <a:pt x="10150" y="738"/>
                  </a:cubicBezTo>
                  <a:cubicBezTo>
                    <a:pt x="10150" y="417"/>
                    <a:pt x="9793" y="143"/>
                    <a:pt x="9404" y="0"/>
                  </a:cubicBezTo>
                  <a:close/>
                  <a:moveTo>
                    <a:pt x="5364" y="688"/>
                  </a:moveTo>
                  <a:lnTo>
                    <a:pt x="5364" y="688"/>
                  </a:lnTo>
                  <a:cubicBezTo>
                    <a:pt x="4633" y="892"/>
                    <a:pt x="3906" y="1113"/>
                    <a:pt x="3185" y="1355"/>
                  </a:cubicBezTo>
                  <a:cubicBezTo>
                    <a:pt x="3111" y="1480"/>
                    <a:pt x="3043" y="1608"/>
                    <a:pt x="2971" y="1733"/>
                  </a:cubicBezTo>
                  <a:cubicBezTo>
                    <a:pt x="3766" y="1376"/>
                    <a:pt x="4562" y="1031"/>
                    <a:pt x="5364" y="688"/>
                  </a:cubicBezTo>
                  <a:close/>
                  <a:moveTo>
                    <a:pt x="511" y="1786"/>
                  </a:moveTo>
                  <a:cubicBezTo>
                    <a:pt x="412" y="1837"/>
                    <a:pt x="312" y="1883"/>
                    <a:pt x="211" y="1933"/>
                  </a:cubicBezTo>
                  <a:cubicBezTo>
                    <a:pt x="162" y="2219"/>
                    <a:pt x="98" y="2500"/>
                    <a:pt x="22" y="2785"/>
                  </a:cubicBezTo>
                  <a:cubicBezTo>
                    <a:pt x="12" y="2828"/>
                    <a:pt x="5" y="2871"/>
                    <a:pt x="1" y="2910"/>
                  </a:cubicBezTo>
                  <a:cubicBezTo>
                    <a:pt x="162" y="2528"/>
                    <a:pt x="333" y="2158"/>
                    <a:pt x="511" y="1786"/>
                  </a:cubicBezTo>
                  <a:close/>
                  <a:moveTo>
                    <a:pt x="11233" y="2397"/>
                  </a:moveTo>
                  <a:lnTo>
                    <a:pt x="11233" y="2397"/>
                  </a:lnTo>
                  <a:cubicBezTo>
                    <a:pt x="10103" y="2543"/>
                    <a:pt x="9034" y="2984"/>
                    <a:pt x="8085" y="3720"/>
                  </a:cubicBezTo>
                  <a:cubicBezTo>
                    <a:pt x="8082" y="3722"/>
                    <a:pt x="8080" y="3724"/>
                    <a:pt x="8078" y="3725"/>
                  </a:cubicBezTo>
                  <a:lnTo>
                    <a:pt x="8078" y="3725"/>
                  </a:lnTo>
                  <a:cubicBezTo>
                    <a:pt x="8929" y="3476"/>
                    <a:pt x="9779" y="3227"/>
                    <a:pt x="10634" y="2978"/>
                  </a:cubicBezTo>
                  <a:cubicBezTo>
                    <a:pt x="11076" y="2846"/>
                    <a:pt x="11244" y="2628"/>
                    <a:pt x="11233" y="2397"/>
                  </a:cubicBezTo>
                  <a:close/>
                  <a:moveTo>
                    <a:pt x="8078" y="3725"/>
                  </a:moveTo>
                  <a:cubicBezTo>
                    <a:pt x="8077" y="3726"/>
                    <a:pt x="8076" y="3726"/>
                    <a:pt x="8074" y="3726"/>
                  </a:cubicBezTo>
                  <a:cubicBezTo>
                    <a:pt x="8076" y="3726"/>
                    <a:pt x="8077" y="3726"/>
                    <a:pt x="8078" y="3725"/>
                  </a:cubicBezTo>
                  <a:close/>
                </a:path>
              </a:pathLst>
            </a:custGeom>
            <a:solidFill>
              <a:srgbClr val="FFE599"/>
            </a:solidFill>
            <a:ln w="9525" cap="flat" cmpd="sng">
              <a:solidFill>
                <a:srgbClr val="FFE5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 name="Google Shape;2307;p54">
              <a:extLst>
                <a:ext uri="{FF2B5EF4-FFF2-40B4-BE49-F238E27FC236}">
                  <a16:creationId xmlns:a16="http://schemas.microsoft.com/office/drawing/2014/main" id="{6032E461-74B0-7546-A218-89FA3682CC29}"/>
                </a:ext>
              </a:extLst>
            </p:cNvPr>
            <p:cNvSpPr/>
            <p:nvPr/>
          </p:nvSpPr>
          <p:spPr>
            <a:xfrm>
              <a:off x="2484266" y="3875376"/>
              <a:ext cx="317840" cy="121119"/>
            </a:xfrm>
            <a:custGeom>
              <a:avLst/>
              <a:gdLst/>
              <a:ahLst/>
              <a:cxnLst/>
              <a:rect l="l" t="t" r="r" b="b"/>
              <a:pathLst>
                <a:path w="11305" h="4308" extrusionOk="0">
                  <a:moveTo>
                    <a:pt x="1556" y="0"/>
                  </a:moveTo>
                  <a:cubicBezTo>
                    <a:pt x="1018" y="0"/>
                    <a:pt x="496" y="242"/>
                    <a:pt x="468" y="752"/>
                  </a:cubicBezTo>
                  <a:cubicBezTo>
                    <a:pt x="468" y="756"/>
                    <a:pt x="468" y="763"/>
                    <a:pt x="465" y="767"/>
                  </a:cubicBezTo>
                  <a:cubicBezTo>
                    <a:pt x="707" y="660"/>
                    <a:pt x="953" y="560"/>
                    <a:pt x="1196" y="456"/>
                  </a:cubicBezTo>
                  <a:cubicBezTo>
                    <a:pt x="1438" y="356"/>
                    <a:pt x="1623" y="313"/>
                    <a:pt x="1762" y="313"/>
                  </a:cubicBezTo>
                  <a:cubicBezTo>
                    <a:pt x="2447" y="313"/>
                    <a:pt x="1969" y="1348"/>
                    <a:pt x="1163" y="1679"/>
                  </a:cubicBezTo>
                  <a:cubicBezTo>
                    <a:pt x="885" y="1794"/>
                    <a:pt x="611" y="1914"/>
                    <a:pt x="336" y="2036"/>
                  </a:cubicBezTo>
                  <a:cubicBezTo>
                    <a:pt x="318" y="2143"/>
                    <a:pt x="300" y="2253"/>
                    <a:pt x="282" y="2364"/>
                  </a:cubicBezTo>
                  <a:cubicBezTo>
                    <a:pt x="383" y="2314"/>
                    <a:pt x="483" y="2268"/>
                    <a:pt x="582" y="2217"/>
                  </a:cubicBezTo>
                  <a:lnTo>
                    <a:pt x="582" y="2217"/>
                  </a:lnTo>
                  <a:cubicBezTo>
                    <a:pt x="404" y="2589"/>
                    <a:pt x="233" y="2959"/>
                    <a:pt x="72" y="3341"/>
                  </a:cubicBezTo>
                  <a:cubicBezTo>
                    <a:pt x="1" y="3950"/>
                    <a:pt x="646" y="4307"/>
                    <a:pt x="1245" y="4307"/>
                  </a:cubicBezTo>
                  <a:cubicBezTo>
                    <a:pt x="1413" y="4307"/>
                    <a:pt x="1577" y="4279"/>
                    <a:pt x="1719" y="4218"/>
                  </a:cubicBezTo>
                  <a:cubicBezTo>
                    <a:pt x="3363" y="3540"/>
                    <a:pt x="5032" y="2970"/>
                    <a:pt x="6737" y="2517"/>
                  </a:cubicBezTo>
                  <a:lnTo>
                    <a:pt x="6737" y="2517"/>
                  </a:lnTo>
                  <a:cubicBezTo>
                    <a:pt x="6630" y="2727"/>
                    <a:pt x="6533" y="2949"/>
                    <a:pt x="6444" y="3177"/>
                  </a:cubicBezTo>
                  <a:cubicBezTo>
                    <a:pt x="6156" y="3919"/>
                    <a:pt x="6997" y="4233"/>
                    <a:pt x="7653" y="4233"/>
                  </a:cubicBezTo>
                  <a:cubicBezTo>
                    <a:pt x="7810" y="4233"/>
                    <a:pt x="7953" y="4215"/>
                    <a:pt x="8070" y="4182"/>
                  </a:cubicBezTo>
                  <a:cubicBezTo>
                    <a:pt x="8095" y="4175"/>
                    <a:pt x="8121" y="4169"/>
                    <a:pt x="8145" y="4157"/>
                  </a:cubicBezTo>
                  <a:cubicBezTo>
                    <a:pt x="8149" y="4157"/>
                    <a:pt x="8152" y="4154"/>
                    <a:pt x="8156" y="4151"/>
                  </a:cubicBezTo>
                  <a:cubicBezTo>
                    <a:pt x="9105" y="3415"/>
                    <a:pt x="10174" y="2974"/>
                    <a:pt x="11304" y="2828"/>
                  </a:cubicBezTo>
                  <a:cubicBezTo>
                    <a:pt x="11283" y="2389"/>
                    <a:pt x="10616" y="1908"/>
                    <a:pt x="9964" y="1908"/>
                  </a:cubicBezTo>
                  <a:cubicBezTo>
                    <a:pt x="9871" y="1908"/>
                    <a:pt x="9782" y="1914"/>
                    <a:pt x="9693" y="1936"/>
                  </a:cubicBezTo>
                  <a:cubicBezTo>
                    <a:pt x="9793" y="1822"/>
                    <a:pt x="9900" y="1708"/>
                    <a:pt x="10010" y="1597"/>
                  </a:cubicBezTo>
                  <a:cubicBezTo>
                    <a:pt x="10160" y="1451"/>
                    <a:pt x="10221" y="1305"/>
                    <a:pt x="10221" y="1169"/>
                  </a:cubicBezTo>
                  <a:lnTo>
                    <a:pt x="10221" y="1169"/>
                  </a:lnTo>
                  <a:cubicBezTo>
                    <a:pt x="9946" y="1233"/>
                    <a:pt x="9675" y="1309"/>
                    <a:pt x="9411" y="1394"/>
                  </a:cubicBezTo>
                  <a:cubicBezTo>
                    <a:pt x="9457" y="1284"/>
                    <a:pt x="9507" y="1169"/>
                    <a:pt x="9554" y="1055"/>
                  </a:cubicBezTo>
                  <a:cubicBezTo>
                    <a:pt x="9657" y="813"/>
                    <a:pt x="9607" y="603"/>
                    <a:pt x="9475" y="431"/>
                  </a:cubicBezTo>
                  <a:cubicBezTo>
                    <a:pt x="9293" y="367"/>
                    <a:pt x="9105" y="328"/>
                    <a:pt x="8940" y="328"/>
                  </a:cubicBezTo>
                  <a:cubicBezTo>
                    <a:pt x="8887" y="328"/>
                    <a:pt x="8833" y="331"/>
                    <a:pt x="8787" y="342"/>
                  </a:cubicBezTo>
                  <a:cubicBezTo>
                    <a:pt x="7657" y="556"/>
                    <a:pt x="6541" y="816"/>
                    <a:pt x="5435" y="1119"/>
                  </a:cubicBezTo>
                  <a:cubicBezTo>
                    <a:pt x="4633" y="1462"/>
                    <a:pt x="3837" y="1807"/>
                    <a:pt x="3042" y="2164"/>
                  </a:cubicBezTo>
                  <a:cubicBezTo>
                    <a:pt x="3114" y="2039"/>
                    <a:pt x="3182" y="1911"/>
                    <a:pt x="3256" y="1786"/>
                  </a:cubicBezTo>
                  <a:lnTo>
                    <a:pt x="3256" y="1786"/>
                  </a:lnTo>
                  <a:cubicBezTo>
                    <a:pt x="3050" y="1854"/>
                    <a:pt x="2843" y="1926"/>
                    <a:pt x="2636" y="2000"/>
                  </a:cubicBezTo>
                  <a:cubicBezTo>
                    <a:pt x="2690" y="1629"/>
                    <a:pt x="2729" y="1259"/>
                    <a:pt x="2751" y="877"/>
                  </a:cubicBezTo>
                  <a:cubicBezTo>
                    <a:pt x="2782" y="306"/>
                    <a:pt x="2158" y="0"/>
                    <a:pt x="1556" y="0"/>
                  </a:cubicBezTo>
                  <a:close/>
                </a:path>
              </a:pathLst>
            </a:custGeom>
            <a:solidFill>
              <a:srgbClr val="FFE599"/>
            </a:solidFill>
            <a:ln w="9525" cap="flat" cmpd="sng">
              <a:solidFill>
                <a:srgbClr val="FFE5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 name="Google Shape;2308;p54">
              <a:extLst>
                <a:ext uri="{FF2B5EF4-FFF2-40B4-BE49-F238E27FC236}">
                  <a16:creationId xmlns:a16="http://schemas.microsoft.com/office/drawing/2014/main" id="{968E9723-B6AD-1A14-B1E8-B668FF6AFB3A}"/>
                </a:ext>
              </a:extLst>
            </p:cNvPr>
            <p:cNvSpPr/>
            <p:nvPr/>
          </p:nvSpPr>
          <p:spPr>
            <a:xfrm>
              <a:off x="2493712" y="3884176"/>
              <a:ext cx="59351" cy="48442"/>
            </a:xfrm>
            <a:custGeom>
              <a:avLst/>
              <a:gdLst/>
              <a:ahLst/>
              <a:cxnLst/>
              <a:rect l="l" t="t" r="r" b="b"/>
              <a:pathLst>
                <a:path w="2111" h="1723" extrusionOk="0">
                  <a:moveTo>
                    <a:pt x="1426" y="0"/>
                  </a:moveTo>
                  <a:cubicBezTo>
                    <a:pt x="1287" y="0"/>
                    <a:pt x="1102" y="43"/>
                    <a:pt x="860" y="143"/>
                  </a:cubicBezTo>
                  <a:cubicBezTo>
                    <a:pt x="617" y="247"/>
                    <a:pt x="371" y="347"/>
                    <a:pt x="129" y="454"/>
                  </a:cubicBezTo>
                  <a:cubicBezTo>
                    <a:pt x="104" y="885"/>
                    <a:pt x="65" y="1302"/>
                    <a:pt x="0" y="1723"/>
                  </a:cubicBezTo>
                  <a:cubicBezTo>
                    <a:pt x="275" y="1601"/>
                    <a:pt x="549" y="1481"/>
                    <a:pt x="827" y="1366"/>
                  </a:cubicBezTo>
                  <a:cubicBezTo>
                    <a:pt x="1633" y="1035"/>
                    <a:pt x="2111" y="0"/>
                    <a:pt x="1426" y="0"/>
                  </a:cubicBezTo>
                  <a:close/>
                </a:path>
              </a:pathLst>
            </a:custGeom>
            <a:solidFill>
              <a:srgbClr val="FFE599"/>
            </a:solidFill>
            <a:ln w="9525" cap="flat" cmpd="sng">
              <a:solidFill>
                <a:srgbClr val="FFE5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8" name="Google Shape;1050;p35">
            <a:extLst>
              <a:ext uri="{FF2B5EF4-FFF2-40B4-BE49-F238E27FC236}">
                <a16:creationId xmlns:a16="http://schemas.microsoft.com/office/drawing/2014/main" id="{949887F5-B027-2F69-A6BD-690FBA68E5FB}"/>
              </a:ext>
            </a:extLst>
          </p:cNvPr>
          <p:cNvSpPr txBox="1">
            <a:spLocks/>
          </p:cNvSpPr>
          <p:nvPr/>
        </p:nvSpPr>
        <p:spPr>
          <a:xfrm>
            <a:off x="762000" y="2652950"/>
            <a:ext cx="4195067" cy="10568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L="457200" marR="0" lvl="0" indent="-298450" algn="l" rtl="0">
              <a:lnSpc>
                <a:spcPct val="115000"/>
              </a:lnSpc>
              <a:spcBef>
                <a:spcPts val="0"/>
              </a:spcBef>
              <a:spcAft>
                <a:spcPts val="0"/>
              </a:spcAft>
              <a:buClr>
                <a:srgbClr val="000000"/>
              </a:buClr>
              <a:buSzPts val="1100"/>
              <a:buFont typeface="Comfortaa"/>
              <a:buChar char="●"/>
              <a:defRPr sz="1100" b="0" i="0" u="none" strike="noStrike" cap="none">
                <a:solidFill>
                  <a:srgbClr val="000000"/>
                </a:solidFill>
                <a:latin typeface="Comfortaa"/>
                <a:ea typeface="Comfortaa"/>
                <a:cs typeface="Comfortaa"/>
                <a:sym typeface="Comfortaa"/>
              </a:defRPr>
            </a:lvl1pPr>
            <a:lvl2pPr marL="914400" marR="0" lvl="1" indent="-298450" algn="l" rtl="0">
              <a:lnSpc>
                <a:spcPct val="115000"/>
              </a:lnSpc>
              <a:spcBef>
                <a:spcPts val="1600"/>
              </a:spcBef>
              <a:spcAft>
                <a:spcPts val="0"/>
              </a:spcAft>
              <a:buClr>
                <a:srgbClr val="000000"/>
              </a:buClr>
              <a:buSzPts val="1100"/>
              <a:buFont typeface="Comfortaa"/>
              <a:buChar char="○"/>
              <a:defRPr sz="1100" b="0" i="0" u="none" strike="noStrike" cap="none">
                <a:solidFill>
                  <a:srgbClr val="000000"/>
                </a:solidFill>
                <a:latin typeface="Comfortaa"/>
                <a:ea typeface="Comfortaa"/>
                <a:cs typeface="Comfortaa"/>
                <a:sym typeface="Comfortaa"/>
              </a:defRPr>
            </a:lvl2pPr>
            <a:lvl3pPr marL="1371600" marR="0" lvl="2" indent="-298450" algn="l" rtl="0">
              <a:lnSpc>
                <a:spcPct val="115000"/>
              </a:lnSpc>
              <a:spcBef>
                <a:spcPts val="1600"/>
              </a:spcBef>
              <a:spcAft>
                <a:spcPts val="0"/>
              </a:spcAft>
              <a:buClr>
                <a:srgbClr val="000000"/>
              </a:buClr>
              <a:buSzPts val="1100"/>
              <a:buFont typeface="Comfortaa"/>
              <a:buChar char="■"/>
              <a:defRPr sz="1100" b="0" i="0" u="none" strike="noStrike" cap="none">
                <a:solidFill>
                  <a:srgbClr val="000000"/>
                </a:solidFill>
                <a:latin typeface="Comfortaa"/>
                <a:ea typeface="Comfortaa"/>
                <a:cs typeface="Comfortaa"/>
                <a:sym typeface="Comfortaa"/>
              </a:defRPr>
            </a:lvl3pPr>
            <a:lvl4pPr marL="1828800" marR="0" lvl="3" indent="-298450" algn="l" rtl="0">
              <a:lnSpc>
                <a:spcPct val="115000"/>
              </a:lnSpc>
              <a:spcBef>
                <a:spcPts val="1600"/>
              </a:spcBef>
              <a:spcAft>
                <a:spcPts val="0"/>
              </a:spcAft>
              <a:buClr>
                <a:srgbClr val="000000"/>
              </a:buClr>
              <a:buSzPts val="1100"/>
              <a:buFont typeface="Comfortaa"/>
              <a:buChar char="●"/>
              <a:defRPr sz="1100" b="0" i="0" u="none" strike="noStrike" cap="none">
                <a:solidFill>
                  <a:srgbClr val="000000"/>
                </a:solidFill>
                <a:latin typeface="Comfortaa"/>
                <a:ea typeface="Comfortaa"/>
                <a:cs typeface="Comfortaa"/>
                <a:sym typeface="Comfortaa"/>
              </a:defRPr>
            </a:lvl4pPr>
            <a:lvl5pPr marL="2286000" marR="0" lvl="4" indent="-298450" algn="l" rtl="0">
              <a:lnSpc>
                <a:spcPct val="115000"/>
              </a:lnSpc>
              <a:spcBef>
                <a:spcPts val="1600"/>
              </a:spcBef>
              <a:spcAft>
                <a:spcPts val="0"/>
              </a:spcAft>
              <a:buClr>
                <a:srgbClr val="000000"/>
              </a:buClr>
              <a:buSzPts val="1100"/>
              <a:buFont typeface="Comfortaa"/>
              <a:buChar char="○"/>
              <a:defRPr sz="1100" b="0" i="0" u="none" strike="noStrike" cap="none">
                <a:solidFill>
                  <a:srgbClr val="000000"/>
                </a:solidFill>
                <a:latin typeface="Comfortaa"/>
                <a:ea typeface="Comfortaa"/>
                <a:cs typeface="Comfortaa"/>
                <a:sym typeface="Comfortaa"/>
              </a:defRPr>
            </a:lvl5pPr>
            <a:lvl6pPr marL="2743200" marR="0" lvl="5" indent="-298450" algn="l" rtl="0">
              <a:lnSpc>
                <a:spcPct val="115000"/>
              </a:lnSpc>
              <a:spcBef>
                <a:spcPts val="1600"/>
              </a:spcBef>
              <a:spcAft>
                <a:spcPts val="0"/>
              </a:spcAft>
              <a:buClr>
                <a:srgbClr val="000000"/>
              </a:buClr>
              <a:buSzPts val="1100"/>
              <a:buFont typeface="Comfortaa"/>
              <a:buChar char="■"/>
              <a:defRPr sz="1100" b="0" i="0" u="none" strike="noStrike" cap="none">
                <a:solidFill>
                  <a:srgbClr val="000000"/>
                </a:solidFill>
                <a:latin typeface="Comfortaa"/>
                <a:ea typeface="Comfortaa"/>
                <a:cs typeface="Comfortaa"/>
                <a:sym typeface="Comfortaa"/>
              </a:defRPr>
            </a:lvl6pPr>
            <a:lvl7pPr marL="3200400" marR="0" lvl="6" indent="-298450" algn="l" rtl="0">
              <a:lnSpc>
                <a:spcPct val="115000"/>
              </a:lnSpc>
              <a:spcBef>
                <a:spcPts val="1600"/>
              </a:spcBef>
              <a:spcAft>
                <a:spcPts val="0"/>
              </a:spcAft>
              <a:buClr>
                <a:srgbClr val="000000"/>
              </a:buClr>
              <a:buSzPts val="1100"/>
              <a:buFont typeface="Comfortaa"/>
              <a:buChar char="●"/>
              <a:defRPr sz="1100" b="0" i="0" u="none" strike="noStrike" cap="none">
                <a:solidFill>
                  <a:srgbClr val="000000"/>
                </a:solidFill>
                <a:latin typeface="Comfortaa"/>
                <a:ea typeface="Comfortaa"/>
                <a:cs typeface="Comfortaa"/>
                <a:sym typeface="Comfortaa"/>
              </a:defRPr>
            </a:lvl7pPr>
            <a:lvl8pPr marL="3657600" marR="0" lvl="7" indent="-298450" algn="l" rtl="0">
              <a:lnSpc>
                <a:spcPct val="115000"/>
              </a:lnSpc>
              <a:spcBef>
                <a:spcPts val="1600"/>
              </a:spcBef>
              <a:spcAft>
                <a:spcPts val="0"/>
              </a:spcAft>
              <a:buClr>
                <a:srgbClr val="000000"/>
              </a:buClr>
              <a:buSzPts val="1100"/>
              <a:buFont typeface="Comfortaa"/>
              <a:buChar char="○"/>
              <a:defRPr sz="1100" b="0" i="0" u="none" strike="noStrike" cap="none">
                <a:solidFill>
                  <a:srgbClr val="000000"/>
                </a:solidFill>
                <a:latin typeface="Comfortaa"/>
                <a:ea typeface="Comfortaa"/>
                <a:cs typeface="Comfortaa"/>
                <a:sym typeface="Comfortaa"/>
              </a:defRPr>
            </a:lvl8pPr>
            <a:lvl9pPr marL="4114800" marR="0" lvl="8" indent="-298450" algn="l" rtl="0">
              <a:lnSpc>
                <a:spcPct val="115000"/>
              </a:lnSpc>
              <a:spcBef>
                <a:spcPts val="1600"/>
              </a:spcBef>
              <a:spcAft>
                <a:spcPts val="1600"/>
              </a:spcAft>
              <a:buClr>
                <a:srgbClr val="000000"/>
              </a:buClr>
              <a:buSzPts val="1100"/>
              <a:buFont typeface="Comfortaa"/>
              <a:buChar char="■"/>
              <a:defRPr sz="1100" b="0" i="0" u="none" strike="noStrike" cap="none">
                <a:solidFill>
                  <a:srgbClr val="000000"/>
                </a:solidFill>
                <a:latin typeface="Comfortaa"/>
                <a:ea typeface="Comfortaa"/>
                <a:cs typeface="Comfortaa"/>
                <a:sym typeface="Comfortaa"/>
              </a:defRPr>
            </a:lvl9pPr>
          </a:lstStyle>
          <a:p>
            <a:pPr marL="0" marR="0" lvl="0" indent="0" algn="l" defTabSz="914400" rtl="0" eaLnBrk="1" fontAlgn="auto" latinLnBrk="0" hangingPunct="1">
              <a:lnSpc>
                <a:spcPct val="100000"/>
              </a:lnSpc>
              <a:spcBef>
                <a:spcPts val="0"/>
              </a:spcBef>
              <a:spcAft>
                <a:spcPts val="0"/>
              </a:spcAft>
              <a:buClrTx/>
              <a:buSzTx/>
              <a:buFont typeface="Comfortaa"/>
              <a:buNone/>
              <a:tabLst/>
              <a:defRPr/>
            </a:pPr>
            <a:r>
              <a:rPr kumimoji="0" lang="tr-TR" sz="4000" b="0" i="0" u="none" strike="noStrike" kern="1200" cap="none" spc="0" normalizeH="0" baseline="0" noProof="0" dirty="0">
                <a:ln>
                  <a:noFill/>
                </a:ln>
                <a:solidFill>
                  <a:srgbClr val="000000"/>
                </a:solidFill>
                <a:effectLst/>
                <a:uLnTx/>
                <a:uFillTx/>
                <a:latin typeface="Calibri" panose="020F0502020204030204"/>
                <a:sym typeface="Comfortaa"/>
              </a:rPr>
              <a:t>Etkinlik yapıyoruz</a:t>
            </a:r>
          </a:p>
        </p:txBody>
      </p:sp>
      <p:sp>
        <p:nvSpPr>
          <p:cNvPr id="19" name="Google Shape;1051;p35">
            <a:extLst>
              <a:ext uri="{FF2B5EF4-FFF2-40B4-BE49-F238E27FC236}">
                <a16:creationId xmlns:a16="http://schemas.microsoft.com/office/drawing/2014/main" id="{D09C93B8-141B-6A6A-E9FE-98B91A57FA43}"/>
              </a:ext>
            </a:extLst>
          </p:cNvPr>
          <p:cNvSpPr/>
          <p:nvPr/>
        </p:nvSpPr>
        <p:spPr>
          <a:xfrm>
            <a:off x="804681" y="3981450"/>
            <a:ext cx="4015502" cy="77283"/>
          </a:xfrm>
          <a:custGeom>
            <a:avLst/>
            <a:gdLst/>
            <a:ahLst/>
            <a:cxnLst/>
            <a:rect l="l" t="t" r="r" b="b"/>
            <a:pathLst>
              <a:path w="32178" h="1720" extrusionOk="0">
                <a:moveTo>
                  <a:pt x="28413" y="0"/>
                </a:moveTo>
                <a:cubicBezTo>
                  <a:pt x="28030" y="0"/>
                  <a:pt x="27646" y="6"/>
                  <a:pt x="27263" y="14"/>
                </a:cubicBezTo>
                <a:cubicBezTo>
                  <a:pt x="26012" y="42"/>
                  <a:pt x="24778" y="206"/>
                  <a:pt x="23518" y="206"/>
                </a:cubicBezTo>
                <a:cubicBezTo>
                  <a:pt x="23403" y="206"/>
                  <a:pt x="23287" y="204"/>
                  <a:pt x="23171" y="201"/>
                </a:cubicBezTo>
                <a:cubicBezTo>
                  <a:pt x="23041" y="198"/>
                  <a:pt x="22910" y="196"/>
                  <a:pt x="22779" y="196"/>
                </a:cubicBezTo>
                <a:cubicBezTo>
                  <a:pt x="21609" y="196"/>
                  <a:pt x="20433" y="321"/>
                  <a:pt x="19254" y="343"/>
                </a:cubicBezTo>
                <a:cubicBezTo>
                  <a:pt x="18326" y="360"/>
                  <a:pt x="17370" y="356"/>
                  <a:pt x="16433" y="410"/>
                </a:cubicBezTo>
                <a:cubicBezTo>
                  <a:pt x="16104" y="429"/>
                  <a:pt x="15771" y="436"/>
                  <a:pt x="15436" y="436"/>
                </a:cubicBezTo>
                <a:cubicBezTo>
                  <a:pt x="14672" y="436"/>
                  <a:pt x="13895" y="401"/>
                  <a:pt x="13130" y="401"/>
                </a:cubicBezTo>
                <a:cubicBezTo>
                  <a:pt x="13013" y="401"/>
                  <a:pt x="12895" y="402"/>
                  <a:pt x="12779" y="404"/>
                </a:cubicBezTo>
                <a:cubicBezTo>
                  <a:pt x="12595" y="407"/>
                  <a:pt x="12411" y="408"/>
                  <a:pt x="12227" y="408"/>
                </a:cubicBezTo>
                <a:cubicBezTo>
                  <a:pt x="10919" y="408"/>
                  <a:pt x="9618" y="341"/>
                  <a:pt x="8313" y="339"/>
                </a:cubicBezTo>
                <a:cubicBezTo>
                  <a:pt x="8292" y="339"/>
                  <a:pt x="8272" y="339"/>
                  <a:pt x="8252" y="339"/>
                </a:cubicBezTo>
                <a:cubicBezTo>
                  <a:pt x="7289" y="339"/>
                  <a:pt x="6324" y="390"/>
                  <a:pt x="5360" y="390"/>
                </a:cubicBezTo>
                <a:cubicBezTo>
                  <a:pt x="5258" y="390"/>
                  <a:pt x="5155" y="389"/>
                  <a:pt x="5053" y="388"/>
                </a:cubicBezTo>
                <a:cubicBezTo>
                  <a:pt x="4068" y="376"/>
                  <a:pt x="3082" y="298"/>
                  <a:pt x="2098" y="249"/>
                </a:cubicBezTo>
                <a:cubicBezTo>
                  <a:pt x="2072" y="248"/>
                  <a:pt x="2046" y="247"/>
                  <a:pt x="2021" y="247"/>
                </a:cubicBezTo>
                <a:cubicBezTo>
                  <a:pt x="1527" y="247"/>
                  <a:pt x="1072" y="419"/>
                  <a:pt x="594" y="460"/>
                </a:cubicBezTo>
                <a:cubicBezTo>
                  <a:pt x="272" y="488"/>
                  <a:pt x="175" y="669"/>
                  <a:pt x="97" y="868"/>
                </a:cubicBezTo>
                <a:cubicBezTo>
                  <a:pt x="1" y="1117"/>
                  <a:pt x="283" y="1093"/>
                  <a:pt x="437" y="1172"/>
                </a:cubicBezTo>
                <a:cubicBezTo>
                  <a:pt x="1021" y="1475"/>
                  <a:pt x="1664" y="1497"/>
                  <a:pt x="2308" y="1497"/>
                </a:cubicBezTo>
                <a:cubicBezTo>
                  <a:pt x="2416" y="1497"/>
                  <a:pt x="2524" y="1496"/>
                  <a:pt x="2632" y="1496"/>
                </a:cubicBezTo>
                <a:cubicBezTo>
                  <a:pt x="2701" y="1496"/>
                  <a:pt x="2770" y="1496"/>
                  <a:pt x="2839" y="1497"/>
                </a:cubicBezTo>
                <a:cubicBezTo>
                  <a:pt x="2854" y="1497"/>
                  <a:pt x="2868" y="1497"/>
                  <a:pt x="2883" y="1497"/>
                </a:cubicBezTo>
                <a:cubicBezTo>
                  <a:pt x="3294" y="1497"/>
                  <a:pt x="3731" y="1436"/>
                  <a:pt x="4129" y="1436"/>
                </a:cubicBezTo>
                <a:cubicBezTo>
                  <a:pt x="4251" y="1436"/>
                  <a:pt x="4369" y="1442"/>
                  <a:pt x="4482" y="1457"/>
                </a:cubicBezTo>
                <a:cubicBezTo>
                  <a:pt x="4787" y="1498"/>
                  <a:pt x="5090" y="1509"/>
                  <a:pt x="5391" y="1509"/>
                </a:cubicBezTo>
                <a:cubicBezTo>
                  <a:pt x="5758" y="1509"/>
                  <a:pt x="6123" y="1492"/>
                  <a:pt x="6489" y="1492"/>
                </a:cubicBezTo>
                <a:cubicBezTo>
                  <a:pt x="6621" y="1492"/>
                  <a:pt x="6754" y="1495"/>
                  <a:pt x="6887" y="1501"/>
                </a:cubicBezTo>
                <a:cubicBezTo>
                  <a:pt x="6925" y="1502"/>
                  <a:pt x="6964" y="1503"/>
                  <a:pt x="7004" y="1503"/>
                </a:cubicBezTo>
                <a:cubicBezTo>
                  <a:pt x="7285" y="1503"/>
                  <a:pt x="7629" y="1467"/>
                  <a:pt x="7856" y="1467"/>
                </a:cubicBezTo>
                <a:cubicBezTo>
                  <a:pt x="7941" y="1467"/>
                  <a:pt x="8010" y="1472"/>
                  <a:pt x="8052" y="1486"/>
                </a:cubicBezTo>
                <a:cubicBezTo>
                  <a:pt x="8364" y="1591"/>
                  <a:pt x="8675" y="1609"/>
                  <a:pt x="8984" y="1609"/>
                </a:cubicBezTo>
                <a:cubicBezTo>
                  <a:pt x="9146" y="1609"/>
                  <a:pt x="9307" y="1604"/>
                  <a:pt x="9468" y="1604"/>
                </a:cubicBezTo>
                <a:cubicBezTo>
                  <a:pt x="9629" y="1604"/>
                  <a:pt x="9789" y="1609"/>
                  <a:pt x="9948" y="1629"/>
                </a:cubicBezTo>
                <a:cubicBezTo>
                  <a:pt x="10194" y="1660"/>
                  <a:pt x="10446" y="1670"/>
                  <a:pt x="10700" y="1670"/>
                </a:cubicBezTo>
                <a:cubicBezTo>
                  <a:pt x="11212" y="1670"/>
                  <a:pt x="11733" y="1628"/>
                  <a:pt x="12239" y="1628"/>
                </a:cubicBezTo>
                <a:cubicBezTo>
                  <a:pt x="12517" y="1628"/>
                  <a:pt x="12789" y="1641"/>
                  <a:pt x="13053" y="1680"/>
                </a:cubicBezTo>
                <a:cubicBezTo>
                  <a:pt x="13240" y="1708"/>
                  <a:pt x="13425" y="1719"/>
                  <a:pt x="13608" y="1719"/>
                </a:cubicBezTo>
                <a:cubicBezTo>
                  <a:pt x="14331" y="1719"/>
                  <a:pt x="15033" y="1546"/>
                  <a:pt x="15755" y="1546"/>
                </a:cubicBezTo>
                <a:cubicBezTo>
                  <a:pt x="16045" y="1546"/>
                  <a:pt x="16338" y="1574"/>
                  <a:pt x="16637" y="1652"/>
                </a:cubicBezTo>
                <a:cubicBezTo>
                  <a:pt x="16732" y="1677"/>
                  <a:pt x="16844" y="1686"/>
                  <a:pt x="16968" y="1686"/>
                </a:cubicBezTo>
                <a:cubicBezTo>
                  <a:pt x="17315" y="1686"/>
                  <a:pt x="17753" y="1614"/>
                  <a:pt x="18154" y="1614"/>
                </a:cubicBezTo>
                <a:cubicBezTo>
                  <a:pt x="18225" y="1614"/>
                  <a:pt x="18295" y="1616"/>
                  <a:pt x="18363" y="1622"/>
                </a:cubicBezTo>
                <a:cubicBezTo>
                  <a:pt x="18395" y="1624"/>
                  <a:pt x="18428" y="1625"/>
                  <a:pt x="18460" y="1625"/>
                </a:cubicBezTo>
                <a:cubicBezTo>
                  <a:pt x="18556" y="1625"/>
                  <a:pt x="18652" y="1616"/>
                  <a:pt x="18748" y="1612"/>
                </a:cubicBezTo>
                <a:cubicBezTo>
                  <a:pt x="20055" y="1556"/>
                  <a:pt x="21363" y="1447"/>
                  <a:pt x="22669" y="1447"/>
                </a:cubicBezTo>
                <a:cubicBezTo>
                  <a:pt x="22737" y="1447"/>
                  <a:pt x="22804" y="1448"/>
                  <a:pt x="22871" y="1448"/>
                </a:cubicBezTo>
                <a:cubicBezTo>
                  <a:pt x="22922" y="1449"/>
                  <a:pt x="22973" y="1449"/>
                  <a:pt x="23024" y="1449"/>
                </a:cubicBezTo>
                <a:cubicBezTo>
                  <a:pt x="24407" y="1449"/>
                  <a:pt x="25780" y="1310"/>
                  <a:pt x="27164" y="1299"/>
                </a:cubicBezTo>
                <a:cubicBezTo>
                  <a:pt x="27278" y="1298"/>
                  <a:pt x="27393" y="1298"/>
                  <a:pt x="27508" y="1298"/>
                </a:cubicBezTo>
                <a:cubicBezTo>
                  <a:pt x="28738" y="1298"/>
                  <a:pt x="29972" y="1347"/>
                  <a:pt x="31200" y="1350"/>
                </a:cubicBezTo>
                <a:cubicBezTo>
                  <a:pt x="31201" y="1350"/>
                  <a:pt x="31202" y="1350"/>
                  <a:pt x="31203" y="1350"/>
                </a:cubicBezTo>
                <a:cubicBezTo>
                  <a:pt x="31729" y="1350"/>
                  <a:pt x="31755" y="1074"/>
                  <a:pt x="31984" y="943"/>
                </a:cubicBezTo>
                <a:cubicBezTo>
                  <a:pt x="32178" y="833"/>
                  <a:pt x="32140" y="474"/>
                  <a:pt x="32007" y="268"/>
                </a:cubicBezTo>
                <a:cubicBezTo>
                  <a:pt x="31907" y="116"/>
                  <a:pt x="31755" y="53"/>
                  <a:pt x="31576" y="53"/>
                </a:cubicBezTo>
                <a:cubicBezTo>
                  <a:pt x="31461" y="53"/>
                  <a:pt x="31334" y="79"/>
                  <a:pt x="31203" y="124"/>
                </a:cubicBezTo>
                <a:cubicBezTo>
                  <a:pt x="31158" y="140"/>
                  <a:pt x="31109" y="146"/>
                  <a:pt x="31059" y="146"/>
                </a:cubicBezTo>
                <a:cubicBezTo>
                  <a:pt x="30913" y="146"/>
                  <a:pt x="30754" y="95"/>
                  <a:pt x="30606" y="83"/>
                </a:cubicBezTo>
                <a:cubicBezTo>
                  <a:pt x="29877" y="21"/>
                  <a:pt x="29146" y="0"/>
                  <a:pt x="28413"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 name="Google Shape;1052;p35">
            <a:extLst>
              <a:ext uri="{FF2B5EF4-FFF2-40B4-BE49-F238E27FC236}">
                <a16:creationId xmlns:a16="http://schemas.microsoft.com/office/drawing/2014/main" id="{90FF02FE-524E-E51B-1EE2-92C373D56222}"/>
              </a:ext>
            </a:extLst>
          </p:cNvPr>
          <p:cNvSpPr/>
          <p:nvPr/>
        </p:nvSpPr>
        <p:spPr>
          <a:xfrm>
            <a:off x="804681" y="2245917"/>
            <a:ext cx="4015502" cy="77283"/>
          </a:xfrm>
          <a:custGeom>
            <a:avLst/>
            <a:gdLst/>
            <a:ahLst/>
            <a:cxnLst/>
            <a:rect l="l" t="t" r="r" b="b"/>
            <a:pathLst>
              <a:path w="32178" h="1720" extrusionOk="0">
                <a:moveTo>
                  <a:pt x="28413" y="0"/>
                </a:moveTo>
                <a:cubicBezTo>
                  <a:pt x="28030" y="0"/>
                  <a:pt x="27646" y="6"/>
                  <a:pt x="27263" y="14"/>
                </a:cubicBezTo>
                <a:cubicBezTo>
                  <a:pt x="26012" y="42"/>
                  <a:pt x="24778" y="206"/>
                  <a:pt x="23518" y="206"/>
                </a:cubicBezTo>
                <a:cubicBezTo>
                  <a:pt x="23403" y="206"/>
                  <a:pt x="23287" y="204"/>
                  <a:pt x="23171" y="201"/>
                </a:cubicBezTo>
                <a:cubicBezTo>
                  <a:pt x="23041" y="198"/>
                  <a:pt x="22910" y="196"/>
                  <a:pt x="22779" y="196"/>
                </a:cubicBezTo>
                <a:cubicBezTo>
                  <a:pt x="21609" y="196"/>
                  <a:pt x="20433" y="321"/>
                  <a:pt x="19254" y="343"/>
                </a:cubicBezTo>
                <a:cubicBezTo>
                  <a:pt x="18326" y="360"/>
                  <a:pt x="17370" y="356"/>
                  <a:pt x="16433" y="410"/>
                </a:cubicBezTo>
                <a:cubicBezTo>
                  <a:pt x="16104" y="429"/>
                  <a:pt x="15771" y="436"/>
                  <a:pt x="15436" y="436"/>
                </a:cubicBezTo>
                <a:cubicBezTo>
                  <a:pt x="14672" y="436"/>
                  <a:pt x="13895" y="401"/>
                  <a:pt x="13130" y="401"/>
                </a:cubicBezTo>
                <a:cubicBezTo>
                  <a:pt x="13013" y="401"/>
                  <a:pt x="12895" y="402"/>
                  <a:pt x="12779" y="404"/>
                </a:cubicBezTo>
                <a:cubicBezTo>
                  <a:pt x="12595" y="407"/>
                  <a:pt x="12411" y="408"/>
                  <a:pt x="12227" y="408"/>
                </a:cubicBezTo>
                <a:cubicBezTo>
                  <a:pt x="10919" y="408"/>
                  <a:pt x="9618" y="341"/>
                  <a:pt x="8313" y="339"/>
                </a:cubicBezTo>
                <a:cubicBezTo>
                  <a:pt x="8292" y="339"/>
                  <a:pt x="8272" y="339"/>
                  <a:pt x="8252" y="339"/>
                </a:cubicBezTo>
                <a:cubicBezTo>
                  <a:pt x="7289" y="339"/>
                  <a:pt x="6324" y="390"/>
                  <a:pt x="5360" y="390"/>
                </a:cubicBezTo>
                <a:cubicBezTo>
                  <a:pt x="5258" y="390"/>
                  <a:pt x="5155" y="389"/>
                  <a:pt x="5053" y="388"/>
                </a:cubicBezTo>
                <a:cubicBezTo>
                  <a:pt x="4068" y="376"/>
                  <a:pt x="3082" y="298"/>
                  <a:pt x="2098" y="249"/>
                </a:cubicBezTo>
                <a:cubicBezTo>
                  <a:pt x="2072" y="248"/>
                  <a:pt x="2046" y="247"/>
                  <a:pt x="2021" y="247"/>
                </a:cubicBezTo>
                <a:cubicBezTo>
                  <a:pt x="1527" y="247"/>
                  <a:pt x="1072" y="419"/>
                  <a:pt x="594" y="460"/>
                </a:cubicBezTo>
                <a:cubicBezTo>
                  <a:pt x="272" y="488"/>
                  <a:pt x="175" y="669"/>
                  <a:pt x="97" y="868"/>
                </a:cubicBezTo>
                <a:cubicBezTo>
                  <a:pt x="1" y="1117"/>
                  <a:pt x="283" y="1093"/>
                  <a:pt x="437" y="1172"/>
                </a:cubicBezTo>
                <a:cubicBezTo>
                  <a:pt x="1021" y="1475"/>
                  <a:pt x="1664" y="1497"/>
                  <a:pt x="2308" y="1497"/>
                </a:cubicBezTo>
                <a:cubicBezTo>
                  <a:pt x="2416" y="1497"/>
                  <a:pt x="2524" y="1496"/>
                  <a:pt x="2632" y="1496"/>
                </a:cubicBezTo>
                <a:cubicBezTo>
                  <a:pt x="2701" y="1496"/>
                  <a:pt x="2770" y="1496"/>
                  <a:pt x="2839" y="1497"/>
                </a:cubicBezTo>
                <a:cubicBezTo>
                  <a:pt x="2854" y="1497"/>
                  <a:pt x="2868" y="1497"/>
                  <a:pt x="2883" y="1497"/>
                </a:cubicBezTo>
                <a:cubicBezTo>
                  <a:pt x="3294" y="1497"/>
                  <a:pt x="3731" y="1436"/>
                  <a:pt x="4129" y="1436"/>
                </a:cubicBezTo>
                <a:cubicBezTo>
                  <a:pt x="4251" y="1436"/>
                  <a:pt x="4369" y="1442"/>
                  <a:pt x="4482" y="1457"/>
                </a:cubicBezTo>
                <a:cubicBezTo>
                  <a:pt x="4787" y="1498"/>
                  <a:pt x="5090" y="1509"/>
                  <a:pt x="5391" y="1509"/>
                </a:cubicBezTo>
                <a:cubicBezTo>
                  <a:pt x="5758" y="1509"/>
                  <a:pt x="6123" y="1492"/>
                  <a:pt x="6489" y="1492"/>
                </a:cubicBezTo>
                <a:cubicBezTo>
                  <a:pt x="6621" y="1492"/>
                  <a:pt x="6754" y="1495"/>
                  <a:pt x="6887" y="1501"/>
                </a:cubicBezTo>
                <a:cubicBezTo>
                  <a:pt x="6925" y="1502"/>
                  <a:pt x="6964" y="1503"/>
                  <a:pt x="7004" y="1503"/>
                </a:cubicBezTo>
                <a:cubicBezTo>
                  <a:pt x="7285" y="1503"/>
                  <a:pt x="7629" y="1467"/>
                  <a:pt x="7856" y="1467"/>
                </a:cubicBezTo>
                <a:cubicBezTo>
                  <a:pt x="7941" y="1467"/>
                  <a:pt x="8010" y="1472"/>
                  <a:pt x="8052" y="1486"/>
                </a:cubicBezTo>
                <a:cubicBezTo>
                  <a:pt x="8364" y="1591"/>
                  <a:pt x="8675" y="1609"/>
                  <a:pt x="8984" y="1609"/>
                </a:cubicBezTo>
                <a:cubicBezTo>
                  <a:pt x="9146" y="1609"/>
                  <a:pt x="9307" y="1604"/>
                  <a:pt x="9468" y="1604"/>
                </a:cubicBezTo>
                <a:cubicBezTo>
                  <a:pt x="9629" y="1604"/>
                  <a:pt x="9789" y="1609"/>
                  <a:pt x="9948" y="1629"/>
                </a:cubicBezTo>
                <a:cubicBezTo>
                  <a:pt x="10194" y="1660"/>
                  <a:pt x="10446" y="1670"/>
                  <a:pt x="10700" y="1670"/>
                </a:cubicBezTo>
                <a:cubicBezTo>
                  <a:pt x="11212" y="1670"/>
                  <a:pt x="11733" y="1628"/>
                  <a:pt x="12239" y="1628"/>
                </a:cubicBezTo>
                <a:cubicBezTo>
                  <a:pt x="12517" y="1628"/>
                  <a:pt x="12789" y="1641"/>
                  <a:pt x="13053" y="1680"/>
                </a:cubicBezTo>
                <a:cubicBezTo>
                  <a:pt x="13240" y="1708"/>
                  <a:pt x="13425" y="1719"/>
                  <a:pt x="13608" y="1719"/>
                </a:cubicBezTo>
                <a:cubicBezTo>
                  <a:pt x="14331" y="1719"/>
                  <a:pt x="15033" y="1546"/>
                  <a:pt x="15755" y="1546"/>
                </a:cubicBezTo>
                <a:cubicBezTo>
                  <a:pt x="16045" y="1546"/>
                  <a:pt x="16338" y="1574"/>
                  <a:pt x="16637" y="1652"/>
                </a:cubicBezTo>
                <a:cubicBezTo>
                  <a:pt x="16732" y="1677"/>
                  <a:pt x="16844" y="1686"/>
                  <a:pt x="16968" y="1686"/>
                </a:cubicBezTo>
                <a:cubicBezTo>
                  <a:pt x="17315" y="1686"/>
                  <a:pt x="17753" y="1614"/>
                  <a:pt x="18154" y="1614"/>
                </a:cubicBezTo>
                <a:cubicBezTo>
                  <a:pt x="18225" y="1614"/>
                  <a:pt x="18295" y="1616"/>
                  <a:pt x="18363" y="1622"/>
                </a:cubicBezTo>
                <a:cubicBezTo>
                  <a:pt x="18395" y="1624"/>
                  <a:pt x="18428" y="1625"/>
                  <a:pt x="18460" y="1625"/>
                </a:cubicBezTo>
                <a:cubicBezTo>
                  <a:pt x="18556" y="1625"/>
                  <a:pt x="18652" y="1616"/>
                  <a:pt x="18748" y="1612"/>
                </a:cubicBezTo>
                <a:cubicBezTo>
                  <a:pt x="20055" y="1556"/>
                  <a:pt x="21363" y="1447"/>
                  <a:pt x="22669" y="1447"/>
                </a:cubicBezTo>
                <a:cubicBezTo>
                  <a:pt x="22737" y="1447"/>
                  <a:pt x="22804" y="1448"/>
                  <a:pt x="22871" y="1448"/>
                </a:cubicBezTo>
                <a:cubicBezTo>
                  <a:pt x="22922" y="1449"/>
                  <a:pt x="22973" y="1449"/>
                  <a:pt x="23024" y="1449"/>
                </a:cubicBezTo>
                <a:cubicBezTo>
                  <a:pt x="24407" y="1449"/>
                  <a:pt x="25780" y="1310"/>
                  <a:pt x="27164" y="1299"/>
                </a:cubicBezTo>
                <a:cubicBezTo>
                  <a:pt x="27278" y="1298"/>
                  <a:pt x="27393" y="1298"/>
                  <a:pt x="27508" y="1298"/>
                </a:cubicBezTo>
                <a:cubicBezTo>
                  <a:pt x="28738" y="1298"/>
                  <a:pt x="29972" y="1347"/>
                  <a:pt x="31200" y="1350"/>
                </a:cubicBezTo>
                <a:cubicBezTo>
                  <a:pt x="31201" y="1350"/>
                  <a:pt x="31202" y="1350"/>
                  <a:pt x="31203" y="1350"/>
                </a:cubicBezTo>
                <a:cubicBezTo>
                  <a:pt x="31729" y="1350"/>
                  <a:pt x="31755" y="1074"/>
                  <a:pt x="31984" y="943"/>
                </a:cubicBezTo>
                <a:cubicBezTo>
                  <a:pt x="32178" y="833"/>
                  <a:pt x="32140" y="474"/>
                  <a:pt x="32007" y="268"/>
                </a:cubicBezTo>
                <a:cubicBezTo>
                  <a:pt x="31907" y="116"/>
                  <a:pt x="31755" y="53"/>
                  <a:pt x="31576" y="53"/>
                </a:cubicBezTo>
                <a:cubicBezTo>
                  <a:pt x="31461" y="53"/>
                  <a:pt x="31334" y="79"/>
                  <a:pt x="31203" y="124"/>
                </a:cubicBezTo>
                <a:cubicBezTo>
                  <a:pt x="31158" y="140"/>
                  <a:pt x="31109" y="146"/>
                  <a:pt x="31059" y="146"/>
                </a:cubicBezTo>
                <a:cubicBezTo>
                  <a:pt x="30913" y="146"/>
                  <a:pt x="30754" y="95"/>
                  <a:pt x="30606" y="83"/>
                </a:cubicBezTo>
                <a:cubicBezTo>
                  <a:pt x="29877" y="21"/>
                  <a:pt x="29146" y="0"/>
                  <a:pt x="28413"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22" name="Grup 21">
            <a:extLst>
              <a:ext uri="{FF2B5EF4-FFF2-40B4-BE49-F238E27FC236}">
                <a16:creationId xmlns:a16="http://schemas.microsoft.com/office/drawing/2014/main" id="{55196C8B-16A5-97A8-1D47-03CE9B7F35B1}"/>
              </a:ext>
            </a:extLst>
          </p:cNvPr>
          <p:cNvGrpSpPr/>
          <p:nvPr/>
        </p:nvGrpSpPr>
        <p:grpSpPr>
          <a:xfrm>
            <a:off x="5410200" y="1466850"/>
            <a:ext cx="5943600" cy="3448050"/>
            <a:chOff x="5410200" y="1466850"/>
            <a:chExt cx="5943600" cy="3448050"/>
          </a:xfrm>
        </p:grpSpPr>
        <p:pic>
          <p:nvPicPr>
            <p:cNvPr id="7" name="Google Shape;2287;p54">
              <a:extLst>
                <a:ext uri="{FF2B5EF4-FFF2-40B4-BE49-F238E27FC236}">
                  <a16:creationId xmlns:a16="http://schemas.microsoft.com/office/drawing/2014/main" id="{13BF6792-BF34-E7E3-B496-79CA02336CFD}"/>
                </a:ext>
              </a:extLst>
            </p:cNvPr>
            <p:cNvPicPr preferRelativeResize="0"/>
            <p:nvPr/>
          </p:nvPicPr>
          <p:blipFill rotWithShape="1">
            <a:blip r:embed="rId3">
              <a:alphaModFix/>
            </a:blip>
            <a:srcRect l="4395" r="4404"/>
            <a:stretch/>
          </p:blipFill>
          <p:spPr>
            <a:xfrm>
              <a:off x="5410200" y="1466850"/>
              <a:ext cx="5943600" cy="3448050"/>
            </a:xfrm>
            <a:prstGeom prst="rect">
              <a:avLst/>
            </a:prstGeom>
            <a:noFill/>
            <a:ln w="19050" cap="flat" cmpd="sng">
              <a:solidFill>
                <a:srgbClr val="000000"/>
              </a:solidFill>
              <a:prstDash val="solid"/>
              <a:round/>
              <a:headEnd type="none" w="sm" len="sm"/>
              <a:tailEnd type="none" w="sm" len="sm"/>
            </a:ln>
          </p:spPr>
        </p:pic>
        <p:sp>
          <p:nvSpPr>
            <p:cNvPr id="21" name="Yuvarlatılmış Dikdörtgen 20">
              <a:hlinkClick r:id="rId4"/>
              <a:extLst>
                <a:ext uri="{FF2B5EF4-FFF2-40B4-BE49-F238E27FC236}">
                  <a16:creationId xmlns:a16="http://schemas.microsoft.com/office/drawing/2014/main" id="{18096A25-DC4E-8E46-DB93-D5DFE0BE1CEC}"/>
                </a:ext>
              </a:extLst>
            </p:cNvPr>
            <p:cNvSpPr/>
            <p:nvPr/>
          </p:nvSpPr>
          <p:spPr>
            <a:xfrm>
              <a:off x="6385809" y="2383436"/>
              <a:ext cx="3972393" cy="1617064"/>
            </a:xfrm>
            <a:prstGeom prst="roundRect">
              <a:avLst>
                <a:gd name="adj" fmla="val 44477"/>
              </a:avLst>
            </a:prstGeom>
            <a:solidFill>
              <a:srgbClr val="F3F3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800" b="0" i="0" u="none" strike="noStrike" kern="1200" cap="none" spc="0" normalizeH="0" baseline="0" noProof="0" dirty="0">
                  <a:ln>
                    <a:noFill/>
                  </a:ln>
                  <a:solidFill>
                    <a:srgbClr val="000000"/>
                  </a:solidFill>
                  <a:effectLst/>
                  <a:uLnTx/>
                  <a:uFillTx/>
                  <a:latin typeface="Arial"/>
                  <a:ea typeface="+mn-ea"/>
                  <a:cs typeface="+mn-cs"/>
                </a:rPr>
                <a:t>Etkinlik için tıklayınız</a:t>
              </a:r>
            </a:p>
          </p:txBody>
        </p:sp>
      </p:grpSp>
    </p:spTree>
    <p:extLst>
      <p:ext uri="{BB962C8B-B14F-4D97-AF65-F5344CB8AC3E}">
        <p14:creationId xmlns:p14="http://schemas.microsoft.com/office/powerpoint/2010/main" val="221676988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7317794" y="2518348"/>
            <a:ext cx="4704317" cy="2158583"/>
          </a:xfrm>
          <a:solidFill>
            <a:srgbClr val="FFDF01"/>
          </a:solidFill>
          <a:ln>
            <a:solidFill>
              <a:schemeClr val="accent4"/>
            </a:solidFill>
          </a:ln>
        </p:spPr>
        <p:style>
          <a:lnRef idx="1">
            <a:schemeClr val="accent4"/>
          </a:lnRef>
          <a:fillRef idx="2">
            <a:schemeClr val="accent4"/>
          </a:fillRef>
          <a:effectRef idx="1">
            <a:schemeClr val="accent4"/>
          </a:effectRef>
          <a:fontRef idx="minor">
            <a:schemeClr val="dk1"/>
          </a:fontRef>
        </p:style>
        <p:txBody>
          <a:bodyPr anchor="ctr">
            <a:noAutofit/>
          </a:bodyPr>
          <a:lstStyle/>
          <a:p>
            <a:pPr marL="0" indent="0" algn="just">
              <a:buNone/>
            </a:pPr>
            <a:r>
              <a:rPr lang="tr-TR" sz="3600" dirty="0"/>
              <a:t>Bir toplumda doğruluk ve dürüstlük </a:t>
            </a:r>
            <a:r>
              <a:rPr lang="tr-TR" sz="3600" b="1" u="sng" dirty="0"/>
              <a:t>olmazsa</a:t>
            </a:r>
            <a:r>
              <a:rPr lang="tr-TR" sz="3600" dirty="0"/>
              <a:t> neler olur?</a:t>
            </a:r>
          </a:p>
        </p:txBody>
      </p:sp>
      <p:pic>
        <p:nvPicPr>
          <p:cNvPr id="4" name="Resim 3"/>
          <p:cNvPicPr>
            <a:picLocks noChangeAspect="1"/>
          </p:cNvPicPr>
          <p:nvPr/>
        </p:nvPicPr>
        <p:blipFill>
          <a:blip r:embed="rId2"/>
          <a:stretch>
            <a:fillRect/>
          </a:stretch>
        </p:blipFill>
        <p:spPr>
          <a:xfrm>
            <a:off x="292925" y="924956"/>
            <a:ext cx="6733309" cy="5049981"/>
          </a:xfrm>
          <a:prstGeom prst="rect">
            <a:avLst/>
          </a:prstGeom>
          <a:ln w="38100" cap="sq">
            <a:solidFill>
              <a:schemeClr val="accent4">
                <a:lumMod val="60000"/>
                <a:lumOff val="40000"/>
              </a:schemeClr>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5551415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wipe(up)">
                                      <p:cBhvr>
                                        <p:cTn id="7" dur="500"/>
                                        <p:tgtEl>
                                          <p:spTgt spid="3">
                                            <p:bg/>
                                          </p:spTgt>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wipe(up)">
                                      <p:cBhvr>
                                        <p:cTn id="11"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ikdörtgen 2"/>
          <p:cNvSpPr/>
          <p:nvPr/>
        </p:nvSpPr>
        <p:spPr>
          <a:xfrm>
            <a:off x="285544" y="3314395"/>
            <a:ext cx="7039582" cy="1751409"/>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3200" b="0" i="0" u="none" strike="noStrike" kern="1200" cap="none" spc="0" normalizeH="0" baseline="0" noProof="0" dirty="0">
                <a:ln>
                  <a:noFill/>
                </a:ln>
                <a:solidFill>
                  <a:prstClr val="black"/>
                </a:solidFill>
                <a:effectLst/>
                <a:uLnTx/>
                <a:uFillTx/>
                <a:latin typeface="Arial"/>
                <a:ea typeface="맑은 고딕"/>
                <a:cs typeface="+mn-cs"/>
              </a:rPr>
              <a:t>Bir Müslümanın en temel özellikleri nelerdir?</a:t>
            </a:r>
          </a:p>
        </p:txBody>
      </p:sp>
      <p:grpSp>
        <p:nvGrpSpPr>
          <p:cNvPr id="4" name="Grup 3">
            <a:extLst>
              <a:ext uri="{FF2B5EF4-FFF2-40B4-BE49-F238E27FC236}">
                <a16:creationId xmlns:a16="http://schemas.microsoft.com/office/drawing/2014/main" id="{B0B85A04-6D70-887F-9044-F84DB6A2432E}"/>
              </a:ext>
            </a:extLst>
          </p:cNvPr>
          <p:cNvGrpSpPr/>
          <p:nvPr/>
        </p:nvGrpSpPr>
        <p:grpSpPr>
          <a:xfrm>
            <a:off x="0" y="311534"/>
            <a:ext cx="6557589" cy="901501"/>
            <a:chOff x="4973158" y="1229148"/>
            <a:chExt cx="6781047" cy="939895"/>
          </a:xfrm>
        </p:grpSpPr>
        <p:sp>
          <p:nvSpPr>
            <p:cNvPr id="5" name="Serbest Form 3">
              <a:extLst>
                <a:ext uri="{FF2B5EF4-FFF2-40B4-BE49-F238E27FC236}">
                  <a16:creationId xmlns:a16="http://schemas.microsoft.com/office/drawing/2014/main" id="{23B2E29B-ACBF-33C7-0E84-891FA9DB36E5}"/>
                </a:ext>
              </a:extLst>
            </p:cNvPr>
            <p:cNvSpPr/>
            <p:nvPr/>
          </p:nvSpPr>
          <p:spPr>
            <a:xfrm>
              <a:off x="4973158" y="1229148"/>
              <a:ext cx="6781047" cy="939895"/>
            </a:xfrm>
            <a:custGeom>
              <a:avLst/>
              <a:gdLst>
                <a:gd name="connsiteX0" fmla="*/ 258771 w 6781047"/>
                <a:gd name="connsiteY0" fmla="*/ 244615 h 939895"/>
                <a:gd name="connsiteX1" fmla="*/ 50009 w 6781047"/>
                <a:gd name="connsiteY1" fmla="*/ 453396 h 939895"/>
                <a:gd name="connsiteX2" fmla="*/ 258771 w 6781047"/>
                <a:gd name="connsiteY2" fmla="*/ 662133 h 939895"/>
                <a:gd name="connsiteX3" fmla="*/ 467534 w 6781047"/>
                <a:gd name="connsiteY3" fmla="*/ 453396 h 939895"/>
                <a:gd name="connsiteX4" fmla="*/ 258771 w 6781047"/>
                <a:gd name="connsiteY4" fmla="*/ 244615 h 939895"/>
                <a:gd name="connsiteX5" fmla="*/ 888301 w 6781047"/>
                <a:gd name="connsiteY5" fmla="*/ 0 h 939895"/>
                <a:gd name="connsiteX6" fmla="*/ 900268 w 6781047"/>
                <a:gd name="connsiteY6" fmla="*/ 0 h 939895"/>
                <a:gd name="connsiteX7" fmla="*/ 1704819 w 6781047"/>
                <a:gd name="connsiteY7" fmla="*/ 0 h 939895"/>
                <a:gd name="connsiteX8" fmla="*/ 1704824 w 6781047"/>
                <a:gd name="connsiteY8" fmla="*/ 1 h 939895"/>
                <a:gd name="connsiteX9" fmla="*/ 6781047 w 6781047"/>
                <a:gd name="connsiteY9" fmla="*/ 1 h 939895"/>
                <a:gd name="connsiteX10" fmla="*/ 6781047 w 6781047"/>
                <a:gd name="connsiteY10" fmla="*/ 939895 h 939895"/>
                <a:gd name="connsiteX11" fmla="*/ 1534490 w 6781047"/>
                <a:gd name="connsiteY11" fmla="*/ 939895 h 939895"/>
                <a:gd name="connsiteX12" fmla="*/ 1534490 w 6781047"/>
                <a:gd name="connsiteY12" fmla="*/ 939404 h 939895"/>
                <a:gd name="connsiteX13" fmla="*/ 888301 w 6781047"/>
                <a:gd name="connsiteY13" fmla="*/ 939404 h 939895"/>
                <a:gd name="connsiteX14" fmla="*/ 826303 w 6781047"/>
                <a:gd name="connsiteY14" fmla="*/ 877444 h 939895"/>
                <a:gd name="connsiteX15" fmla="*/ 826303 w 6781047"/>
                <a:gd name="connsiteY15" fmla="*/ 800246 h 939895"/>
                <a:gd name="connsiteX16" fmla="*/ 465373 w 6781047"/>
                <a:gd name="connsiteY16" fmla="*/ 632786 h 939895"/>
                <a:gd name="connsiteX17" fmla="*/ 458808 w 6781047"/>
                <a:gd name="connsiteY17" fmla="*/ 639317 h 939895"/>
                <a:gd name="connsiteX18" fmla="*/ 84830 w 6781047"/>
                <a:gd name="connsiteY18" fmla="*/ 649114 h 939895"/>
                <a:gd name="connsiteX19" fmla="*/ 84830 w 6781047"/>
                <a:gd name="connsiteY19" fmla="*/ 258766 h 939895"/>
                <a:gd name="connsiteX20" fmla="*/ 458808 w 6781047"/>
                <a:gd name="connsiteY20" fmla="*/ 268563 h 939895"/>
                <a:gd name="connsiteX21" fmla="*/ 465373 w 6781047"/>
                <a:gd name="connsiteY21" fmla="*/ 275094 h 939895"/>
                <a:gd name="connsiteX22" fmla="*/ 826303 w 6781047"/>
                <a:gd name="connsiteY22" fmla="*/ 107634 h 939895"/>
                <a:gd name="connsiteX23" fmla="*/ 826303 w 6781047"/>
                <a:gd name="connsiteY23" fmla="*/ 61959 h 939895"/>
                <a:gd name="connsiteX24" fmla="*/ 888301 w 6781047"/>
                <a:gd name="connsiteY24" fmla="*/ 0 h 9398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781047" h="939895">
                  <a:moveTo>
                    <a:pt x="258771" y="244615"/>
                  </a:moveTo>
                  <a:cubicBezTo>
                    <a:pt x="143503" y="244615"/>
                    <a:pt x="50009" y="338142"/>
                    <a:pt x="50009" y="453396"/>
                  </a:cubicBezTo>
                  <a:cubicBezTo>
                    <a:pt x="50009" y="568649"/>
                    <a:pt x="143503" y="662133"/>
                    <a:pt x="258771" y="662133"/>
                  </a:cubicBezTo>
                  <a:cubicBezTo>
                    <a:pt x="372959" y="662133"/>
                    <a:pt x="466454" y="569738"/>
                    <a:pt x="467534" y="453396"/>
                  </a:cubicBezTo>
                  <a:cubicBezTo>
                    <a:pt x="467534" y="338142"/>
                    <a:pt x="374040" y="244615"/>
                    <a:pt x="258771" y="244615"/>
                  </a:cubicBezTo>
                  <a:close/>
                  <a:moveTo>
                    <a:pt x="888301" y="0"/>
                  </a:moveTo>
                  <a:lnTo>
                    <a:pt x="900268" y="0"/>
                  </a:lnTo>
                  <a:lnTo>
                    <a:pt x="1704819" y="0"/>
                  </a:lnTo>
                  <a:lnTo>
                    <a:pt x="1704824" y="1"/>
                  </a:lnTo>
                  <a:lnTo>
                    <a:pt x="6781047" y="1"/>
                  </a:lnTo>
                  <a:lnTo>
                    <a:pt x="6781047" y="939895"/>
                  </a:lnTo>
                  <a:lnTo>
                    <a:pt x="1534490" y="939895"/>
                  </a:lnTo>
                  <a:lnTo>
                    <a:pt x="1534490" y="939404"/>
                  </a:lnTo>
                  <a:lnTo>
                    <a:pt x="888301" y="939404"/>
                  </a:lnTo>
                  <a:cubicBezTo>
                    <a:pt x="854559" y="939404"/>
                    <a:pt x="826303" y="912234"/>
                    <a:pt x="826303" y="877444"/>
                  </a:cubicBezTo>
                  <a:lnTo>
                    <a:pt x="826303" y="800246"/>
                  </a:lnTo>
                  <a:cubicBezTo>
                    <a:pt x="826303" y="613236"/>
                    <a:pt x="603413" y="507735"/>
                    <a:pt x="465373" y="632786"/>
                  </a:cubicBezTo>
                  <a:cubicBezTo>
                    <a:pt x="463129" y="634963"/>
                    <a:pt x="460969" y="637140"/>
                    <a:pt x="458808" y="639317"/>
                  </a:cubicBezTo>
                  <a:cubicBezTo>
                    <a:pt x="355507" y="739331"/>
                    <a:pt x="190292" y="746951"/>
                    <a:pt x="84830" y="649114"/>
                  </a:cubicBezTo>
                  <a:cubicBezTo>
                    <a:pt x="-28277" y="543613"/>
                    <a:pt x="-28277" y="364223"/>
                    <a:pt x="84830" y="258766"/>
                  </a:cubicBezTo>
                  <a:cubicBezTo>
                    <a:pt x="190292" y="160929"/>
                    <a:pt x="355507" y="168505"/>
                    <a:pt x="458808" y="268563"/>
                  </a:cubicBezTo>
                  <a:cubicBezTo>
                    <a:pt x="460969" y="270740"/>
                    <a:pt x="463213" y="272917"/>
                    <a:pt x="465373" y="275094"/>
                  </a:cubicBezTo>
                  <a:cubicBezTo>
                    <a:pt x="603413" y="401190"/>
                    <a:pt x="826303" y="294644"/>
                    <a:pt x="826303" y="107634"/>
                  </a:cubicBezTo>
                  <a:lnTo>
                    <a:pt x="826303" y="61959"/>
                  </a:lnTo>
                  <a:cubicBezTo>
                    <a:pt x="826303" y="28258"/>
                    <a:pt x="853479" y="0"/>
                    <a:pt x="888301" y="0"/>
                  </a:cubicBezTo>
                  <a:close/>
                </a:path>
              </a:pathLst>
            </a:cu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black"/>
                </a:solidFill>
                <a:effectLst/>
                <a:uLnTx/>
                <a:uFillTx/>
                <a:latin typeface="Arial"/>
                <a:ea typeface="맑은 고딕"/>
                <a:cs typeface="+mn-cs"/>
              </a:endParaRPr>
            </a:p>
          </p:txBody>
        </p:sp>
        <p:sp>
          <p:nvSpPr>
            <p:cNvPr id="6" name="Metin kutusu 5">
              <a:extLst>
                <a:ext uri="{FF2B5EF4-FFF2-40B4-BE49-F238E27FC236}">
                  <a16:creationId xmlns:a16="http://schemas.microsoft.com/office/drawing/2014/main" id="{C532F0AA-D3FB-2E0D-B77A-B09DAE0AE829}"/>
                </a:ext>
              </a:extLst>
            </p:cNvPr>
            <p:cNvSpPr txBox="1"/>
            <p:nvPr/>
          </p:nvSpPr>
          <p:spPr>
            <a:xfrm>
              <a:off x="5114261" y="1456661"/>
              <a:ext cx="308344" cy="43088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2800" b="0" i="0" u="none" strike="noStrike" kern="1200" cap="none" spc="0" normalizeH="0" baseline="0" noProof="0" dirty="0">
                  <a:ln>
                    <a:noFill/>
                  </a:ln>
                  <a:solidFill>
                    <a:prstClr val="black"/>
                  </a:solidFill>
                  <a:effectLst/>
                  <a:uLnTx/>
                  <a:uFillTx/>
                  <a:latin typeface="Arial"/>
                  <a:ea typeface="맑은 고딕"/>
                  <a:cs typeface="+mn-cs"/>
                </a:rPr>
                <a:t>1</a:t>
              </a:r>
            </a:p>
          </p:txBody>
        </p:sp>
      </p:grpSp>
      <p:sp>
        <p:nvSpPr>
          <p:cNvPr id="7" name="Dikdörtgen 6">
            <a:extLst>
              <a:ext uri="{FF2B5EF4-FFF2-40B4-BE49-F238E27FC236}">
                <a16:creationId xmlns:a16="http://schemas.microsoft.com/office/drawing/2014/main" id="{292F8BF8-4214-C5D1-8DCA-8BCD9A319A9B}"/>
              </a:ext>
            </a:extLst>
          </p:cNvPr>
          <p:cNvSpPr/>
          <p:nvPr/>
        </p:nvSpPr>
        <p:spPr>
          <a:xfrm>
            <a:off x="839293" y="506764"/>
            <a:ext cx="4910319"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2400" b="0" i="0" u="none" strike="noStrike" kern="1200" cap="none" spc="0" normalizeH="0" baseline="0" noProof="0" dirty="0">
                <a:ln>
                  <a:noFill/>
                </a:ln>
                <a:solidFill>
                  <a:prstClr val="black"/>
                </a:solidFill>
                <a:effectLst/>
                <a:uLnTx/>
                <a:uFillTx/>
                <a:latin typeface="Arial"/>
                <a:ea typeface="맑은 고딕"/>
                <a:cs typeface="+mn-cs"/>
              </a:rPr>
              <a:t>Müminlerin Özü ve Sözü Doğrudur</a:t>
            </a:r>
          </a:p>
        </p:txBody>
      </p:sp>
      <p:sp>
        <p:nvSpPr>
          <p:cNvPr id="8" name="Freeform 2">
            <a:extLst>
              <a:ext uri="{FF2B5EF4-FFF2-40B4-BE49-F238E27FC236}">
                <a16:creationId xmlns:a16="http://schemas.microsoft.com/office/drawing/2014/main" id="{E61A7BE0-87A1-D7F6-96B6-4865199E7877}"/>
              </a:ext>
            </a:extLst>
          </p:cNvPr>
          <p:cNvSpPr/>
          <p:nvPr/>
        </p:nvSpPr>
        <p:spPr>
          <a:xfrm>
            <a:off x="7729783" y="529753"/>
            <a:ext cx="3785580" cy="6328247"/>
          </a:xfrm>
          <a:custGeom>
            <a:avLst/>
            <a:gdLst/>
            <a:ahLst/>
            <a:cxnLst/>
            <a:rect l="l" t="t" r="r" b="b"/>
            <a:pathLst>
              <a:path w="5434786" h="8695657">
                <a:moveTo>
                  <a:pt x="0" y="0"/>
                </a:moveTo>
                <a:lnTo>
                  <a:pt x="5434786" y="0"/>
                </a:lnTo>
                <a:lnTo>
                  <a:pt x="5434786" y="8695658"/>
                </a:lnTo>
                <a:lnTo>
                  <a:pt x="0" y="869565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tr-TR"/>
          </a:p>
        </p:txBody>
      </p:sp>
    </p:spTree>
    <p:extLst>
      <p:ext uri="{BB962C8B-B14F-4D97-AF65-F5344CB8AC3E}">
        <p14:creationId xmlns:p14="http://schemas.microsoft.com/office/powerpoint/2010/main" val="10009034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Dikdörtgen 29"/>
          <p:cNvSpPr/>
          <p:nvPr/>
        </p:nvSpPr>
        <p:spPr>
          <a:xfrm>
            <a:off x="126126" y="851336"/>
            <a:ext cx="2610506" cy="693682"/>
          </a:xfrm>
          <a:prstGeom prst="rect">
            <a:avLst/>
          </a:prstGeom>
          <a:solidFill>
            <a:schemeClr val="tx2">
              <a:lumMod val="60000"/>
              <a:lumOff val="40000"/>
            </a:schemeClr>
          </a:solidFill>
          <a:ln>
            <a:solidFill>
              <a:srgbClr val="6DC1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3600" b="0" i="0" u="none" strike="noStrike" kern="1200" cap="none" spc="0" normalizeH="0" baseline="0" noProof="0" dirty="0">
                <a:ln>
                  <a:noFill/>
                </a:ln>
                <a:solidFill>
                  <a:srgbClr val="000000"/>
                </a:solidFill>
                <a:effectLst/>
                <a:uLnTx/>
                <a:uFillTx/>
                <a:latin typeface="Calibri"/>
                <a:ea typeface="+mn-ea"/>
                <a:cs typeface="+mn-cs"/>
              </a:rPr>
              <a:t>k</a:t>
            </a:r>
            <a:r>
              <a:rPr kumimoji="0" lang="tr-TR" sz="3600" b="0" i="0" u="none" strike="noStrike" kern="1200" cap="none" spc="0" normalizeH="0" baseline="0" noProof="0" dirty="0" err="1">
                <a:ln>
                  <a:noFill/>
                </a:ln>
                <a:solidFill>
                  <a:srgbClr val="000000"/>
                </a:solidFill>
                <a:effectLst/>
                <a:uLnTx/>
                <a:uFillTx/>
                <a:latin typeface="Calibri"/>
                <a:ea typeface="+mn-ea"/>
                <a:cs typeface="+mn-cs"/>
              </a:rPr>
              <a:t>azandırır</a:t>
            </a:r>
            <a:r>
              <a:rPr kumimoji="0" lang="tr-TR" sz="3600" b="0" i="0" u="none" strike="noStrike" kern="1200" cap="none" spc="0" normalizeH="0" baseline="0" noProof="0" dirty="0">
                <a:ln>
                  <a:noFill/>
                </a:ln>
                <a:solidFill>
                  <a:srgbClr val="000000"/>
                </a:solidFill>
                <a:effectLst/>
                <a:uLnTx/>
                <a:uFillTx/>
                <a:latin typeface="Calibri"/>
                <a:ea typeface="+mn-ea"/>
                <a:cs typeface="+mn-cs"/>
              </a:rPr>
              <a:t>.</a:t>
            </a:r>
          </a:p>
        </p:txBody>
      </p:sp>
      <p:sp>
        <p:nvSpPr>
          <p:cNvPr id="31" name="Dikdörtgen 30"/>
          <p:cNvSpPr/>
          <p:nvPr/>
        </p:nvSpPr>
        <p:spPr>
          <a:xfrm>
            <a:off x="4449160" y="120658"/>
            <a:ext cx="2610506" cy="599093"/>
          </a:xfrm>
          <a:prstGeom prst="rect">
            <a:avLst/>
          </a:prstGeom>
          <a:solidFill>
            <a:schemeClr val="tx2">
              <a:lumMod val="60000"/>
              <a:lumOff val="40000"/>
            </a:schemeClr>
          </a:solidFill>
          <a:ln>
            <a:solidFill>
              <a:srgbClr val="6DC1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3600" b="0" i="0" u="none" strike="noStrike" kern="1200" cap="none" spc="0" normalizeH="0" baseline="0" noProof="0" dirty="0">
                <a:ln>
                  <a:noFill/>
                </a:ln>
                <a:solidFill>
                  <a:srgbClr val="000000"/>
                </a:solidFill>
                <a:effectLst/>
                <a:uLnTx/>
                <a:uFillTx/>
                <a:latin typeface="Calibri"/>
                <a:ea typeface="+mn-ea"/>
                <a:cs typeface="+mn-cs"/>
              </a:rPr>
              <a:t>fayda sağlar.</a:t>
            </a:r>
          </a:p>
        </p:txBody>
      </p:sp>
      <p:sp>
        <p:nvSpPr>
          <p:cNvPr id="32" name="Dikdörtgen 31"/>
          <p:cNvSpPr/>
          <p:nvPr/>
        </p:nvSpPr>
        <p:spPr>
          <a:xfrm>
            <a:off x="8878933" y="974187"/>
            <a:ext cx="2610506" cy="599093"/>
          </a:xfrm>
          <a:prstGeom prst="rect">
            <a:avLst/>
          </a:prstGeom>
          <a:solidFill>
            <a:schemeClr val="tx2">
              <a:lumMod val="60000"/>
              <a:lumOff val="40000"/>
            </a:schemeClr>
          </a:solidFill>
          <a:ln>
            <a:solidFill>
              <a:srgbClr val="6DC1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3600" b="0" i="0" u="none" strike="noStrike" kern="1200" cap="none" spc="0" normalizeH="0" baseline="0" noProof="0" dirty="0">
                <a:ln>
                  <a:noFill/>
                </a:ln>
                <a:solidFill>
                  <a:srgbClr val="000000"/>
                </a:solidFill>
                <a:effectLst/>
                <a:uLnTx/>
                <a:uFillTx/>
                <a:latin typeface="Calibri"/>
                <a:ea typeface="+mn-ea"/>
                <a:cs typeface="+mn-cs"/>
              </a:rPr>
              <a:t>y</a:t>
            </a:r>
            <a:r>
              <a:rPr kumimoji="0" lang="tr-TR" sz="3600" b="0" i="0" u="none" strike="noStrike" kern="1200" cap="none" spc="0" normalizeH="0" baseline="0" noProof="0" dirty="0" err="1">
                <a:ln>
                  <a:noFill/>
                </a:ln>
                <a:solidFill>
                  <a:srgbClr val="000000"/>
                </a:solidFill>
                <a:effectLst/>
                <a:uLnTx/>
                <a:uFillTx/>
                <a:latin typeface="Calibri"/>
                <a:ea typeface="+mn-ea"/>
                <a:cs typeface="+mn-cs"/>
              </a:rPr>
              <a:t>asaklar</a:t>
            </a:r>
            <a:r>
              <a:rPr kumimoji="0" lang="tr-TR" sz="3600" b="0" i="0" u="none" strike="noStrike" kern="1200" cap="none" spc="0" normalizeH="0" baseline="0" noProof="0" dirty="0">
                <a:ln>
                  <a:noFill/>
                </a:ln>
                <a:solidFill>
                  <a:srgbClr val="000000"/>
                </a:solidFill>
                <a:effectLst/>
                <a:uLnTx/>
                <a:uFillTx/>
                <a:latin typeface="Calibri"/>
                <a:ea typeface="+mn-ea"/>
                <a:cs typeface="+mn-cs"/>
              </a:rPr>
              <a:t>.</a:t>
            </a:r>
          </a:p>
        </p:txBody>
      </p:sp>
      <p:sp>
        <p:nvSpPr>
          <p:cNvPr id="33" name="Dikdörtgen 32"/>
          <p:cNvSpPr/>
          <p:nvPr/>
        </p:nvSpPr>
        <p:spPr>
          <a:xfrm>
            <a:off x="8878933" y="5498209"/>
            <a:ext cx="2610506" cy="599093"/>
          </a:xfrm>
          <a:prstGeom prst="rect">
            <a:avLst/>
          </a:prstGeom>
          <a:solidFill>
            <a:schemeClr val="tx2">
              <a:lumMod val="60000"/>
              <a:lumOff val="40000"/>
            </a:schemeClr>
          </a:solidFill>
          <a:ln>
            <a:solidFill>
              <a:srgbClr val="6DC1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3600" b="0" i="0" u="none" strike="noStrike" kern="1200" cap="none" spc="0" normalizeH="0" baseline="0" noProof="0" dirty="0">
                <a:ln>
                  <a:noFill/>
                </a:ln>
                <a:solidFill>
                  <a:srgbClr val="000000"/>
                </a:solidFill>
                <a:effectLst/>
                <a:uLnTx/>
                <a:uFillTx/>
                <a:latin typeface="Calibri"/>
                <a:ea typeface="+mn-ea"/>
                <a:cs typeface="+mn-cs"/>
              </a:rPr>
              <a:t>artırır.</a:t>
            </a:r>
          </a:p>
        </p:txBody>
      </p:sp>
      <p:sp>
        <p:nvSpPr>
          <p:cNvPr id="34" name="Dikdörtgen 33"/>
          <p:cNvSpPr/>
          <p:nvPr/>
        </p:nvSpPr>
        <p:spPr>
          <a:xfrm>
            <a:off x="4441282" y="6051322"/>
            <a:ext cx="2610506" cy="599093"/>
          </a:xfrm>
          <a:prstGeom prst="rect">
            <a:avLst/>
          </a:prstGeom>
          <a:solidFill>
            <a:schemeClr val="tx2">
              <a:lumMod val="60000"/>
              <a:lumOff val="40000"/>
            </a:schemeClr>
          </a:solidFill>
          <a:ln>
            <a:solidFill>
              <a:srgbClr val="6DC1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3600" b="0" i="0" u="none" strike="noStrike" kern="1200" cap="none" spc="0" normalizeH="0" baseline="0" noProof="0" dirty="0">
                <a:ln>
                  <a:noFill/>
                </a:ln>
                <a:solidFill>
                  <a:srgbClr val="000000"/>
                </a:solidFill>
                <a:effectLst/>
                <a:uLnTx/>
                <a:uFillTx/>
                <a:latin typeface="Calibri"/>
                <a:ea typeface="+mn-ea"/>
                <a:cs typeface="+mn-cs"/>
              </a:rPr>
              <a:t>geliştirir.</a:t>
            </a:r>
          </a:p>
        </p:txBody>
      </p:sp>
      <p:sp>
        <p:nvSpPr>
          <p:cNvPr id="35" name="Dikdörtgen 34"/>
          <p:cNvSpPr/>
          <p:nvPr/>
        </p:nvSpPr>
        <p:spPr>
          <a:xfrm>
            <a:off x="215465" y="5307716"/>
            <a:ext cx="2521167" cy="599093"/>
          </a:xfrm>
          <a:prstGeom prst="rect">
            <a:avLst/>
          </a:prstGeom>
          <a:solidFill>
            <a:schemeClr val="tx2">
              <a:lumMod val="60000"/>
              <a:lumOff val="40000"/>
            </a:schemeClr>
          </a:solidFill>
          <a:ln>
            <a:solidFill>
              <a:srgbClr val="6DC1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3600" b="0" i="0" u="none" strike="noStrike" kern="1200" cap="none" spc="0" normalizeH="0" baseline="0" noProof="0" dirty="0">
                <a:ln>
                  <a:noFill/>
                </a:ln>
                <a:solidFill>
                  <a:srgbClr val="000000"/>
                </a:solidFill>
                <a:effectLst/>
                <a:uLnTx/>
                <a:uFillTx/>
                <a:latin typeface="Calibri"/>
                <a:ea typeface="+mn-ea"/>
                <a:cs typeface="+mn-cs"/>
              </a:rPr>
              <a:t>engel olur.</a:t>
            </a:r>
          </a:p>
        </p:txBody>
      </p:sp>
      <p:grpSp>
        <p:nvGrpSpPr>
          <p:cNvPr id="58" name="Grup 57"/>
          <p:cNvGrpSpPr/>
          <p:nvPr/>
        </p:nvGrpSpPr>
        <p:grpSpPr>
          <a:xfrm>
            <a:off x="2825972" y="1241540"/>
            <a:ext cx="2082360" cy="1692486"/>
            <a:chOff x="2825972" y="1241540"/>
            <a:chExt cx="2082360" cy="1692486"/>
          </a:xfrm>
        </p:grpSpPr>
        <p:cxnSp>
          <p:nvCxnSpPr>
            <p:cNvPr id="5" name="Düz Ok Bağlayıcısı 4"/>
            <p:cNvCxnSpPr/>
            <p:nvPr/>
          </p:nvCxnSpPr>
          <p:spPr>
            <a:xfrm flipH="1" flipV="1">
              <a:off x="2825972" y="1241540"/>
              <a:ext cx="2082360" cy="1692486"/>
            </a:xfrm>
            <a:prstGeom prst="straightConnector1">
              <a:avLst/>
            </a:prstGeom>
            <a:ln w="76200">
              <a:solidFill>
                <a:schemeClr val="accent2">
                  <a:lumMod val="40000"/>
                  <a:lumOff val="6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46" name="Dikdörtgen 45"/>
            <p:cNvSpPr/>
            <p:nvPr/>
          </p:nvSpPr>
          <p:spPr>
            <a:xfrm>
              <a:off x="3020410" y="2050176"/>
              <a:ext cx="1576552" cy="536028"/>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srgbClr val="000000"/>
                </a:solidFill>
                <a:effectLst/>
                <a:uLnTx/>
                <a:uFillTx/>
                <a:latin typeface="Calibri"/>
                <a:ea typeface="+mn-ea"/>
                <a:cs typeface="+mn-cs"/>
              </a:endParaRPr>
            </a:p>
          </p:txBody>
        </p:sp>
      </p:grpSp>
      <p:grpSp>
        <p:nvGrpSpPr>
          <p:cNvPr id="59" name="Grup 58"/>
          <p:cNvGrpSpPr/>
          <p:nvPr/>
        </p:nvGrpSpPr>
        <p:grpSpPr>
          <a:xfrm>
            <a:off x="4966137" y="851336"/>
            <a:ext cx="1576552" cy="2543506"/>
            <a:chOff x="4966137" y="851336"/>
            <a:chExt cx="1576552" cy="2543506"/>
          </a:xfrm>
        </p:grpSpPr>
        <p:cxnSp>
          <p:nvCxnSpPr>
            <p:cNvPr id="9" name="Düz Ok Bağlayıcısı 8"/>
            <p:cNvCxnSpPr/>
            <p:nvPr/>
          </p:nvCxnSpPr>
          <p:spPr>
            <a:xfrm flipH="1" flipV="1">
              <a:off x="5746535" y="851336"/>
              <a:ext cx="7878" cy="2543506"/>
            </a:xfrm>
            <a:prstGeom prst="straightConnector1">
              <a:avLst/>
            </a:prstGeom>
            <a:ln w="76200">
              <a:solidFill>
                <a:schemeClr val="accent2">
                  <a:lumMod val="40000"/>
                  <a:lumOff val="6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47" name="Dikdörtgen 46"/>
            <p:cNvSpPr/>
            <p:nvPr/>
          </p:nvSpPr>
          <p:spPr>
            <a:xfrm>
              <a:off x="4966137" y="1522364"/>
              <a:ext cx="1576552" cy="536028"/>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srgbClr val="000000"/>
                </a:solidFill>
                <a:effectLst/>
                <a:uLnTx/>
                <a:uFillTx/>
                <a:latin typeface="Calibri"/>
                <a:ea typeface="+mn-ea"/>
                <a:cs typeface="+mn-cs"/>
              </a:endParaRPr>
            </a:p>
          </p:txBody>
        </p:sp>
      </p:grpSp>
      <p:grpSp>
        <p:nvGrpSpPr>
          <p:cNvPr id="61" name="Grup 60"/>
          <p:cNvGrpSpPr/>
          <p:nvPr/>
        </p:nvGrpSpPr>
        <p:grpSpPr>
          <a:xfrm>
            <a:off x="6592616" y="1198177"/>
            <a:ext cx="2171700" cy="1800237"/>
            <a:chOff x="6592616" y="1198177"/>
            <a:chExt cx="2171700" cy="1800237"/>
          </a:xfrm>
        </p:grpSpPr>
        <p:cxnSp>
          <p:nvCxnSpPr>
            <p:cNvPr id="12" name="Düz Ok Bağlayıcısı 11"/>
            <p:cNvCxnSpPr/>
            <p:nvPr/>
          </p:nvCxnSpPr>
          <p:spPr>
            <a:xfrm flipV="1">
              <a:off x="6592616" y="1198177"/>
              <a:ext cx="2171700" cy="1800237"/>
            </a:xfrm>
            <a:prstGeom prst="straightConnector1">
              <a:avLst/>
            </a:prstGeom>
            <a:ln w="76200">
              <a:solidFill>
                <a:schemeClr val="accent2">
                  <a:lumMod val="40000"/>
                  <a:lumOff val="6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48" name="Dikdörtgen 47"/>
            <p:cNvSpPr/>
            <p:nvPr/>
          </p:nvSpPr>
          <p:spPr>
            <a:xfrm>
              <a:off x="6915806" y="2075129"/>
              <a:ext cx="1576552" cy="536028"/>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srgbClr val="000000"/>
                </a:solidFill>
                <a:effectLst/>
                <a:uLnTx/>
                <a:uFillTx/>
                <a:latin typeface="Calibri"/>
                <a:ea typeface="+mn-ea"/>
                <a:cs typeface="+mn-cs"/>
              </a:endParaRPr>
            </a:p>
          </p:txBody>
        </p:sp>
      </p:grpSp>
      <p:grpSp>
        <p:nvGrpSpPr>
          <p:cNvPr id="64" name="Grup 63"/>
          <p:cNvGrpSpPr/>
          <p:nvPr/>
        </p:nvGrpSpPr>
        <p:grpSpPr>
          <a:xfrm>
            <a:off x="6612648" y="3774280"/>
            <a:ext cx="2156263" cy="1977495"/>
            <a:chOff x="6612648" y="3774280"/>
            <a:chExt cx="2156263" cy="1977495"/>
          </a:xfrm>
        </p:grpSpPr>
        <p:cxnSp>
          <p:nvCxnSpPr>
            <p:cNvPr id="19" name="Düz Ok Bağlayıcısı 18"/>
            <p:cNvCxnSpPr/>
            <p:nvPr/>
          </p:nvCxnSpPr>
          <p:spPr>
            <a:xfrm>
              <a:off x="6612648" y="3774280"/>
              <a:ext cx="2156263" cy="1977495"/>
            </a:xfrm>
            <a:prstGeom prst="straightConnector1">
              <a:avLst/>
            </a:prstGeom>
            <a:ln w="76200">
              <a:solidFill>
                <a:schemeClr val="accent2">
                  <a:lumMod val="40000"/>
                  <a:lumOff val="6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49" name="Dikdörtgen 48"/>
            <p:cNvSpPr/>
            <p:nvPr/>
          </p:nvSpPr>
          <p:spPr>
            <a:xfrm>
              <a:off x="6737130" y="4346343"/>
              <a:ext cx="1576552" cy="536028"/>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srgbClr val="000000"/>
                </a:solidFill>
                <a:effectLst/>
                <a:uLnTx/>
                <a:uFillTx/>
                <a:latin typeface="Calibri"/>
                <a:ea typeface="+mn-ea"/>
                <a:cs typeface="+mn-cs"/>
              </a:endParaRPr>
            </a:p>
          </p:txBody>
        </p:sp>
      </p:grpSp>
      <p:grpSp>
        <p:nvGrpSpPr>
          <p:cNvPr id="65" name="Grup 64"/>
          <p:cNvGrpSpPr/>
          <p:nvPr/>
        </p:nvGrpSpPr>
        <p:grpSpPr>
          <a:xfrm>
            <a:off x="4926074" y="3890141"/>
            <a:ext cx="1576552" cy="2016668"/>
            <a:chOff x="4926074" y="3890141"/>
            <a:chExt cx="1576552" cy="2016668"/>
          </a:xfrm>
        </p:grpSpPr>
        <p:cxnSp>
          <p:nvCxnSpPr>
            <p:cNvPr id="22" name="Düz Ok Bağlayıcısı 21"/>
            <p:cNvCxnSpPr/>
            <p:nvPr/>
          </p:nvCxnSpPr>
          <p:spPr>
            <a:xfrm flipH="1">
              <a:off x="5746535" y="3890141"/>
              <a:ext cx="7878" cy="2016668"/>
            </a:xfrm>
            <a:prstGeom prst="straightConnector1">
              <a:avLst/>
            </a:prstGeom>
            <a:ln w="76200">
              <a:solidFill>
                <a:schemeClr val="accent2">
                  <a:lumMod val="40000"/>
                  <a:lumOff val="6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50" name="Dikdörtgen 49"/>
            <p:cNvSpPr/>
            <p:nvPr/>
          </p:nvSpPr>
          <p:spPr>
            <a:xfrm>
              <a:off x="4926074" y="4891249"/>
              <a:ext cx="1576552" cy="536028"/>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srgbClr val="000000"/>
                </a:solidFill>
                <a:effectLst/>
                <a:uLnTx/>
                <a:uFillTx/>
                <a:latin typeface="Calibri"/>
                <a:ea typeface="+mn-ea"/>
                <a:cs typeface="+mn-cs"/>
              </a:endParaRPr>
            </a:p>
          </p:txBody>
        </p:sp>
      </p:grpSp>
      <p:grpSp>
        <p:nvGrpSpPr>
          <p:cNvPr id="66" name="Grup 65"/>
          <p:cNvGrpSpPr/>
          <p:nvPr/>
        </p:nvGrpSpPr>
        <p:grpSpPr>
          <a:xfrm>
            <a:off x="2825972" y="3774280"/>
            <a:ext cx="2140165" cy="1848754"/>
            <a:chOff x="2825972" y="3774280"/>
            <a:chExt cx="2140165" cy="1848754"/>
          </a:xfrm>
        </p:grpSpPr>
        <p:cxnSp>
          <p:nvCxnSpPr>
            <p:cNvPr id="24" name="Düz Ok Bağlayıcısı 23"/>
            <p:cNvCxnSpPr/>
            <p:nvPr/>
          </p:nvCxnSpPr>
          <p:spPr>
            <a:xfrm flipH="1">
              <a:off x="2825972" y="3774280"/>
              <a:ext cx="2140165" cy="1848754"/>
            </a:xfrm>
            <a:prstGeom prst="straightConnector1">
              <a:avLst/>
            </a:prstGeom>
            <a:ln w="76200">
              <a:solidFill>
                <a:schemeClr val="accent2">
                  <a:lumMod val="40000"/>
                  <a:lumOff val="6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52" name="Dikdörtgen 51"/>
            <p:cNvSpPr/>
            <p:nvPr/>
          </p:nvSpPr>
          <p:spPr>
            <a:xfrm>
              <a:off x="3187266" y="4342081"/>
              <a:ext cx="1576552" cy="512713"/>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srgbClr val="000000"/>
                </a:solidFill>
                <a:effectLst/>
                <a:uLnTx/>
                <a:uFillTx/>
                <a:latin typeface="Calibri"/>
                <a:ea typeface="+mn-ea"/>
                <a:cs typeface="+mn-cs"/>
              </a:endParaRPr>
            </a:p>
          </p:txBody>
        </p:sp>
      </p:grpSp>
      <p:sp>
        <p:nvSpPr>
          <p:cNvPr id="3" name="Yuvarlatılmış Dikdörtgen 2"/>
          <p:cNvSpPr/>
          <p:nvPr/>
        </p:nvSpPr>
        <p:spPr>
          <a:xfrm>
            <a:off x="4771696" y="2817428"/>
            <a:ext cx="1965434" cy="1114096"/>
          </a:xfrm>
          <a:prstGeom prst="roundRect">
            <a:avLst/>
          </a:prstGeom>
          <a:ln w="28575">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3200" b="0" i="0" u="none" strike="noStrike" kern="1200" cap="none" spc="0" normalizeH="0" baseline="0" noProof="0" dirty="0">
                <a:ln>
                  <a:noFill/>
                </a:ln>
                <a:solidFill>
                  <a:prstClr val="white"/>
                </a:solidFill>
                <a:effectLst/>
                <a:uLnTx/>
                <a:uFillTx/>
                <a:latin typeface="Calibri"/>
                <a:ea typeface="+mn-ea"/>
                <a:cs typeface="+mn-cs"/>
              </a:rPr>
              <a:t>Doğruluk</a:t>
            </a:r>
          </a:p>
        </p:txBody>
      </p:sp>
      <p:sp>
        <p:nvSpPr>
          <p:cNvPr id="28" name="Dikdörtgen 27"/>
          <p:cNvSpPr/>
          <p:nvPr/>
        </p:nvSpPr>
        <p:spPr>
          <a:xfrm>
            <a:off x="8319542" y="2943043"/>
            <a:ext cx="3612630" cy="1179251"/>
          </a:xfrm>
          <a:prstGeom prst="rect">
            <a:avLst/>
          </a:prstGeom>
          <a:solidFill>
            <a:schemeClr val="tx2">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800" b="0" i="0" u="none" strike="noStrike" kern="1200" cap="none" spc="0" normalizeH="0" baseline="0" noProof="0" dirty="0">
                <a:ln>
                  <a:noFill/>
                </a:ln>
                <a:solidFill>
                  <a:schemeClr val="tx1"/>
                </a:solidFill>
                <a:effectLst/>
                <a:uLnTx/>
                <a:uFillTx/>
                <a:latin typeface="Calibri"/>
                <a:ea typeface="+mn-ea"/>
                <a:cs typeface="+mn-cs"/>
              </a:rPr>
              <a:t>Boş kutuları uygun bir şekilde doldurunuz.</a:t>
            </a:r>
          </a:p>
        </p:txBody>
      </p:sp>
    </p:spTree>
    <p:extLst>
      <p:ext uri="{BB962C8B-B14F-4D97-AF65-F5344CB8AC3E}">
        <p14:creationId xmlns:p14="http://schemas.microsoft.com/office/powerpoint/2010/main" val="13030774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58"/>
                                        </p:tgtEl>
                                        <p:attrNameLst>
                                          <p:attrName>style.visibility</p:attrName>
                                        </p:attrNameLst>
                                      </p:cBhvr>
                                      <p:to>
                                        <p:strVal val="visible"/>
                                      </p:to>
                                    </p:set>
                                    <p:animEffect transition="in" filter="wipe(down)">
                                      <p:cBhvr>
                                        <p:cTn id="11" dur="500"/>
                                        <p:tgtEl>
                                          <p:spTgt spid="58"/>
                                        </p:tgtEl>
                                      </p:cBhvr>
                                    </p:animEffect>
                                  </p:childTnLst>
                                </p:cTn>
                              </p:par>
                            </p:childTnLst>
                          </p:cTn>
                        </p:par>
                        <p:par>
                          <p:cTn id="12" fill="hold">
                            <p:stCondLst>
                              <p:cond delay="1000"/>
                            </p:stCondLst>
                            <p:childTnLst>
                              <p:par>
                                <p:cTn id="13" presetID="22" presetClass="entr" presetSubtype="4" fill="hold" grpId="0" nodeType="afterEffect">
                                  <p:stCondLst>
                                    <p:cond delay="0"/>
                                  </p:stCondLst>
                                  <p:childTnLst>
                                    <p:set>
                                      <p:cBhvr>
                                        <p:cTn id="14" dur="1" fill="hold">
                                          <p:stCondLst>
                                            <p:cond delay="0"/>
                                          </p:stCondLst>
                                        </p:cTn>
                                        <p:tgtEl>
                                          <p:spTgt spid="30"/>
                                        </p:tgtEl>
                                        <p:attrNameLst>
                                          <p:attrName>style.visibility</p:attrName>
                                        </p:attrNameLst>
                                      </p:cBhvr>
                                      <p:to>
                                        <p:strVal val="visible"/>
                                      </p:to>
                                    </p:set>
                                    <p:animEffect transition="in" filter="wipe(down)">
                                      <p:cBhvr>
                                        <p:cTn id="15" dur="500"/>
                                        <p:tgtEl>
                                          <p:spTgt spid="30"/>
                                        </p:tgtEl>
                                      </p:cBhvr>
                                    </p:animEffect>
                                  </p:childTnLst>
                                </p:cTn>
                              </p:par>
                            </p:childTnLst>
                          </p:cTn>
                        </p:par>
                        <p:par>
                          <p:cTn id="16" fill="hold">
                            <p:stCondLst>
                              <p:cond delay="1500"/>
                            </p:stCondLst>
                            <p:childTnLst>
                              <p:par>
                                <p:cTn id="17" presetID="22" presetClass="entr" presetSubtype="4" fill="hold" nodeType="afterEffect">
                                  <p:stCondLst>
                                    <p:cond delay="0"/>
                                  </p:stCondLst>
                                  <p:childTnLst>
                                    <p:set>
                                      <p:cBhvr>
                                        <p:cTn id="18" dur="1" fill="hold">
                                          <p:stCondLst>
                                            <p:cond delay="0"/>
                                          </p:stCondLst>
                                        </p:cTn>
                                        <p:tgtEl>
                                          <p:spTgt spid="59"/>
                                        </p:tgtEl>
                                        <p:attrNameLst>
                                          <p:attrName>style.visibility</p:attrName>
                                        </p:attrNameLst>
                                      </p:cBhvr>
                                      <p:to>
                                        <p:strVal val="visible"/>
                                      </p:to>
                                    </p:set>
                                    <p:animEffect transition="in" filter="wipe(down)">
                                      <p:cBhvr>
                                        <p:cTn id="19" dur="500"/>
                                        <p:tgtEl>
                                          <p:spTgt spid="59"/>
                                        </p:tgtEl>
                                      </p:cBhvr>
                                    </p:animEffect>
                                  </p:childTnLst>
                                </p:cTn>
                              </p:par>
                            </p:childTnLst>
                          </p:cTn>
                        </p:par>
                        <p:par>
                          <p:cTn id="20" fill="hold">
                            <p:stCondLst>
                              <p:cond delay="2000"/>
                            </p:stCondLst>
                            <p:childTnLst>
                              <p:par>
                                <p:cTn id="21" presetID="22" presetClass="entr" presetSubtype="4" fill="hold" grpId="0" nodeType="afterEffect">
                                  <p:stCondLst>
                                    <p:cond delay="0"/>
                                  </p:stCondLst>
                                  <p:childTnLst>
                                    <p:set>
                                      <p:cBhvr>
                                        <p:cTn id="22" dur="1" fill="hold">
                                          <p:stCondLst>
                                            <p:cond delay="0"/>
                                          </p:stCondLst>
                                        </p:cTn>
                                        <p:tgtEl>
                                          <p:spTgt spid="31"/>
                                        </p:tgtEl>
                                        <p:attrNameLst>
                                          <p:attrName>style.visibility</p:attrName>
                                        </p:attrNameLst>
                                      </p:cBhvr>
                                      <p:to>
                                        <p:strVal val="visible"/>
                                      </p:to>
                                    </p:set>
                                    <p:animEffect transition="in" filter="wipe(down)">
                                      <p:cBhvr>
                                        <p:cTn id="23" dur="500"/>
                                        <p:tgtEl>
                                          <p:spTgt spid="31"/>
                                        </p:tgtEl>
                                      </p:cBhvr>
                                    </p:animEffect>
                                  </p:childTnLst>
                                </p:cTn>
                              </p:par>
                            </p:childTnLst>
                          </p:cTn>
                        </p:par>
                        <p:par>
                          <p:cTn id="24" fill="hold">
                            <p:stCondLst>
                              <p:cond delay="2500"/>
                            </p:stCondLst>
                            <p:childTnLst>
                              <p:par>
                                <p:cTn id="25" presetID="22" presetClass="entr" presetSubtype="4" fill="hold" nodeType="afterEffect">
                                  <p:stCondLst>
                                    <p:cond delay="0"/>
                                  </p:stCondLst>
                                  <p:childTnLst>
                                    <p:set>
                                      <p:cBhvr>
                                        <p:cTn id="26" dur="1" fill="hold">
                                          <p:stCondLst>
                                            <p:cond delay="0"/>
                                          </p:stCondLst>
                                        </p:cTn>
                                        <p:tgtEl>
                                          <p:spTgt spid="61"/>
                                        </p:tgtEl>
                                        <p:attrNameLst>
                                          <p:attrName>style.visibility</p:attrName>
                                        </p:attrNameLst>
                                      </p:cBhvr>
                                      <p:to>
                                        <p:strVal val="visible"/>
                                      </p:to>
                                    </p:set>
                                    <p:animEffect transition="in" filter="wipe(down)">
                                      <p:cBhvr>
                                        <p:cTn id="27" dur="500"/>
                                        <p:tgtEl>
                                          <p:spTgt spid="61"/>
                                        </p:tgtEl>
                                      </p:cBhvr>
                                    </p:animEffect>
                                  </p:childTnLst>
                                </p:cTn>
                              </p:par>
                            </p:childTnLst>
                          </p:cTn>
                        </p:par>
                        <p:par>
                          <p:cTn id="28" fill="hold">
                            <p:stCondLst>
                              <p:cond delay="3000"/>
                            </p:stCondLst>
                            <p:childTnLst>
                              <p:par>
                                <p:cTn id="29" presetID="22" presetClass="entr" presetSubtype="4" fill="hold" grpId="0" nodeType="afterEffect">
                                  <p:stCondLst>
                                    <p:cond delay="0"/>
                                  </p:stCondLst>
                                  <p:childTnLst>
                                    <p:set>
                                      <p:cBhvr>
                                        <p:cTn id="30" dur="1" fill="hold">
                                          <p:stCondLst>
                                            <p:cond delay="0"/>
                                          </p:stCondLst>
                                        </p:cTn>
                                        <p:tgtEl>
                                          <p:spTgt spid="32"/>
                                        </p:tgtEl>
                                        <p:attrNameLst>
                                          <p:attrName>style.visibility</p:attrName>
                                        </p:attrNameLst>
                                      </p:cBhvr>
                                      <p:to>
                                        <p:strVal val="visible"/>
                                      </p:to>
                                    </p:set>
                                    <p:animEffect transition="in" filter="wipe(down)">
                                      <p:cBhvr>
                                        <p:cTn id="31" dur="500"/>
                                        <p:tgtEl>
                                          <p:spTgt spid="32"/>
                                        </p:tgtEl>
                                      </p:cBhvr>
                                    </p:animEffect>
                                  </p:childTnLst>
                                </p:cTn>
                              </p:par>
                            </p:childTnLst>
                          </p:cTn>
                        </p:par>
                        <p:par>
                          <p:cTn id="32" fill="hold">
                            <p:stCondLst>
                              <p:cond delay="3500"/>
                            </p:stCondLst>
                            <p:childTnLst>
                              <p:par>
                                <p:cTn id="33" presetID="22" presetClass="entr" presetSubtype="1" fill="hold" nodeType="afterEffect">
                                  <p:stCondLst>
                                    <p:cond delay="0"/>
                                  </p:stCondLst>
                                  <p:childTnLst>
                                    <p:set>
                                      <p:cBhvr>
                                        <p:cTn id="34" dur="1" fill="hold">
                                          <p:stCondLst>
                                            <p:cond delay="0"/>
                                          </p:stCondLst>
                                        </p:cTn>
                                        <p:tgtEl>
                                          <p:spTgt spid="64"/>
                                        </p:tgtEl>
                                        <p:attrNameLst>
                                          <p:attrName>style.visibility</p:attrName>
                                        </p:attrNameLst>
                                      </p:cBhvr>
                                      <p:to>
                                        <p:strVal val="visible"/>
                                      </p:to>
                                    </p:set>
                                    <p:animEffect transition="in" filter="wipe(up)">
                                      <p:cBhvr>
                                        <p:cTn id="35" dur="500"/>
                                        <p:tgtEl>
                                          <p:spTgt spid="64"/>
                                        </p:tgtEl>
                                      </p:cBhvr>
                                    </p:animEffect>
                                  </p:childTnLst>
                                </p:cTn>
                              </p:par>
                            </p:childTnLst>
                          </p:cTn>
                        </p:par>
                        <p:par>
                          <p:cTn id="36" fill="hold">
                            <p:stCondLst>
                              <p:cond delay="4000"/>
                            </p:stCondLst>
                            <p:childTnLst>
                              <p:par>
                                <p:cTn id="37" presetID="22" presetClass="entr" presetSubtype="4" fill="hold" grpId="0" nodeType="afterEffect">
                                  <p:stCondLst>
                                    <p:cond delay="0"/>
                                  </p:stCondLst>
                                  <p:childTnLst>
                                    <p:set>
                                      <p:cBhvr>
                                        <p:cTn id="38" dur="1" fill="hold">
                                          <p:stCondLst>
                                            <p:cond delay="0"/>
                                          </p:stCondLst>
                                        </p:cTn>
                                        <p:tgtEl>
                                          <p:spTgt spid="33"/>
                                        </p:tgtEl>
                                        <p:attrNameLst>
                                          <p:attrName>style.visibility</p:attrName>
                                        </p:attrNameLst>
                                      </p:cBhvr>
                                      <p:to>
                                        <p:strVal val="visible"/>
                                      </p:to>
                                    </p:set>
                                    <p:animEffect transition="in" filter="wipe(down)">
                                      <p:cBhvr>
                                        <p:cTn id="39" dur="500"/>
                                        <p:tgtEl>
                                          <p:spTgt spid="33"/>
                                        </p:tgtEl>
                                      </p:cBhvr>
                                    </p:animEffect>
                                  </p:childTnLst>
                                </p:cTn>
                              </p:par>
                            </p:childTnLst>
                          </p:cTn>
                        </p:par>
                        <p:par>
                          <p:cTn id="40" fill="hold">
                            <p:stCondLst>
                              <p:cond delay="4500"/>
                            </p:stCondLst>
                            <p:childTnLst>
                              <p:par>
                                <p:cTn id="41" presetID="22" presetClass="entr" presetSubtype="1" fill="hold" nodeType="afterEffect">
                                  <p:stCondLst>
                                    <p:cond delay="0"/>
                                  </p:stCondLst>
                                  <p:childTnLst>
                                    <p:set>
                                      <p:cBhvr>
                                        <p:cTn id="42" dur="1" fill="hold">
                                          <p:stCondLst>
                                            <p:cond delay="0"/>
                                          </p:stCondLst>
                                        </p:cTn>
                                        <p:tgtEl>
                                          <p:spTgt spid="65"/>
                                        </p:tgtEl>
                                        <p:attrNameLst>
                                          <p:attrName>style.visibility</p:attrName>
                                        </p:attrNameLst>
                                      </p:cBhvr>
                                      <p:to>
                                        <p:strVal val="visible"/>
                                      </p:to>
                                    </p:set>
                                    <p:animEffect transition="in" filter="wipe(up)">
                                      <p:cBhvr>
                                        <p:cTn id="43" dur="500"/>
                                        <p:tgtEl>
                                          <p:spTgt spid="65"/>
                                        </p:tgtEl>
                                      </p:cBhvr>
                                    </p:animEffect>
                                  </p:childTnLst>
                                </p:cTn>
                              </p:par>
                            </p:childTnLst>
                          </p:cTn>
                        </p:par>
                        <p:par>
                          <p:cTn id="44" fill="hold">
                            <p:stCondLst>
                              <p:cond delay="5000"/>
                            </p:stCondLst>
                            <p:childTnLst>
                              <p:par>
                                <p:cTn id="45" presetID="22" presetClass="entr" presetSubtype="4" fill="hold" grpId="0" nodeType="afterEffect">
                                  <p:stCondLst>
                                    <p:cond delay="0"/>
                                  </p:stCondLst>
                                  <p:childTnLst>
                                    <p:set>
                                      <p:cBhvr>
                                        <p:cTn id="46" dur="1" fill="hold">
                                          <p:stCondLst>
                                            <p:cond delay="0"/>
                                          </p:stCondLst>
                                        </p:cTn>
                                        <p:tgtEl>
                                          <p:spTgt spid="34"/>
                                        </p:tgtEl>
                                        <p:attrNameLst>
                                          <p:attrName>style.visibility</p:attrName>
                                        </p:attrNameLst>
                                      </p:cBhvr>
                                      <p:to>
                                        <p:strVal val="visible"/>
                                      </p:to>
                                    </p:set>
                                    <p:animEffect transition="in" filter="wipe(down)">
                                      <p:cBhvr>
                                        <p:cTn id="47" dur="500"/>
                                        <p:tgtEl>
                                          <p:spTgt spid="34"/>
                                        </p:tgtEl>
                                      </p:cBhvr>
                                    </p:animEffect>
                                  </p:childTnLst>
                                </p:cTn>
                              </p:par>
                            </p:childTnLst>
                          </p:cTn>
                        </p:par>
                        <p:par>
                          <p:cTn id="48" fill="hold">
                            <p:stCondLst>
                              <p:cond delay="5500"/>
                            </p:stCondLst>
                            <p:childTnLst>
                              <p:par>
                                <p:cTn id="49" presetID="22" presetClass="entr" presetSubtype="1" fill="hold" nodeType="afterEffect">
                                  <p:stCondLst>
                                    <p:cond delay="0"/>
                                  </p:stCondLst>
                                  <p:childTnLst>
                                    <p:set>
                                      <p:cBhvr>
                                        <p:cTn id="50" dur="1" fill="hold">
                                          <p:stCondLst>
                                            <p:cond delay="0"/>
                                          </p:stCondLst>
                                        </p:cTn>
                                        <p:tgtEl>
                                          <p:spTgt spid="66"/>
                                        </p:tgtEl>
                                        <p:attrNameLst>
                                          <p:attrName>style.visibility</p:attrName>
                                        </p:attrNameLst>
                                      </p:cBhvr>
                                      <p:to>
                                        <p:strVal val="visible"/>
                                      </p:to>
                                    </p:set>
                                    <p:animEffect transition="in" filter="wipe(up)">
                                      <p:cBhvr>
                                        <p:cTn id="51" dur="500"/>
                                        <p:tgtEl>
                                          <p:spTgt spid="66"/>
                                        </p:tgtEl>
                                      </p:cBhvr>
                                    </p:animEffect>
                                  </p:childTnLst>
                                </p:cTn>
                              </p:par>
                            </p:childTnLst>
                          </p:cTn>
                        </p:par>
                        <p:par>
                          <p:cTn id="52" fill="hold">
                            <p:stCondLst>
                              <p:cond delay="6000"/>
                            </p:stCondLst>
                            <p:childTnLst>
                              <p:par>
                                <p:cTn id="53" presetID="22" presetClass="entr" presetSubtype="4" fill="hold" grpId="0" nodeType="afterEffect">
                                  <p:stCondLst>
                                    <p:cond delay="0"/>
                                  </p:stCondLst>
                                  <p:childTnLst>
                                    <p:set>
                                      <p:cBhvr>
                                        <p:cTn id="54" dur="1" fill="hold">
                                          <p:stCondLst>
                                            <p:cond delay="0"/>
                                          </p:stCondLst>
                                        </p:cTn>
                                        <p:tgtEl>
                                          <p:spTgt spid="35"/>
                                        </p:tgtEl>
                                        <p:attrNameLst>
                                          <p:attrName>style.visibility</p:attrName>
                                        </p:attrNameLst>
                                      </p:cBhvr>
                                      <p:to>
                                        <p:strVal val="visible"/>
                                      </p:to>
                                    </p:set>
                                    <p:animEffect transition="in" filter="wipe(down)">
                                      <p:cBhvr>
                                        <p:cTn id="55" dur="500"/>
                                        <p:tgtEl>
                                          <p:spTgt spid="35"/>
                                        </p:tgtEl>
                                      </p:cBhvr>
                                    </p:animEffect>
                                  </p:childTnLst>
                                </p:cTn>
                              </p:par>
                            </p:childTnLst>
                          </p:cTn>
                        </p:par>
                      </p:childTnLst>
                    </p:cTn>
                  </p:par>
                  <p:par>
                    <p:cTn id="56" fill="hold">
                      <p:stCondLst>
                        <p:cond delay="indefinite"/>
                      </p:stCondLst>
                      <p:childTnLst>
                        <p:par>
                          <p:cTn id="57" fill="hold">
                            <p:stCondLst>
                              <p:cond delay="0"/>
                            </p:stCondLst>
                            <p:childTnLst>
                              <p:par>
                                <p:cTn id="58" presetID="22" presetClass="entr" presetSubtype="2" fill="hold" grpId="0" nodeType="clickEffect">
                                  <p:stCondLst>
                                    <p:cond delay="0"/>
                                  </p:stCondLst>
                                  <p:childTnLst>
                                    <p:set>
                                      <p:cBhvr>
                                        <p:cTn id="59" dur="1" fill="hold">
                                          <p:stCondLst>
                                            <p:cond delay="0"/>
                                          </p:stCondLst>
                                        </p:cTn>
                                        <p:tgtEl>
                                          <p:spTgt spid="28"/>
                                        </p:tgtEl>
                                        <p:attrNameLst>
                                          <p:attrName>style.visibility</p:attrName>
                                        </p:attrNameLst>
                                      </p:cBhvr>
                                      <p:to>
                                        <p:strVal val="visible"/>
                                      </p:to>
                                    </p:set>
                                    <p:animEffect transition="in" filter="wipe(right)">
                                      <p:cBhvr>
                                        <p:cTn id="60"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1" grpId="0" animBg="1"/>
      <p:bldP spid="32" grpId="0" animBg="1"/>
      <p:bldP spid="33" grpId="0" animBg="1"/>
      <p:bldP spid="34" grpId="0" animBg="1"/>
      <p:bldP spid="35" grpId="0" animBg="1"/>
      <p:bldP spid="3" grpId="0" animBg="1"/>
      <p:bldP spid="28"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Unvan 1"/>
          <p:cNvSpPr>
            <a:spLocks noGrp="1"/>
          </p:cNvSpPr>
          <p:nvPr>
            <p:ph type="title"/>
          </p:nvPr>
        </p:nvSpPr>
        <p:spPr>
          <a:xfrm>
            <a:off x="3998646" y="59960"/>
            <a:ext cx="4194708" cy="590163"/>
          </a:xfrm>
          <a:solidFill>
            <a:schemeClr val="accent1">
              <a:lumMod val="40000"/>
              <a:lumOff val="60000"/>
            </a:schemeClr>
          </a:solidFill>
          <a:ln>
            <a:noFill/>
          </a:ln>
        </p:spPr>
        <p:style>
          <a:lnRef idx="1">
            <a:schemeClr val="accent4"/>
          </a:lnRef>
          <a:fillRef idx="2">
            <a:schemeClr val="accent4"/>
          </a:fillRef>
          <a:effectRef idx="1">
            <a:schemeClr val="accent4"/>
          </a:effectRef>
          <a:fontRef idx="minor">
            <a:schemeClr val="dk1"/>
          </a:fontRef>
        </p:style>
        <p:txBody>
          <a:bodyPr>
            <a:normAutofit/>
          </a:bodyPr>
          <a:lstStyle/>
          <a:p>
            <a:pPr algn="ctr"/>
            <a:r>
              <a:rPr lang="tr-TR" sz="3600" dirty="0"/>
              <a:t>Boşlukları Dolduralım</a:t>
            </a:r>
          </a:p>
        </p:txBody>
      </p:sp>
      <p:sp>
        <p:nvSpPr>
          <p:cNvPr id="5" name="İçerik Yer Tutucusu 2"/>
          <p:cNvSpPr>
            <a:spLocks noGrp="1"/>
          </p:cNvSpPr>
          <p:nvPr>
            <p:ph idx="1"/>
          </p:nvPr>
        </p:nvSpPr>
        <p:spPr>
          <a:xfrm>
            <a:off x="166256" y="701676"/>
            <a:ext cx="11895115" cy="5191124"/>
          </a:xfrm>
          <a:noFill/>
        </p:spPr>
        <p:style>
          <a:lnRef idx="2">
            <a:schemeClr val="accent2"/>
          </a:lnRef>
          <a:fillRef idx="1">
            <a:schemeClr val="lt1"/>
          </a:fillRef>
          <a:effectRef idx="0">
            <a:schemeClr val="accent2"/>
          </a:effectRef>
          <a:fontRef idx="minor">
            <a:schemeClr val="dk1"/>
          </a:fontRef>
        </p:style>
        <p:txBody>
          <a:bodyPr>
            <a:normAutofit fontScale="92500" lnSpcReduction="10000"/>
          </a:bodyPr>
          <a:lstStyle/>
          <a:p>
            <a:pPr marL="0" indent="0" algn="just">
              <a:lnSpc>
                <a:spcPct val="150000"/>
              </a:lnSpc>
              <a:buNone/>
            </a:pPr>
            <a:r>
              <a:rPr lang="tr-TR" dirty="0"/>
              <a:t>Güvenin en temel şartı ise …………………………………………………. İnsanlar dürüst olur, yalan söylemezler, birbirlerini aldatmazlarsa toplumda ………………............duygusu gelişir. Bunun tersine ……………………………………… yaygın olduğu toplumlarda insanlar birbirine güvenmez, herkes birbirine şüpheyle yaklaşır. Bireyler birbirine saygı göstermezler, insanlar arasında dostluk ve arkadaşlık da kurulamaz. Haklının yerini haksızlık, adaletin yerini zulüm alır. Bundan da herkes …………………....... olur. Yalan söyleyen ve hile yapan insanlara kimse güvenmez. Böyle kişiler, inandırıcılık ve saygınlıklarını kaybeder, yalnızlaşırlar. Bütün bu gibi sebeplerle de dinimizde yalan ve hile …………………………… kılmıştır.</a:t>
            </a:r>
          </a:p>
        </p:txBody>
      </p:sp>
      <p:sp>
        <p:nvSpPr>
          <p:cNvPr id="6" name="Dikdörtgen 5"/>
          <p:cNvSpPr/>
          <p:nvPr/>
        </p:nvSpPr>
        <p:spPr>
          <a:xfrm>
            <a:off x="236807" y="5991756"/>
            <a:ext cx="2566348" cy="595745"/>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800" b="0" i="0" u="none" strike="noStrike" kern="1200" cap="none" spc="0" normalizeH="0" baseline="0" noProof="0" dirty="0">
                <a:ln>
                  <a:noFill/>
                </a:ln>
                <a:solidFill>
                  <a:prstClr val="black"/>
                </a:solidFill>
                <a:effectLst/>
                <a:uLnTx/>
                <a:uFillTx/>
                <a:latin typeface="Calibri" panose="020F0502020204030204"/>
                <a:ea typeface="+mn-ea"/>
                <a:cs typeface="+mn-cs"/>
              </a:rPr>
              <a:t>yalan ve hilenin</a:t>
            </a:r>
          </a:p>
        </p:txBody>
      </p:sp>
      <p:sp>
        <p:nvSpPr>
          <p:cNvPr id="7" name="Dikdörtgen 6"/>
          <p:cNvSpPr/>
          <p:nvPr/>
        </p:nvSpPr>
        <p:spPr>
          <a:xfrm>
            <a:off x="3173067" y="5991756"/>
            <a:ext cx="1192229" cy="595745"/>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800" b="0" i="0" u="none" strike="noStrike" kern="1200" cap="none" spc="0" normalizeH="0" baseline="0" noProof="0" dirty="0">
                <a:ln>
                  <a:noFill/>
                </a:ln>
                <a:solidFill>
                  <a:prstClr val="black"/>
                </a:solidFill>
                <a:effectLst/>
                <a:uLnTx/>
                <a:uFillTx/>
                <a:latin typeface="Calibri" panose="020F0502020204030204"/>
                <a:ea typeface="+mn-ea"/>
                <a:cs typeface="+mn-cs"/>
              </a:rPr>
              <a:t>güven </a:t>
            </a:r>
          </a:p>
        </p:txBody>
      </p:sp>
      <p:sp>
        <p:nvSpPr>
          <p:cNvPr id="8" name="Dikdörtgen 7"/>
          <p:cNvSpPr/>
          <p:nvPr/>
        </p:nvSpPr>
        <p:spPr>
          <a:xfrm>
            <a:off x="4592040" y="5991756"/>
            <a:ext cx="3960257" cy="595745"/>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800" b="0" i="0" u="none" strike="noStrike" kern="1200" cap="none" spc="0" normalizeH="0" baseline="0" noProof="0" dirty="0">
                <a:ln>
                  <a:noFill/>
                </a:ln>
                <a:solidFill>
                  <a:prstClr val="black"/>
                </a:solidFill>
                <a:effectLst/>
                <a:uLnTx/>
                <a:uFillTx/>
                <a:latin typeface="Calibri" panose="020F0502020204030204"/>
                <a:ea typeface="+mn-ea"/>
                <a:cs typeface="+mn-cs"/>
              </a:rPr>
              <a:t>doğruluk ve dürüstlüktür</a:t>
            </a:r>
          </a:p>
        </p:txBody>
      </p:sp>
      <p:sp>
        <p:nvSpPr>
          <p:cNvPr id="9" name="Dikdörtgen 8"/>
          <p:cNvSpPr/>
          <p:nvPr/>
        </p:nvSpPr>
        <p:spPr>
          <a:xfrm>
            <a:off x="8708860" y="5991756"/>
            <a:ext cx="1643991" cy="595745"/>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800" b="0" i="0" u="none" strike="noStrike" kern="1200" cap="none" spc="0" normalizeH="0" baseline="0" noProof="0" dirty="0">
                <a:ln>
                  <a:noFill/>
                </a:ln>
                <a:solidFill>
                  <a:prstClr val="black"/>
                </a:solidFill>
                <a:effectLst/>
                <a:uLnTx/>
                <a:uFillTx/>
                <a:latin typeface="Calibri" panose="020F0502020204030204"/>
                <a:ea typeface="+mn-ea"/>
                <a:cs typeface="+mn-cs"/>
              </a:rPr>
              <a:t>huzursuz</a:t>
            </a:r>
          </a:p>
        </p:txBody>
      </p:sp>
      <p:sp>
        <p:nvSpPr>
          <p:cNvPr id="10" name="Dikdörtgen 9"/>
          <p:cNvSpPr/>
          <p:nvPr/>
        </p:nvSpPr>
        <p:spPr>
          <a:xfrm>
            <a:off x="10509414" y="5991756"/>
            <a:ext cx="1508414" cy="595745"/>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800" b="0" i="0" u="none" strike="noStrike" kern="1200" cap="none" spc="0" normalizeH="0" baseline="0" noProof="0" dirty="0">
                <a:ln>
                  <a:noFill/>
                </a:ln>
                <a:solidFill>
                  <a:prstClr val="black"/>
                </a:solidFill>
                <a:effectLst/>
                <a:uLnTx/>
                <a:uFillTx/>
                <a:latin typeface="Calibri" panose="020F0502020204030204"/>
                <a:ea typeface="+mn-ea"/>
                <a:cs typeface="+mn-cs"/>
              </a:rPr>
              <a:t> haram</a:t>
            </a:r>
          </a:p>
        </p:txBody>
      </p:sp>
      <p:sp>
        <p:nvSpPr>
          <p:cNvPr id="11" name="Dikdörtgen 10"/>
          <p:cNvSpPr/>
          <p:nvPr/>
        </p:nvSpPr>
        <p:spPr>
          <a:xfrm>
            <a:off x="4185392" y="752637"/>
            <a:ext cx="3856841" cy="408302"/>
          </a:xfrm>
          <a:prstGeom prst="rect">
            <a:avLst/>
          </a:prstGeom>
          <a:solidFill>
            <a:schemeClr val="accent1">
              <a:lumMod val="60000"/>
              <a:lumOff val="40000"/>
            </a:schemeClr>
          </a:solidFill>
          <a:ln>
            <a:noFill/>
          </a:ln>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800" b="0" i="0" u="none" strike="noStrike" kern="1200" cap="none" spc="0" normalizeH="0" baseline="0" noProof="0" dirty="0">
                <a:ln>
                  <a:noFill/>
                </a:ln>
                <a:solidFill>
                  <a:prstClr val="black"/>
                </a:solidFill>
                <a:effectLst/>
                <a:uLnTx/>
                <a:uFillTx/>
                <a:latin typeface="Calibri" panose="020F0502020204030204"/>
                <a:ea typeface="+mn-ea"/>
                <a:cs typeface="+mn-cs"/>
              </a:rPr>
              <a:t>doğruluk ve dürüstlüktür</a:t>
            </a:r>
          </a:p>
        </p:txBody>
      </p:sp>
      <p:sp>
        <p:nvSpPr>
          <p:cNvPr id="12" name="Dikdörtgen 11"/>
          <p:cNvSpPr/>
          <p:nvPr/>
        </p:nvSpPr>
        <p:spPr>
          <a:xfrm>
            <a:off x="7599960" y="1261217"/>
            <a:ext cx="1616899" cy="405435"/>
          </a:xfrm>
          <a:prstGeom prst="rect">
            <a:avLst/>
          </a:prstGeom>
          <a:solidFill>
            <a:schemeClr val="accent1">
              <a:lumMod val="60000"/>
              <a:lumOff val="40000"/>
            </a:schemeClr>
          </a:solidFill>
          <a:ln>
            <a:noFill/>
          </a:ln>
        </p:spPr>
        <p:style>
          <a:lnRef idx="1">
            <a:schemeClr val="accent3"/>
          </a:lnRef>
          <a:fillRef idx="2">
            <a:schemeClr val="accent3"/>
          </a:fillRef>
          <a:effectRef idx="1">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800" b="0" i="0" u="none" strike="noStrike" kern="1200" cap="none" spc="0" normalizeH="0" baseline="0" noProof="0" dirty="0">
                <a:ln>
                  <a:noFill/>
                </a:ln>
                <a:solidFill>
                  <a:prstClr val="black"/>
                </a:solidFill>
                <a:effectLst/>
                <a:uLnTx/>
                <a:uFillTx/>
                <a:latin typeface="Calibri" panose="020F0502020204030204"/>
                <a:ea typeface="+mn-ea"/>
                <a:cs typeface="+mn-cs"/>
              </a:rPr>
              <a:t>güven </a:t>
            </a:r>
          </a:p>
        </p:txBody>
      </p:sp>
      <p:sp>
        <p:nvSpPr>
          <p:cNvPr id="13" name="Dikdörtgen 12"/>
          <p:cNvSpPr/>
          <p:nvPr/>
        </p:nvSpPr>
        <p:spPr>
          <a:xfrm>
            <a:off x="2456212" y="1799771"/>
            <a:ext cx="3030187" cy="376647"/>
          </a:xfrm>
          <a:prstGeom prst="rect">
            <a:avLst/>
          </a:prstGeom>
          <a:solidFill>
            <a:schemeClr val="accent1">
              <a:lumMod val="60000"/>
              <a:lumOff val="40000"/>
            </a:schemeClr>
          </a:solidFill>
          <a:ln>
            <a:noFill/>
          </a:ln>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800" b="0" i="0" u="none" strike="noStrike" kern="1200" cap="none" spc="0" normalizeH="0" baseline="0" noProof="0" dirty="0">
                <a:ln>
                  <a:noFill/>
                </a:ln>
                <a:solidFill>
                  <a:prstClr val="black"/>
                </a:solidFill>
                <a:effectLst/>
                <a:uLnTx/>
                <a:uFillTx/>
                <a:latin typeface="Calibri" panose="020F0502020204030204"/>
                <a:ea typeface="+mn-ea"/>
                <a:cs typeface="+mn-cs"/>
              </a:rPr>
              <a:t>yalan ve hilenin</a:t>
            </a:r>
          </a:p>
        </p:txBody>
      </p:sp>
      <p:sp>
        <p:nvSpPr>
          <p:cNvPr id="14" name="Dikdörtgen 13"/>
          <p:cNvSpPr/>
          <p:nvPr/>
        </p:nvSpPr>
        <p:spPr>
          <a:xfrm>
            <a:off x="5193639" y="3439886"/>
            <a:ext cx="2121561" cy="421954"/>
          </a:xfrm>
          <a:prstGeom prst="rect">
            <a:avLst/>
          </a:prstGeom>
          <a:solidFill>
            <a:schemeClr val="accent1">
              <a:lumMod val="60000"/>
              <a:lumOff val="40000"/>
            </a:schemeClr>
          </a:solidFill>
          <a:ln>
            <a:noFill/>
          </a:ln>
        </p:spPr>
        <p:style>
          <a:lnRef idx="1">
            <a:schemeClr val="accent3"/>
          </a:lnRef>
          <a:fillRef idx="2">
            <a:schemeClr val="accent3"/>
          </a:fillRef>
          <a:effectRef idx="1">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800" b="0" i="0" u="none" strike="noStrike" kern="1200" cap="none" spc="0" normalizeH="0" baseline="0" noProof="0" dirty="0">
                <a:ln>
                  <a:noFill/>
                </a:ln>
                <a:solidFill>
                  <a:prstClr val="black"/>
                </a:solidFill>
                <a:effectLst/>
                <a:uLnTx/>
                <a:uFillTx/>
                <a:latin typeface="Calibri" panose="020F0502020204030204"/>
                <a:ea typeface="+mn-ea"/>
                <a:cs typeface="+mn-cs"/>
              </a:rPr>
              <a:t> huzursuz </a:t>
            </a:r>
          </a:p>
        </p:txBody>
      </p:sp>
      <p:sp>
        <p:nvSpPr>
          <p:cNvPr id="15" name="Dikdörtgen 14"/>
          <p:cNvSpPr/>
          <p:nvPr/>
        </p:nvSpPr>
        <p:spPr>
          <a:xfrm>
            <a:off x="9801599" y="4581896"/>
            <a:ext cx="1680687" cy="415637"/>
          </a:xfrm>
          <a:prstGeom prst="rect">
            <a:avLst/>
          </a:prstGeom>
          <a:solidFill>
            <a:schemeClr val="accent1">
              <a:lumMod val="60000"/>
              <a:lumOff val="40000"/>
            </a:schemeClr>
          </a:solidFill>
          <a:ln>
            <a:noFill/>
          </a:ln>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800" b="0" i="0" u="none" strike="noStrike" kern="1200" cap="none" spc="0" normalizeH="0" baseline="0" noProof="0" dirty="0">
                <a:ln>
                  <a:noFill/>
                </a:ln>
                <a:solidFill>
                  <a:prstClr val="black"/>
                </a:solidFill>
                <a:effectLst/>
                <a:uLnTx/>
                <a:uFillTx/>
                <a:latin typeface="Calibri" panose="020F0502020204030204"/>
                <a:ea typeface="+mn-ea"/>
                <a:cs typeface="+mn-cs"/>
              </a:rPr>
              <a:t>haram</a:t>
            </a:r>
          </a:p>
        </p:txBody>
      </p:sp>
    </p:spTree>
    <p:extLst>
      <p:ext uri="{BB962C8B-B14F-4D97-AF65-F5344CB8AC3E}">
        <p14:creationId xmlns:p14="http://schemas.microsoft.com/office/powerpoint/2010/main" val="42757770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grpId="0" nodeType="clickEffect">
                                  <p:stCondLst>
                                    <p:cond delay="0"/>
                                  </p:stCondLst>
                                  <p:childTnLst>
                                    <p:anim calcmode="lin" valueType="num">
                                      <p:cBhvr additive="base">
                                        <p:cTn id="6" dur="500"/>
                                        <p:tgtEl>
                                          <p:spTgt spid="8"/>
                                        </p:tgtEl>
                                        <p:attrNameLst>
                                          <p:attrName>ppt_x</p:attrName>
                                        </p:attrNameLst>
                                      </p:cBhvr>
                                      <p:tavLst>
                                        <p:tav tm="0">
                                          <p:val>
                                            <p:strVal val="ppt_x"/>
                                          </p:val>
                                        </p:tav>
                                        <p:tav tm="100000">
                                          <p:val>
                                            <p:strVal val="ppt_x"/>
                                          </p:val>
                                        </p:tav>
                                      </p:tavLst>
                                    </p:anim>
                                    <p:anim calcmode="lin" valueType="num">
                                      <p:cBhvr additive="base">
                                        <p:cTn id="7" dur="500"/>
                                        <p:tgtEl>
                                          <p:spTgt spid="8"/>
                                        </p:tgtEl>
                                        <p:attrNameLst>
                                          <p:attrName>ppt_y</p:attrName>
                                        </p:attrNameLst>
                                      </p:cBhvr>
                                      <p:tavLst>
                                        <p:tav tm="0">
                                          <p:val>
                                            <p:strVal val="ppt_y"/>
                                          </p:val>
                                        </p:tav>
                                        <p:tav tm="100000">
                                          <p:val>
                                            <p:strVal val="1+ppt_h/2"/>
                                          </p:val>
                                        </p:tav>
                                      </p:tavLst>
                                    </p:anim>
                                    <p:set>
                                      <p:cBhvr>
                                        <p:cTn id="8" dur="1" fill="hold">
                                          <p:stCondLst>
                                            <p:cond delay="499"/>
                                          </p:stCondLst>
                                        </p:cTn>
                                        <p:tgtEl>
                                          <p:spTgt spid="8"/>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ppt_x"/>
                                          </p:val>
                                        </p:tav>
                                        <p:tav tm="100000">
                                          <p:val>
                                            <p:strVal val="#ppt_x"/>
                                          </p:val>
                                        </p:tav>
                                      </p:tavLst>
                                    </p:anim>
                                    <p:anim calcmode="lin" valueType="num">
                                      <p:cBhvr additive="base">
                                        <p:cTn id="1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xit" presetSubtype="4" fill="hold" grpId="0" nodeType="clickEffect">
                                  <p:stCondLst>
                                    <p:cond delay="0"/>
                                  </p:stCondLst>
                                  <p:childTnLst>
                                    <p:anim calcmode="lin" valueType="num">
                                      <p:cBhvr additive="base">
                                        <p:cTn id="18" dur="500"/>
                                        <p:tgtEl>
                                          <p:spTgt spid="7"/>
                                        </p:tgtEl>
                                        <p:attrNameLst>
                                          <p:attrName>ppt_x</p:attrName>
                                        </p:attrNameLst>
                                      </p:cBhvr>
                                      <p:tavLst>
                                        <p:tav tm="0">
                                          <p:val>
                                            <p:strVal val="ppt_x"/>
                                          </p:val>
                                        </p:tav>
                                        <p:tav tm="100000">
                                          <p:val>
                                            <p:strVal val="ppt_x"/>
                                          </p:val>
                                        </p:tav>
                                      </p:tavLst>
                                    </p:anim>
                                    <p:anim calcmode="lin" valueType="num">
                                      <p:cBhvr additive="base">
                                        <p:cTn id="19" dur="500"/>
                                        <p:tgtEl>
                                          <p:spTgt spid="7"/>
                                        </p:tgtEl>
                                        <p:attrNameLst>
                                          <p:attrName>ppt_y</p:attrName>
                                        </p:attrNameLst>
                                      </p:cBhvr>
                                      <p:tavLst>
                                        <p:tav tm="0">
                                          <p:val>
                                            <p:strVal val="ppt_y"/>
                                          </p:val>
                                        </p:tav>
                                        <p:tav tm="100000">
                                          <p:val>
                                            <p:strVal val="1+ppt_h/2"/>
                                          </p:val>
                                        </p:tav>
                                      </p:tavLst>
                                    </p:anim>
                                    <p:set>
                                      <p:cBhvr>
                                        <p:cTn id="20" dur="1" fill="hold">
                                          <p:stCondLst>
                                            <p:cond delay="499"/>
                                          </p:stCondLst>
                                        </p:cTn>
                                        <p:tgtEl>
                                          <p:spTgt spid="7"/>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anim calcmode="lin" valueType="num">
                                      <p:cBhvr additive="base">
                                        <p:cTn id="25" dur="500" fill="hold"/>
                                        <p:tgtEl>
                                          <p:spTgt spid="12"/>
                                        </p:tgtEl>
                                        <p:attrNameLst>
                                          <p:attrName>ppt_x</p:attrName>
                                        </p:attrNameLst>
                                      </p:cBhvr>
                                      <p:tavLst>
                                        <p:tav tm="0">
                                          <p:val>
                                            <p:strVal val="#ppt_x"/>
                                          </p:val>
                                        </p:tav>
                                        <p:tav tm="100000">
                                          <p:val>
                                            <p:strVal val="#ppt_x"/>
                                          </p:val>
                                        </p:tav>
                                      </p:tavLst>
                                    </p:anim>
                                    <p:anim calcmode="lin" valueType="num">
                                      <p:cBhvr additive="base">
                                        <p:cTn id="26"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xit" presetSubtype="4" fill="hold" grpId="0" nodeType="clickEffect">
                                  <p:stCondLst>
                                    <p:cond delay="0"/>
                                  </p:stCondLst>
                                  <p:childTnLst>
                                    <p:anim calcmode="lin" valueType="num">
                                      <p:cBhvr additive="base">
                                        <p:cTn id="30" dur="500"/>
                                        <p:tgtEl>
                                          <p:spTgt spid="6"/>
                                        </p:tgtEl>
                                        <p:attrNameLst>
                                          <p:attrName>ppt_x</p:attrName>
                                        </p:attrNameLst>
                                      </p:cBhvr>
                                      <p:tavLst>
                                        <p:tav tm="0">
                                          <p:val>
                                            <p:strVal val="ppt_x"/>
                                          </p:val>
                                        </p:tav>
                                        <p:tav tm="100000">
                                          <p:val>
                                            <p:strVal val="ppt_x"/>
                                          </p:val>
                                        </p:tav>
                                      </p:tavLst>
                                    </p:anim>
                                    <p:anim calcmode="lin" valueType="num">
                                      <p:cBhvr additive="base">
                                        <p:cTn id="31" dur="500"/>
                                        <p:tgtEl>
                                          <p:spTgt spid="6"/>
                                        </p:tgtEl>
                                        <p:attrNameLst>
                                          <p:attrName>ppt_y</p:attrName>
                                        </p:attrNameLst>
                                      </p:cBhvr>
                                      <p:tavLst>
                                        <p:tav tm="0">
                                          <p:val>
                                            <p:strVal val="ppt_y"/>
                                          </p:val>
                                        </p:tav>
                                        <p:tav tm="100000">
                                          <p:val>
                                            <p:strVal val="1+ppt_h/2"/>
                                          </p:val>
                                        </p:tav>
                                      </p:tavLst>
                                    </p:anim>
                                    <p:set>
                                      <p:cBhvr>
                                        <p:cTn id="32" dur="1" fill="hold">
                                          <p:stCondLst>
                                            <p:cond delay="499"/>
                                          </p:stCondLst>
                                        </p:cTn>
                                        <p:tgtEl>
                                          <p:spTgt spid="6"/>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3"/>
                                        </p:tgtEl>
                                        <p:attrNameLst>
                                          <p:attrName>style.visibility</p:attrName>
                                        </p:attrNameLst>
                                      </p:cBhvr>
                                      <p:to>
                                        <p:strVal val="visible"/>
                                      </p:to>
                                    </p:set>
                                    <p:anim calcmode="lin" valueType="num">
                                      <p:cBhvr additive="base">
                                        <p:cTn id="37" dur="500" fill="hold"/>
                                        <p:tgtEl>
                                          <p:spTgt spid="13"/>
                                        </p:tgtEl>
                                        <p:attrNameLst>
                                          <p:attrName>ppt_x</p:attrName>
                                        </p:attrNameLst>
                                      </p:cBhvr>
                                      <p:tavLst>
                                        <p:tav tm="0">
                                          <p:val>
                                            <p:strVal val="#ppt_x"/>
                                          </p:val>
                                        </p:tav>
                                        <p:tav tm="100000">
                                          <p:val>
                                            <p:strVal val="#ppt_x"/>
                                          </p:val>
                                        </p:tav>
                                      </p:tavLst>
                                    </p:anim>
                                    <p:anim calcmode="lin" valueType="num">
                                      <p:cBhvr additive="base">
                                        <p:cTn id="3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xit" presetSubtype="4" fill="hold" grpId="0" nodeType="clickEffect">
                                  <p:stCondLst>
                                    <p:cond delay="0"/>
                                  </p:stCondLst>
                                  <p:childTnLst>
                                    <p:anim calcmode="lin" valueType="num">
                                      <p:cBhvr additive="base">
                                        <p:cTn id="42" dur="500"/>
                                        <p:tgtEl>
                                          <p:spTgt spid="9"/>
                                        </p:tgtEl>
                                        <p:attrNameLst>
                                          <p:attrName>ppt_x</p:attrName>
                                        </p:attrNameLst>
                                      </p:cBhvr>
                                      <p:tavLst>
                                        <p:tav tm="0">
                                          <p:val>
                                            <p:strVal val="ppt_x"/>
                                          </p:val>
                                        </p:tav>
                                        <p:tav tm="100000">
                                          <p:val>
                                            <p:strVal val="ppt_x"/>
                                          </p:val>
                                        </p:tav>
                                      </p:tavLst>
                                    </p:anim>
                                    <p:anim calcmode="lin" valueType="num">
                                      <p:cBhvr additive="base">
                                        <p:cTn id="43" dur="500"/>
                                        <p:tgtEl>
                                          <p:spTgt spid="9"/>
                                        </p:tgtEl>
                                        <p:attrNameLst>
                                          <p:attrName>ppt_y</p:attrName>
                                        </p:attrNameLst>
                                      </p:cBhvr>
                                      <p:tavLst>
                                        <p:tav tm="0">
                                          <p:val>
                                            <p:strVal val="ppt_y"/>
                                          </p:val>
                                        </p:tav>
                                        <p:tav tm="100000">
                                          <p:val>
                                            <p:strVal val="1+ppt_h/2"/>
                                          </p:val>
                                        </p:tav>
                                      </p:tavLst>
                                    </p:anim>
                                    <p:set>
                                      <p:cBhvr>
                                        <p:cTn id="44" dur="1" fill="hold">
                                          <p:stCondLst>
                                            <p:cond delay="499"/>
                                          </p:stCondLst>
                                        </p:cTn>
                                        <p:tgtEl>
                                          <p:spTgt spid="9"/>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4"/>
                                        </p:tgtEl>
                                        <p:attrNameLst>
                                          <p:attrName>style.visibility</p:attrName>
                                        </p:attrNameLst>
                                      </p:cBhvr>
                                      <p:to>
                                        <p:strVal val="visible"/>
                                      </p:to>
                                    </p:set>
                                    <p:anim calcmode="lin" valueType="num">
                                      <p:cBhvr additive="base">
                                        <p:cTn id="49" dur="500" fill="hold"/>
                                        <p:tgtEl>
                                          <p:spTgt spid="14"/>
                                        </p:tgtEl>
                                        <p:attrNameLst>
                                          <p:attrName>ppt_x</p:attrName>
                                        </p:attrNameLst>
                                      </p:cBhvr>
                                      <p:tavLst>
                                        <p:tav tm="0">
                                          <p:val>
                                            <p:strVal val="#ppt_x"/>
                                          </p:val>
                                        </p:tav>
                                        <p:tav tm="100000">
                                          <p:val>
                                            <p:strVal val="#ppt_x"/>
                                          </p:val>
                                        </p:tav>
                                      </p:tavLst>
                                    </p:anim>
                                    <p:anim calcmode="lin" valueType="num">
                                      <p:cBhvr additive="base">
                                        <p:cTn id="50"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xit" presetSubtype="4" fill="hold" grpId="0" nodeType="clickEffect">
                                  <p:stCondLst>
                                    <p:cond delay="0"/>
                                  </p:stCondLst>
                                  <p:childTnLst>
                                    <p:anim calcmode="lin" valueType="num">
                                      <p:cBhvr additive="base">
                                        <p:cTn id="54" dur="500"/>
                                        <p:tgtEl>
                                          <p:spTgt spid="10"/>
                                        </p:tgtEl>
                                        <p:attrNameLst>
                                          <p:attrName>ppt_x</p:attrName>
                                        </p:attrNameLst>
                                      </p:cBhvr>
                                      <p:tavLst>
                                        <p:tav tm="0">
                                          <p:val>
                                            <p:strVal val="ppt_x"/>
                                          </p:val>
                                        </p:tav>
                                        <p:tav tm="100000">
                                          <p:val>
                                            <p:strVal val="ppt_x"/>
                                          </p:val>
                                        </p:tav>
                                      </p:tavLst>
                                    </p:anim>
                                    <p:anim calcmode="lin" valueType="num">
                                      <p:cBhvr additive="base">
                                        <p:cTn id="55" dur="500"/>
                                        <p:tgtEl>
                                          <p:spTgt spid="10"/>
                                        </p:tgtEl>
                                        <p:attrNameLst>
                                          <p:attrName>ppt_y</p:attrName>
                                        </p:attrNameLst>
                                      </p:cBhvr>
                                      <p:tavLst>
                                        <p:tav tm="0">
                                          <p:val>
                                            <p:strVal val="ppt_y"/>
                                          </p:val>
                                        </p:tav>
                                        <p:tav tm="100000">
                                          <p:val>
                                            <p:strVal val="1+ppt_h/2"/>
                                          </p:val>
                                        </p:tav>
                                      </p:tavLst>
                                    </p:anim>
                                    <p:set>
                                      <p:cBhvr>
                                        <p:cTn id="56" dur="1" fill="hold">
                                          <p:stCondLst>
                                            <p:cond delay="499"/>
                                          </p:stCondLst>
                                        </p:cTn>
                                        <p:tgtEl>
                                          <p:spTgt spid="10"/>
                                        </p:tgtEl>
                                        <p:attrNameLst>
                                          <p:attrName>style.visibility</p:attrName>
                                        </p:attrNameLst>
                                      </p:cBhvr>
                                      <p:to>
                                        <p:strVal val="hidden"/>
                                      </p:to>
                                    </p:set>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15"/>
                                        </p:tgtEl>
                                        <p:attrNameLst>
                                          <p:attrName>style.visibility</p:attrName>
                                        </p:attrNameLst>
                                      </p:cBhvr>
                                      <p:to>
                                        <p:strVal val="visible"/>
                                      </p:to>
                                    </p:set>
                                    <p:anim calcmode="lin" valueType="num">
                                      <p:cBhvr additive="base">
                                        <p:cTn id="61" dur="500" fill="hold"/>
                                        <p:tgtEl>
                                          <p:spTgt spid="15"/>
                                        </p:tgtEl>
                                        <p:attrNameLst>
                                          <p:attrName>ppt_x</p:attrName>
                                        </p:attrNameLst>
                                      </p:cBhvr>
                                      <p:tavLst>
                                        <p:tav tm="0">
                                          <p:val>
                                            <p:strVal val="#ppt_x"/>
                                          </p:val>
                                        </p:tav>
                                        <p:tav tm="100000">
                                          <p:val>
                                            <p:strVal val="#ppt_x"/>
                                          </p:val>
                                        </p:tav>
                                      </p:tavLst>
                                    </p:anim>
                                    <p:anim calcmode="lin" valueType="num">
                                      <p:cBhvr additive="base">
                                        <p:cTn id="62"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P spid="11" grpId="0" animBg="1"/>
      <p:bldP spid="12" grpId="0" animBg="1"/>
      <p:bldP spid="13" grpId="0" animBg="1"/>
      <p:bldP spid="14" grpId="0" animBg="1"/>
      <p:bldP spid="15"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419725" y="2582779"/>
            <a:ext cx="9149390" cy="777922"/>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lvl="0">
              <a:defRPr/>
            </a:pPr>
            <a:r>
              <a:rPr lang="tr-TR" sz="2400" dirty="0">
                <a:solidFill>
                  <a:prstClr val="black"/>
                </a:solidFill>
              </a:rPr>
              <a:t>  Yalan, aldatma, hile gibi doğruluğa aykırı davranışlar insanların</a:t>
            </a:r>
          </a:p>
          <a:p>
            <a:pPr lvl="0">
              <a:defRPr/>
            </a:pPr>
            <a:r>
              <a:rPr lang="tr-TR" sz="2400" dirty="0">
                <a:solidFill>
                  <a:prstClr val="black"/>
                </a:solidFill>
              </a:rPr>
              <a:t>  birbirlerine olan güvenini ortadan kaldırır.</a:t>
            </a:r>
          </a:p>
        </p:txBody>
      </p:sp>
      <p:sp>
        <p:nvSpPr>
          <p:cNvPr id="8" name="Dikdörtgen 7"/>
          <p:cNvSpPr/>
          <p:nvPr/>
        </p:nvSpPr>
        <p:spPr>
          <a:xfrm>
            <a:off x="9568365" y="2579083"/>
            <a:ext cx="1698225" cy="789759"/>
          </a:xfrm>
          <a:prstGeom prst="rect">
            <a:avLst/>
          </a:prstGeom>
          <a:solidFill>
            <a:schemeClr val="accent5">
              <a:lumMod val="60000"/>
              <a:lumOff val="4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dirty="0">
              <a:ln>
                <a:noFill/>
              </a:ln>
              <a:solidFill>
                <a:prstClr val="white"/>
              </a:solidFill>
              <a:effectLst/>
              <a:uLnTx/>
              <a:uFillTx/>
              <a:latin typeface="Calibri" panose="020F0502020204030204"/>
              <a:ea typeface="맑은 고딕"/>
              <a:cs typeface="+mn-cs"/>
            </a:endParaRPr>
          </a:p>
        </p:txBody>
      </p:sp>
      <p:sp>
        <p:nvSpPr>
          <p:cNvPr id="9" name="X 1"/>
          <p:cNvSpPr/>
          <p:nvPr/>
        </p:nvSpPr>
        <p:spPr>
          <a:xfrm>
            <a:off x="11113703" y="2570228"/>
            <a:ext cx="870239" cy="792000"/>
          </a:xfrm>
          <a:prstGeom prst="rect">
            <a:avLst/>
          </a:prstGeom>
          <a:blipFill>
            <a:blip r:embed="rId5"/>
            <a:stretch>
              <a:fillRect/>
            </a:stretch>
          </a:blip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9600" b="1" i="0" u="none" strike="noStrike" kern="1200" cap="none" spc="0" normalizeH="0" baseline="0" noProof="0" dirty="0">
              <a:ln>
                <a:noFill/>
              </a:ln>
              <a:solidFill>
                <a:srgbClr val="FF0000"/>
              </a:solidFill>
              <a:effectLst/>
              <a:uLnTx/>
              <a:uFillTx/>
              <a:latin typeface="Calibri" panose="020F0502020204030204"/>
              <a:ea typeface="맑은 고딕"/>
              <a:cs typeface="+mn-cs"/>
            </a:endParaRPr>
          </a:p>
        </p:txBody>
      </p:sp>
      <p:sp>
        <p:nvSpPr>
          <p:cNvPr id="10" name="Onay 1"/>
          <p:cNvSpPr/>
          <p:nvPr/>
        </p:nvSpPr>
        <p:spPr>
          <a:xfrm>
            <a:off x="11204242" y="2554194"/>
            <a:ext cx="875464" cy="808033"/>
          </a:xfrm>
          <a:prstGeom prst="rect">
            <a:avLst/>
          </a:prstGeom>
          <a:blipFill>
            <a:blip r:embed="rId6"/>
            <a:stretch>
              <a:fillRect/>
            </a:stretch>
          </a:blip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9600" b="1" i="0" u="none" strike="noStrike" kern="1200" cap="none" spc="0" normalizeH="0" baseline="0" noProof="0" dirty="0">
              <a:ln>
                <a:noFill/>
              </a:ln>
              <a:solidFill>
                <a:srgbClr val="FF0000"/>
              </a:solidFill>
              <a:effectLst/>
              <a:uLnTx/>
              <a:uFillTx/>
              <a:latin typeface="Calibri" panose="020F0502020204030204"/>
              <a:ea typeface="맑은 고딕"/>
              <a:cs typeface="+mn-cs"/>
            </a:endParaRPr>
          </a:p>
        </p:txBody>
      </p:sp>
      <p:sp>
        <p:nvSpPr>
          <p:cNvPr id="11" name="D 1"/>
          <p:cNvSpPr/>
          <p:nvPr/>
        </p:nvSpPr>
        <p:spPr>
          <a:xfrm>
            <a:off x="9643168" y="2642105"/>
            <a:ext cx="693119" cy="694800"/>
          </a:xfrm>
          <a:prstGeom prst="ellipse">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5400" b="0" i="0" u="none" strike="noStrike" kern="1200" cap="none" spc="0" normalizeH="0" baseline="0" noProof="0" dirty="0">
                <a:ln>
                  <a:noFill/>
                </a:ln>
                <a:solidFill>
                  <a:srgbClr val="ED7D31"/>
                </a:solidFill>
                <a:effectLst/>
                <a:uLnTx/>
                <a:uFillTx/>
                <a:latin typeface="Calibri" panose="020F0502020204030204"/>
                <a:ea typeface="맑은 고딕"/>
                <a:cs typeface="+mn-cs"/>
              </a:rPr>
              <a:t>D</a:t>
            </a:r>
          </a:p>
        </p:txBody>
      </p:sp>
      <p:sp>
        <p:nvSpPr>
          <p:cNvPr id="12" name="Y 1"/>
          <p:cNvSpPr/>
          <p:nvPr/>
        </p:nvSpPr>
        <p:spPr>
          <a:xfrm>
            <a:off x="10472283" y="2642105"/>
            <a:ext cx="694800" cy="694800"/>
          </a:xfrm>
          <a:prstGeom prst="ellipse">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6600" b="0" i="0" u="none" strike="noStrike" kern="1200" cap="none" spc="0" normalizeH="0" baseline="0" noProof="0" dirty="0">
                <a:ln>
                  <a:noFill/>
                </a:ln>
                <a:solidFill>
                  <a:srgbClr val="ED7D31"/>
                </a:solidFill>
                <a:effectLst/>
                <a:uLnTx/>
                <a:uFillTx/>
                <a:latin typeface="Calibri" panose="020F0502020204030204"/>
                <a:ea typeface="맑은 고딕"/>
                <a:cs typeface="+mn-cs"/>
              </a:rPr>
              <a:t>Y</a:t>
            </a:r>
          </a:p>
        </p:txBody>
      </p:sp>
      <p:sp>
        <p:nvSpPr>
          <p:cNvPr id="13" name="Dikdörtgen 12"/>
          <p:cNvSpPr/>
          <p:nvPr/>
        </p:nvSpPr>
        <p:spPr>
          <a:xfrm>
            <a:off x="434716" y="653775"/>
            <a:ext cx="9307078" cy="755300"/>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lvl="0">
              <a:defRPr/>
            </a:pPr>
            <a:r>
              <a:rPr lang="tr-TR" sz="2400" dirty="0">
                <a:solidFill>
                  <a:prstClr val="black"/>
                </a:solidFill>
              </a:rPr>
              <a:t>  Doğruluk sadece konuşmalarımızda doğru sözlü olmakla ilgilidir.</a:t>
            </a:r>
            <a:endParaRPr kumimoji="0" lang="tr-TR" sz="2400" b="0" i="0" u="none" strike="noStrike" kern="1200" cap="none" spc="0" normalizeH="0" baseline="0" noProof="0" dirty="0">
              <a:ln>
                <a:noFill/>
              </a:ln>
              <a:solidFill>
                <a:prstClr val="black"/>
              </a:solidFill>
              <a:effectLst/>
              <a:uLnTx/>
              <a:uFillTx/>
              <a:latin typeface="Arial"/>
              <a:ea typeface="맑은 고딕"/>
              <a:cs typeface="+mn-cs"/>
            </a:endParaRPr>
          </a:p>
        </p:txBody>
      </p:sp>
      <p:sp>
        <p:nvSpPr>
          <p:cNvPr id="28" name="Dikdörtgen 27"/>
          <p:cNvSpPr/>
          <p:nvPr/>
        </p:nvSpPr>
        <p:spPr>
          <a:xfrm>
            <a:off x="9592428" y="651025"/>
            <a:ext cx="1698225" cy="789759"/>
          </a:xfrm>
          <a:prstGeom prst="rect">
            <a:avLst/>
          </a:prstGeom>
          <a:solidFill>
            <a:schemeClr val="accent5">
              <a:lumMod val="60000"/>
              <a:lumOff val="4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dirty="0">
              <a:ln>
                <a:noFill/>
              </a:ln>
              <a:solidFill>
                <a:prstClr val="white"/>
              </a:solidFill>
              <a:effectLst/>
              <a:uLnTx/>
              <a:uFillTx/>
              <a:latin typeface="Calibri" panose="020F0502020204030204"/>
              <a:ea typeface="맑은 고딕"/>
              <a:cs typeface="+mn-cs"/>
            </a:endParaRPr>
          </a:p>
        </p:txBody>
      </p:sp>
      <p:sp>
        <p:nvSpPr>
          <p:cNvPr id="29" name="X 4"/>
          <p:cNvSpPr/>
          <p:nvPr/>
        </p:nvSpPr>
        <p:spPr>
          <a:xfrm>
            <a:off x="11137766" y="655002"/>
            <a:ext cx="870239" cy="792000"/>
          </a:xfrm>
          <a:prstGeom prst="rect">
            <a:avLst/>
          </a:prstGeom>
          <a:blipFill>
            <a:blip r:embed="rId5"/>
            <a:stretch>
              <a:fillRect/>
            </a:stretch>
          </a:blip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9600" b="1" i="0" u="none" strike="noStrike" kern="1200" cap="none" spc="0" normalizeH="0" baseline="0" noProof="0" dirty="0">
              <a:ln>
                <a:noFill/>
              </a:ln>
              <a:solidFill>
                <a:srgbClr val="FF0000"/>
              </a:solidFill>
              <a:effectLst/>
              <a:uLnTx/>
              <a:uFillTx/>
              <a:latin typeface="Calibri" panose="020F0502020204030204"/>
              <a:ea typeface="맑은 고딕"/>
              <a:cs typeface="+mn-cs"/>
            </a:endParaRPr>
          </a:p>
        </p:txBody>
      </p:sp>
      <p:sp>
        <p:nvSpPr>
          <p:cNvPr id="30" name="Onay 3"/>
          <p:cNvSpPr/>
          <p:nvPr/>
        </p:nvSpPr>
        <p:spPr>
          <a:xfrm>
            <a:off x="11316536" y="584426"/>
            <a:ext cx="875464" cy="808033"/>
          </a:xfrm>
          <a:prstGeom prst="rect">
            <a:avLst/>
          </a:prstGeom>
          <a:blipFill>
            <a:blip r:embed="rId6"/>
            <a:stretch>
              <a:fillRect/>
            </a:stretch>
          </a:blip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9600" b="1" i="0" u="none" strike="noStrike" kern="1200" cap="none" spc="0" normalizeH="0" baseline="0" noProof="0" dirty="0">
              <a:ln>
                <a:noFill/>
              </a:ln>
              <a:solidFill>
                <a:srgbClr val="FF0000"/>
              </a:solidFill>
              <a:effectLst/>
              <a:uLnTx/>
              <a:uFillTx/>
              <a:latin typeface="Calibri" panose="020F0502020204030204"/>
              <a:ea typeface="맑은 고딕"/>
              <a:cs typeface="+mn-cs"/>
            </a:endParaRPr>
          </a:p>
        </p:txBody>
      </p:sp>
      <p:sp>
        <p:nvSpPr>
          <p:cNvPr id="31" name="D 3"/>
          <p:cNvSpPr/>
          <p:nvPr/>
        </p:nvSpPr>
        <p:spPr>
          <a:xfrm>
            <a:off x="9667231" y="694795"/>
            <a:ext cx="693119" cy="694800"/>
          </a:xfrm>
          <a:prstGeom prst="ellipse">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5400" b="0" i="0" u="none" strike="noStrike" kern="1200" cap="none" spc="0" normalizeH="0" baseline="0" noProof="0" dirty="0">
                <a:ln>
                  <a:noFill/>
                </a:ln>
                <a:solidFill>
                  <a:srgbClr val="ED7D31"/>
                </a:solidFill>
                <a:effectLst/>
                <a:uLnTx/>
                <a:uFillTx/>
                <a:latin typeface="Calibri" panose="020F0502020204030204"/>
                <a:ea typeface="맑은 고딕"/>
                <a:cs typeface="+mn-cs"/>
              </a:rPr>
              <a:t>D</a:t>
            </a:r>
          </a:p>
        </p:txBody>
      </p:sp>
      <p:sp>
        <p:nvSpPr>
          <p:cNvPr id="32" name="Y 3"/>
          <p:cNvSpPr/>
          <p:nvPr/>
        </p:nvSpPr>
        <p:spPr>
          <a:xfrm>
            <a:off x="10496346" y="694795"/>
            <a:ext cx="694800" cy="694800"/>
          </a:xfrm>
          <a:prstGeom prst="ellipse">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6600" b="0" i="0" u="none" strike="noStrike" kern="1200" cap="none" spc="0" normalizeH="0" baseline="0" noProof="0" dirty="0">
                <a:ln>
                  <a:noFill/>
                </a:ln>
                <a:solidFill>
                  <a:srgbClr val="ED7D31"/>
                </a:solidFill>
                <a:effectLst/>
                <a:uLnTx/>
                <a:uFillTx/>
                <a:latin typeface="Calibri" panose="020F0502020204030204"/>
                <a:ea typeface="맑은 고딕"/>
                <a:cs typeface="+mn-cs"/>
              </a:rPr>
              <a:t>Y</a:t>
            </a:r>
          </a:p>
        </p:txBody>
      </p:sp>
      <p:sp>
        <p:nvSpPr>
          <p:cNvPr id="48" name="Dikdörtgen 47"/>
          <p:cNvSpPr/>
          <p:nvPr/>
        </p:nvSpPr>
        <p:spPr>
          <a:xfrm>
            <a:off x="434715" y="1628273"/>
            <a:ext cx="9118358" cy="777922"/>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2400" b="0" i="0" u="none" strike="noStrike" kern="1200" cap="none" spc="0" normalizeH="0" baseline="0" noProof="0" dirty="0">
                <a:ln>
                  <a:noFill/>
                </a:ln>
                <a:solidFill>
                  <a:prstClr val="black"/>
                </a:solidFill>
                <a:effectLst/>
                <a:uLnTx/>
                <a:uFillTx/>
                <a:latin typeface="Arial"/>
                <a:ea typeface="맑은 고딕"/>
                <a:cs typeface="+mn-cs"/>
              </a:rPr>
              <a:t>  Doğruluk insanı cennete götüren bir erdemdir. </a:t>
            </a:r>
          </a:p>
        </p:txBody>
      </p:sp>
      <p:sp>
        <p:nvSpPr>
          <p:cNvPr id="50" name="Dikdörtgen 49"/>
          <p:cNvSpPr/>
          <p:nvPr/>
        </p:nvSpPr>
        <p:spPr>
          <a:xfrm>
            <a:off x="9552323" y="1624577"/>
            <a:ext cx="1698225" cy="789759"/>
          </a:xfrm>
          <a:prstGeom prst="rect">
            <a:avLst/>
          </a:prstGeom>
          <a:solidFill>
            <a:schemeClr val="accent5">
              <a:lumMod val="60000"/>
              <a:lumOff val="4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dirty="0">
              <a:ln>
                <a:noFill/>
              </a:ln>
              <a:solidFill>
                <a:prstClr val="white"/>
              </a:solidFill>
              <a:effectLst/>
              <a:uLnTx/>
              <a:uFillTx/>
              <a:latin typeface="Calibri" panose="020F0502020204030204"/>
              <a:ea typeface="맑은 고딕"/>
              <a:cs typeface="+mn-cs"/>
            </a:endParaRPr>
          </a:p>
        </p:txBody>
      </p:sp>
      <p:sp>
        <p:nvSpPr>
          <p:cNvPr id="51" name="X 1"/>
          <p:cNvSpPr/>
          <p:nvPr/>
        </p:nvSpPr>
        <p:spPr>
          <a:xfrm>
            <a:off x="11097661" y="1615722"/>
            <a:ext cx="870239" cy="792000"/>
          </a:xfrm>
          <a:prstGeom prst="rect">
            <a:avLst/>
          </a:prstGeom>
          <a:blipFill>
            <a:blip r:embed="rId5"/>
            <a:stretch>
              <a:fillRect/>
            </a:stretch>
          </a:blip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9600" b="1" i="0" u="none" strike="noStrike" kern="1200" cap="none" spc="0" normalizeH="0" baseline="0" noProof="0" dirty="0">
              <a:ln>
                <a:noFill/>
              </a:ln>
              <a:solidFill>
                <a:srgbClr val="FF0000"/>
              </a:solidFill>
              <a:effectLst/>
              <a:uLnTx/>
              <a:uFillTx/>
              <a:latin typeface="Calibri" panose="020F0502020204030204"/>
              <a:ea typeface="맑은 고딕"/>
              <a:cs typeface="+mn-cs"/>
            </a:endParaRPr>
          </a:p>
        </p:txBody>
      </p:sp>
      <p:sp>
        <p:nvSpPr>
          <p:cNvPr id="52" name="Onay 1"/>
          <p:cNvSpPr/>
          <p:nvPr/>
        </p:nvSpPr>
        <p:spPr>
          <a:xfrm>
            <a:off x="11188200" y="1599688"/>
            <a:ext cx="875464" cy="808033"/>
          </a:xfrm>
          <a:prstGeom prst="rect">
            <a:avLst/>
          </a:prstGeom>
          <a:blipFill>
            <a:blip r:embed="rId6"/>
            <a:stretch>
              <a:fillRect/>
            </a:stretch>
          </a:blip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9600" b="1" i="0" u="none" strike="noStrike" kern="1200" cap="none" spc="0" normalizeH="0" baseline="0" noProof="0" dirty="0">
              <a:ln>
                <a:noFill/>
              </a:ln>
              <a:solidFill>
                <a:srgbClr val="FF0000"/>
              </a:solidFill>
              <a:effectLst/>
              <a:uLnTx/>
              <a:uFillTx/>
              <a:latin typeface="Calibri" panose="020F0502020204030204"/>
              <a:ea typeface="맑은 고딕"/>
              <a:cs typeface="+mn-cs"/>
            </a:endParaRPr>
          </a:p>
        </p:txBody>
      </p:sp>
      <p:sp>
        <p:nvSpPr>
          <p:cNvPr id="53" name="D 1"/>
          <p:cNvSpPr/>
          <p:nvPr/>
        </p:nvSpPr>
        <p:spPr>
          <a:xfrm>
            <a:off x="9627126" y="1687599"/>
            <a:ext cx="693119" cy="694800"/>
          </a:xfrm>
          <a:prstGeom prst="ellipse">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5400" b="0" i="0" u="none" strike="noStrike" kern="1200" cap="none" spc="0" normalizeH="0" baseline="0" noProof="0" dirty="0">
                <a:ln>
                  <a:noFill/>
                </a:ln>
                <a:solidFill>
                  <a:srgbClr val="ED7D31"/>
                </a:solidFill>
                <a:effectLst/>
                <a:uLnTx/>
                <a:uFillTx/>
                <a:latin typeface="Calibri" panose="020F0502020204030204"/>
                <a:ea typeface="맑은 고딕"/>
                <a:cs typeface="+mn-cs"/>
              </a:rPr>
              <a:t>D</a:t>
            </a:r>
          </a:p>
        </p:txBody>
      </p:sp>
      <p:sp>
        <p:nvSpPr>
          <p:cNvPr id="54" name="Y 1"/>
          <p:cNvSpPr/>
          <p:nvPr/>
        </p:nvSpPr>
        <p:spPr>
          <a:xfrm>
            <a:off x="10456241" y="1687599"/>
            <a:ext cx="694800" cy="694800"/>
          </a:xfrm>
          <a:prstGeom prst="ellipse">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6600" b="0" i="0" u="none" strike="noStrike" kern="1200" cap="none" spc="0" normalizeH="0" baseline="0" noProof="0" dirty="0">
                <a:ln>
                  <a:noFill/>
                </a:ln>
                <a:solidFill>
                  <a:srgbClr val="ED7D31"/>
                </a:solidFill>
                <a:effectLst/>
                <a:uLnTx/>
                <a:uFillTx/>
                <a:latin typeface="Calibri" panose="020F0502020204030204"/>
                <a:ea typeface="맑은 고딕"/>
                <a:cs typeface="+mn-cs"/>
              </a:rPr>
              <a:t>Y</a:t>
            </a:r>
          </a:p>
        </p:txBody>
      </p:sp>
      <p:sp>
        <p:nvSpPr>
          <p:cNvPr id="69" name="Dikdörtgen 68"/>
          <p:cNvSpPr/>
          <p:nvPr/>
        </p:nvSpPr>
        <p:spPr>
          <a:xfrm>
            <a:off x="359765" y="3505200"/>
            <a:ext cx="9201330" cy="777922"/>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lvl="0">
              <a:defRPr/>
            </a:pPr>
            <a:r>
              <a:rPr lang="tr-TR" sz="2400" dirty="0">
                <a:solidFill>
                  <a:prstClr val="black"/>
                </a:solidFill>
              </a:rPr>
              <a:t>  Doğruluk kişinin söz ve davranışlarında hakka uygun hareket  </a:t>
            </a:r>
          </a:p>
          <a:p>
            <a:pPr lvl="0">
              <a:defRPr/>
            </a:pPr>
            <a:r>
              <a:rPr lang="tr-TR" sz="2400" dirty="0">
                <a:solidFill>
                  <a:prstClr val="black"/>
                </a:solidFill>
              </a:rPr>
              <a:t>  etmesidir.</a:t>
            </a:r>
          </a:p>
        </p:txBody>
      </p:sp>
      <p:sp>
        <p:nvSpPr>
          <p:cNvPr id="71" name="Dikdörtgen 70"/>
          <p:cNvSpPr/>
          <p:nvPr/>
        </p:nvSpPr>
        <p:spPr>
          <a:xfrm>
            <a:off x="9560344" y="3501504"/>
            <a:ext cx="1698225" cy="789759"/>
          </a:xfrm>
          <a:prstGeom prst="rect">
            <a:avLst/>
          </a:prstGeom>
          <a:solidFill>
            <a:schemeClr val="accent5">
              <a:lumMod val="60000"/>
              <a:lumOff val="4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dirty="0">
              <a:ln>
                <a:noFill/>
              </a:ln>
              <a:solidFill>
                <a:prstClr val="white"/>
              </a:solidFill>
              <a:effectLst/>
              <a:uLnTx/>
              <a:uFillTx/>
              <a:latin typeface="Calibri" panose="020F0502020204030204"/>
              <a:ea typeface="맑은 고딕"/>
              <a:cs typeface="+mn-cs"/>
            </a:endParaRPr>
          </a:p>
        </p:txBody>
      </p:sp>
      <p:sp>
        <p:nvSpPr>
          <p:cNvPr id="72" name="X 1"/>
          <p:cNvSpPr/>
          <p:nvPr/>
        </p:nvSpPr>
        <p:spPr>
          <a:xfrm>
            <a:off x="11105682" y="3492649"/>
            <a:ext cx="870239" cy="792000"/>
          </a:xfrm>
          <a:prstGeom prst="rect">
            <a:avLst/>
          </a:prstGeom>
          <a:blipFill>
            <a:blip r:embed="rId5"/>
            <a:stretch>
              <a:fillRect/>
            </a:stretch>
          </a:blip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9600" b="1" i="0" u="none" strike="noStrike" kern="1200" cap="none" spc="0" normalizeH="0" baseline="0" noProof="0" dirty="0">
              <a:ln>
                <a:noFill/>
              </a:ln>
              <a:solidFill>
                <a:srgbClr val="FF0000"/>
              </a:solidFill>
              <a:effectLst/>
              <a:uLnTx/>
              <a:uFillTx/>
              <a:latin typeface="Calibri" panose="020F0502020204030204"/>
              <a:ea typeface="맑은 고딕"/>
              <a:cs typeface="+mn-cs"/>
            </a:endParaRPr>
          </a:p>
        </p:txBody>
      </p:sp>
      <p:sp>
        <p:nvSpPr>
          <p:cNvPr id="73" name="Onay 1"/>
          <p:cNvSpPr/>
          <p:nvPr/>
        </p:nvSpPr>
        <p:spPr>
          <a:xfrm>
            <a:off x="11196221" y="3476615"/>
            <a:ext cx="875464" cy="808033"/>
          </a:xfrm>
          <a:prstGeom prst="rect">
            <a:avLst/>
          </a:prstGeom>
          <a:blipFill>
            <a:blip r:embed="rId6"/>
            <a:stretch>
              <a:fillRect/>
            </a:stretch>
          </a:blip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9600" b="1" i="0" u="none" strike="noStrike" kern="1200" cap="none" spc="0" normalizeH="0" baseline="0" noProof="0" dirty="0">
              <a:ln>
                <a:noFill/>
              </a:ln>
              <a:solidFill>
                <a:srgbClr val="FF0000"/>
              </a:solidFill>
              <a:effectLst/>
              <a:uLnTx/>
              <a:uFillTx/>
              <a:latin typeface="Calibri" panose="020F0502020204030204"/>
              <a:ea typeface="맑은 고딕"/>
              <a:cs typeface="+mn-cs"/>
            </a:endParaRPr>
          </a:p>
        </p:txBody>
      </p:sp>
      <p:sp>
        <p:nvSpPr>
          <p:cNvPr id="74" name="D 1"/>
          <p:cNvSpPr/>
          <p:nvPr/>
        </p:nvSpPr>
        <p:spPr>
          <a:xfrm>
            <a:off x="9635147" y="3564526"/>
            <a:ext cx="693119" cy="694800"/>
          </a:xfrm>
          <a:prstGeom prst="ellipse">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5400" b="0" i="0" u="none" strike="noStrike" kern="1200" cap="none" spc="0" normalizeH="0" baseline="0" noProof="0" dirty="0">
                <a:ln>
                  <a:noFill/>
                </a:ln>
                <a:solidFill>
                  <a:srgbClr val="ED7D31"/>
                </a:solidFill>
                <a:effectLst/>
                <a:uLnTx/>
                <a:uFillTx/>
                <a:latin typeface="Calibri" panose="020F0502020204030204"/>
                <a:ea typeface="맑은 고딕"/>
                <a:cs typeface="+mn-cs"/>
              </a:rPr>
              <a:t>D</a:t>
            </a:r>
          </a:p>
        </p:txBody>
      </p:sp>
      <p:sp>
        <p:nvSpPr>
          <p:cNvPr id="75" name="Y 1"/>
          <p:cNvSpPr/>
          <p:nvPr/>
        </p:nvSpPr>
        <p:spPr>
          <a:xfrm>
            <a:off x="10464262" y="3564526"/>
            <a:ext cx="694800" cy="694800"/>
          </a:xfrm>
          <a:prstGeom prst="ellipse">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6600" b="0" i="0" u="none" strike="noStrike" kern="1200" cap="none" spc="0" normalizeH="0" baseline="0" noProof="0" dirty="0">
                <a:ln>
                  <a:noFill/>
                </a:ln>
                <a:solidFill>
                  <a:srgbClr val="ED7D31"/>
                </a:solidFill>
                <a:effectLst/>
                <a:uLnTx/>
                <a:uFillTx/>
                <a:latin typeface="Calibri" panose="020F0502020204030204"/>
                <a:ea typeface="맑은 고딕"/>
                <a:cs typeface="+mn-cs"/>
              </a:rPr>
              <a:t>Y</a:t>
            </a:r>
          </a:p>
        </p:txBody>
      </p:sp>
      <p:sp>
        <p:nvSpPr>
          <p:cNvPr id="76" name="Dikdörtgen 75"/>
          <p:cNvSpPr/>
          <p:nvPr/>
        </p:nvSpPr>
        <p:spPr>
          <a:xfrm>
            <a:off x="359764" y="4460365"/>
            <a:ext cx="9188970" cy="777922"/>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lvl="0">
              <a:defRPr/>
            </a:pPr>
            <a:r>
              <a:rPr lang="tr-TR" sz="2400" dirty="0">
                <a:solidFill>
                  <a:prstClr val="black"/>
                </a:solidFill>
              </a:rPr>
              <a:t>  Yalan, aldatma, hile gibi doğruluğa aykırı davranışlar sadece</a:t>
            </a:r>
          </a:p>
          <a:p>
            <a:pPr lvl="0">
              <a:defRPr/>
            </a:pPr>
            <a:r>
              <a:rPr lang="tr-TR" sz="2400" dirty="0">
                <a:solidFill>
                  <a:prstClr val="black"/>
                </a:solidFill>
              </a:rPr>
              <a:t>  bireye zararı vardır.</a:t>
            </a:r>
            <a:endParaRPr kumimoji="0" lang="tr-TR" sz="2400" b="0" i="0" u="none" strike="noStrike" kern="1200" cap="none" spc="0" normalizeH="0" baseline="0" noProof="0" dirty="0">
              <a:ln>
                <a:noFill/>
              </a:ln>
              <a:solidFill>
                <a:prstClr val="black"/>
              </a:solidFill>
              <a:effectLst/>
              <a:uLnTx/>
              <a:uFillTx/>
              <a:latin typeface="Arial"/>
              <a:ea typeface="맑은 고딕"/>
              <a:cs typeface="+mn-cs"/>
            </a:endParaRPr>
          </a:p>
        </p:txBody>
      </p:sp>
      <p:sp>
        <p:nvSpPr>
          <p:cNvPr id="78" name="Dikdörtgen 77"/>
          <p:cNvSpPr/>
          <p:nvPr/>
        </p:nvSpPr>
        <p:spPr>
          <a:xfrm>
            <a:off x="9560344" y="4457615"/>
            <a:ext cx="1698225" cy="789759"/>
          </a:xfrm>
          <a:prstGeom prst="rect">
            <a:avLst/>
          </a:prstGeom>
          <a:solidFill>
            <a:schemeClr val="accent5">
              <a:lumMod val="60000"/>
              <a:lumOff val="4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dirty="0">
              <a:ln>
                <a:noFill/>
              </a:ln>
              <a:solidFill>
                <a:prstClr val="white"/>
              </a:solidFill>
              <a:effectLst/>
              <a:uLnTx/>
              <a:uFillTx/>
              <a:latin typeface="Calibri" panose="020F0502020204030204"/>
              <a:ea typeface="맑은 고딕"/>
              <a:cs typeface="+mn-cs"/>
            </a:endParaRPr>
          </a:p>
        </p:txBody>
      </p:sp>
      <p:sp>
        <p:nvSpPr>
          <p:cNvPr id="79" name="X 4"/>
          <p:cNvSpPr/>
          <p:nvPr/>
        </p:nvSpPr>
        <p:spPr>
          <a:xfrm>
            <a:off x="11105682" y="4461592"/>
            <a:ext cx="870239" cy="792000"/>
          </a:xfrm>
          <a:prstGeom prst="rect">
            <a:avLst/>
          </a:prstGeom>
          <a:blipFill>
            <a:blip r:embed="rId5"/>
            <a:stretch>
              <a:fillRect/>
            </a:stretch>
          </a:blip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9600" b="1" i="0" u="none" strike="noStrike" kern="1200" cap="none" spc="0" normalizeH="0" baseline="0" noProof="0" dirty="0">
              <a:ln>
                <a:noFill/>
              </a:ln>
              <a:solidFill>
                <a:srgbClr val="FF0000"/>
              </a:solidFill>
              <a:effectLst/>
              <a:uLnTx/>
              <a:uFillTx/>
              <a:latin typeface="Calibri" panose="020F0502020204030204"/>
              <a:ea typeface="맑은 고딕"/>
              <a:cs typeface="+mn-cs"/>
            </a:endParaRPr>
          </a:p>
        </p:txBody>
      </p:sp>
      <p:sp>
        <p:nvSpPr>
          <p:cNvPr id="80" name="Onay 3"/>
          <p:cNvSpPr/>
          <p:nvPr/>
        </p:nvSpPr>
        <p:spPr>
          <a:xfrm>
            <a:off x="11204241" y="4374973"/>
            <a:ext cx="875464" cy="808033"/>
          </a:xfrm>
          <a:prstGeom prst="rect">
            <a:avLst/>
          </a:prstGeom>
          <a:blipFill>
            <a:blip r:embed="rId6"/>
            <a:stretch>
              <a:fillRect/>
            </a:stretch>
          </a:blip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9600" b="1" i="0" u="none" strike="noStrike" kern="1200" cap="none" spc="0" normalizeH="0" baseline="0" noProof="0" dirty="0">
              <a:ln>
                <a:noFill/>
              </a:ln>
              <a:solidFill>
                <a:srgbClr val="FF0000"/>
              </a:solidFill>
              <a:effectLst/>
              <a:uLnTx/>
              <a:uFillTx/>
              <a:latin typeface="Calibri" panose="020F0502020204030204"/>
              <a:ea typeface="맑은 고딕"/>
              <a:cs typeface="+mn-cs"/>
            </a:endParaRPr>
          </a:p>
        </p:txBody>
      </p:sp>
      <p:sp>
        <p:nvSpPr>
          <p:cNvPr id="81" name="D 3"/>
          <p:cNvSpPr/>
          <p:nvPr/>
        </p:nvSpPr>
        <p:spPr>
          <a:xfrm>
            <a:off x="9635147" y="4501385"/>
            <a:ext cx="693119" cy="694800"/>
          </a:xfrm>
          <a:prstGeom prst="ellipse">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5400" b="0" i="0" u="none" strike="noStrike" kern="1200" cap="none" spc="0" normalizeH="0" baseline="0" noProof="0" dirty="0">
                <a:ln>
                  <a:noFill/>
                </a:ln>
                <a:solidFill>
                  <a:srgbClr val="ED7D31"/>
                </a:solidFill>
                <a:effectLst/>
                <a:uLnTx/>
                <a:uFillTx/>
                <a:latin typeface="Calibri" panose="020F0502020204030204"/>
                <a:ea typeface="맑은 고딕"/>
                <a:cs typeface="+mn-cs"/>
              </a:rPr>
              <a:t>D</a:t>
            </a:r>
          </a:p>
        </p:txBody>
      </p:sp>
      <p:sp>
        <p:nvSpPr>
          <p:cNvPr id="82" name="Y 3"/>
          <p:cNvSpPr/>
          <p:nvPr/>
        </p:nvSpPr>
        <p:spPr>
          <a:xfrm>
            <a:off x="10464262" y="4501385"/>
            <a:ext cx="694800" cy="694800"/>
          </a:xfrm>
          <a:prstGeom prst="ellipse">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6600" b="0" i="0" u="none" strike="noStrike" kern="1200" cap="none" spc="0" normalizeH="0" baseline="0" noProof="0" dirty="0">
                <a:ln>
                  <a:noFill/>
                </a:ln>
                <a:solidFill>
                  <a:srgbClr val="ED7D31"/>
                </a:solidFill>
                <a:effectLst/>
                <a:uLnTx/>
                <a:uFillTx/>
                <a:latin typeface="Calibri" panose="020F0502020204030204"/>
                <a:ea typeface="맑은 고딕"/>
                <a:cs typeface="+mn-cs"/>
              </a:rPr>
              <a:t>Y</a:t>
            </a:r>
          </a:p>
        </p:txBody>
      </p:sp>
      <p:sp>
        <p:nvSpPr>
          <p:cNvPr id="83" name="Dikdörtgen 82"/>
          <p:cNvSpPr/>
          <p:nvPr/>
        </p:nvSpPr>
        <p:spPr>
          <a:xfrm>
            <a:off x="329784" y="5406189"/>
            <a:ext cx="9199225" cy="709798"/>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lvl="0">
              <a:defRPr/>
            </a:pPr>
            <a:r>
              <a:rPr lang="tr-TR" sz="2400" dirty="0">
                <a:solidFill>
                  <a:prstClr val="black"/>
                </a:solidFill>
              </a:rPr>
              <a:t>  Özünde ve sözünde doğruluğu esas alan mümin, toplumda</a:t>
            </a:r>
          </a:p>
          <a:p>
            <a:pPr lvl="0">
              <a:defRPr/>
            </a:pPr>
            <a:r>
              <a:rPr lang="tr-TR" sz="2400" dirty="0">
                <a:solidFill>
                  <a:prstClr val="black"/>
                </a:solidFill>
              </a:rPr>
              <a:t>  güvenilirliği ile ön plana çıkar. </a:t>
            </a:r>
            <a:endParaRPr kumimoji="0" lang="tr-TR" sz="2400" b="0" i="0" u="none" strike="noStrike" kern="1200" cap="none" spc="0" normalizeH="0" baseline="0" noProof="0" dirty="0">
              <a:ln>
                <a:noFill/>
              </a:ln>
              <a:solidFill>
                <a:prstClr val="black"/>
              </a:solidFill>
              <a:effectLst/>
              <a:uLnTx/>
              <a:uFillTx/>
              <a:latin typeface="Arial"/>
              <a:ea typeface="맑은 고딕"/>
              <a:cs typeface="+mn-cs"/>
            </a:endParaRPr>
          </a:p>
        </p:txBody>
      </p:sp>
      <p:sp>
        <p:nvSpPr>
          <p:cNvPr id="84" name="Dikdörtgen 83"/>
          <p:cNvSpPr/>
          <p:nvPr/>
        </p:nvSpPr>
        <p:spPr>
          <a:xfrm>
            <a:off x="126628" y="652203"/>
            <a:ext cx="310585" cy="771862"/>
          </a:xfrm>
          <a:prstGeom prst="rect">
            <a:avLst/>
          </a:prstGeom>
          <a:solidFill>
            <a:srgbClr val="38A7B5"/>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3600" b="0" i="0" u="none" strike="noStrike" kern="1200" cap="none" spc="0" normalizeH="0" baseline="0" noProof="0" dirty="0">
                <a:ln>
                  <a:noFill/>
                </a:ln>
                <a:solidFill>
                  <a:prstClr val="white"/>
                </a:solidFill>
                <a:effectLst/>
                <a:uLnTx/>
                <a:uFillTx/>
                <a:latin typeface="Arial"/>
                <a:ea typeface="맑은 고딕"/>
                <a:cs typeface="+mn-cs"/>
              </a:rPr>
              <a:t>1</a:t>
            </a:r>
          </a:p>
        </p:txBody>
      </p:sp>
      <p:sp>
        <p:nvSpPr>
          <p:cNvPr id="85" name="Dikdörtgen 84"/>
          <p:cNvSpPr/>
          <p:nvPr/>
        </p:nvSpPr>
        <p:spPr>
          <a:xfrm>
            <a:off x="9528259" y="5402493"/>
            <a:ext cx="1698225" cy="789759"/>
          </a:xfrm>
          <a:prstGeom prst="rect">
            <a:avLst/>
          </a:prstGeom>
          <a:solidFill>
            <a:schemeClr val="accent5">
              <a:lumMod val="60000"/>
              <a:lumOff val="4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dirty="0">
              <a:ln>
                <a:noFill/>
              </a:ln>
              <a:solidFill>
                <a:prstClr val="white"/>
              </a:solidFill>
              <a:effectLst/>
              <a:uLnTx/>
              <a:uFillTx/>
              <a:latin typeface="Calibri" panose="020F0502020204030204"/>
              <a:ea typeface="맑은 고딕"/>
              <a:cs typeface="+mn-cs"/>
            </a:endParaRPr>
          </a:p>
        </p:txBody>
      </p:sp>
      <p:sp>
        <p:nvSpPr>
          <p:cNvPr id="86" name="X 1"/>
          <p:cNvSpPr/>
          <p:nvPr/>
        </p:nvSpPr>
        <p:spPr>
          <a:xfrm>
            <a:off x="11073597" y="5393638"/>
            <a:ext cx="870239" cy="792000"/>
          </a:xfrm>
          <a:prstGeom prst="rect">
            <a:avLst/>
          </a:prstGeom>
          <a:blipFill>
            <a:blip r:embed="rId5"/>
            <a:stretch>
              <a:fillRect/>
            </a:stretch>
          </a:blip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9600" b="1" i="0" u="none" strike="noStrike" kern="1200" cap="none" spc="0" normalizeH="0" baseline="0" noProof="0" dirty="0">
              <a:ln>
                <a:noFill/>
              </a:ln>
              <a:solidFill>
                <a:srgbClr val="FF0000"/>
              </a:solidFill>
              <a:effectLst/>
              <a:uLnTx/>
              <a:uFillTx/>
              <a:latin typeface="Calibri" panose="020F0502020204030204"/>
              <a:ea typeface="맑은 고딕"/>
              <a:cs typeface="+mn-cs"/>
            </a:endParaRPr>
          </a:p>
        </p:txBody>
      </p:sp>
      <p:sp>
        <p:nvSpPr>
          <p:cNvPr id="87" name="Onay 1"/>
          <p:cNvSpPr/>
          <p:nvPr/>
        </p:nvSpPr>
        <p:spPr>
          <a:xfrm>
            <a:off x="11164136" y="5377604"/>
            <a:ext cx="875464" cy="808033"/>
          </a:xfrm>
          <a:prstGeom prst="rect">
            <a:avLst/>
          </a:prstGeom>
          <a:blipFill>
            <a:blip r:embed="rId6"/>
            <a:stretch>
              <a:fillRect/>
            </a:stretch>
          </a:blip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9600" b="1" i="0" u="none" strike="noStrike" kern="1200" cap="none" spc="0" normalizeH="0" baseline="0" noProof="0" dirty="0">
              <a:ln>
                <a:noFill/>
              </a:ln>
              <a:solidFill>
                <a:srgbClr val="FF0000"/>
              </a:solidFill>
              <a:effectLst/>
              <a:uLnTx/>
              <a:uFillTx/>
              <a:latin typeface="Calibri" panose="020F0502020204030204"/>
              <a:ea typeface="맑은 고딕"/>
              <a:cs typeface="+mn-cs"/>
            </a:endParaRPr>
          </a:p>
        </p:txBody>
      </p:sp>
      <p:sp>
        <p:nvSpPr>
          <p:cNvPr id="88" name="D 1"/>
          <p:cNvSpPr/>
          <p:nvPr/>
        </p:nvSpPr>
        <p:spPr>
          <a:xfrm>
            <a:off x="9603062" y="5465515"/>
            <a:ext cx="693119" cy="694800"/>
          </a:xfrm>
          <a:prstGeom prst="ellipse">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5400" b="0" i="0" u="none" strike="noStrike" kern="1200" cap="none" spc="0" normalizeH="0" baseline="0" noProof="0" dirty="0">
                <a:ln>
                  <a:noFill/>
                </a:ln>
                <a:solidFill>
                  <a:srgbClr val="ED7D31"/>
                </a:solidFill>
                <a:effectLst/>
                <a:uLnTx/>
                <a:uFillTx/>
                <a:latin typeface="Calibri" panose="020F0502020204030204"/>
                <a:ea typeface="맑은 고딕"/>
                <a:cs typeface="+mn-cs"/>
              </a:rPr>
              <a:t>D</a:t>
            </a:r>
          </a:p>
        </p:txBody>
      </p:sp>
      <p:sp>
        <p:nvSpPr>
          <p:cNvPr id="89" name="Y 1"/>
          <p:cNvSpPr/>
          <p:nvPr/>
        </p:nvSpPr>
        <p:spPr>
          <a:xfrm>
            <a:off x="10432177" y="5465515"/>
            <a:ext cx="694800" cy="694800"/>
          </a:xfrm>
          <a:prstGeom prst="ellipse">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6600" b="0" i="0" u="none" strike="noStrike" kern="1200" cap="none" spc="0" normalizeH="0" baseline="0" noProof="0" dirty="0">
                <a:ln>
                  <a:noFill/>
                </a:ln>
                <a:solidFill>
                  <a:srgbClr val="ED7D31"/>
                </a:solidFill>
                <a:effectLst/>
                <a:uLnTx/>
                <a:uFillTx/>
                <a:latin typeface="Calibri" panose="020F0502020204030204"/>
                <a:ea typeface="맑은 고딕"/>
                <a:cs typeface="+mn-cs"/>
              </a:rPr>
              <a:t>Y</a:t>
            </a:r>
          </a:p>
        </p:txBody>
      </p:sp>
      <p:sp>
        <p:nvSpPr>
          <p:cNvPr id="91" name="Komut Düğmesi: Geri veya Önceki 90">
            <a:hlinkClick r:id="" action="ppaction://hlinkshowjump?jump=previousslide" highlightClick="1"/>
          </p:cNvPr>
          <p:cNvSpPr/>
          <p:nvPr/>
        </p:nvSpPr>
        <p:spPr>
          <a:xfrm>
            <a:off x="10938709" y="6384758"/>
            <a:ext cx="625642" cy="473242"/>
          </a:xfrm>
          <a:prstGeom prst="actionButtonBackPrevious">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black"/>
              </a:solidFill>
              <a:effectLst/>
              <a:uLnTx/>
              <a:uFillTx/>
              <a:latin typeface="Arial"/>
              <a:ea typeface="맑은 고딕"/>
              <a:cs typeface="+mn-cs"/>
            </a:endParaRPr>
          </a:p>
        </p:txBody>
      </p:sp>
      <p:sp>
        <p:nvSpPr>
          <p:cNvPr id="92" name="Komut Düğmesi: İleri veya Sonraki 91">
            <a:hlinkClick r:id="" action="ppaction://hlinkshowjump?jump=nextslide" highlightClick="1"/>
          </p:cNvPr>
          <p:cNvSpPr/>
          <p:nvPr/>
        </p:nvSpPr>
        <p:spPr>
          <a:xfrm>
            <a:off x="11630526" y="6384758"/>
            <a:ext cx="545431" cy="473242"/>
          </a:xfrm>
          <a:prstGeom prst="actionButtonForwardNex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black"/>
              </a:solidFill>
              <a:effectLst/>
              <a:uLnTx/>
              <a:uFillTx/>
              <a:latin typeface="Arial"/>
              <a:ea typeface="맑은 고딕"/>
              <a:cs typeface="+mn-cs"/>
            </a:endParaRPr>
          </a:p>
        </p:txBody>
      </p:sp>
      <p:sp>
        <p:nvSpPr>
          <p:cNvPr id="46" name="Yuvarlatılmış Dikdörtgen 45"/>
          <p:cNvSpPr/>
          <p:nvPr/>
        </p:nvSpPr>
        <p:spPr>
          <a:xfrm>
            <a:off x="8726905" y="0"/>
            <a:ext cx="3465095" cy="545432"/>
          </a:xfrm>
          <a:prstGeom prst="roundRect">
            <a:avLst/>
          </a:prstGeom>
          <a:solidFill>
            <a:srgbClr val="38A7B5"/>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400" b="0" i="0" u="none" strike="noStrike" kern="1200" cap="none" spc="0" normalizeH="0" baseline="0" noProof="0" dirty="0">
                <a:ln>
                  <a:noFill/>
                </a:ln>
                <a:solidFill>
                  <a:prstClr val="white"/>
                </a:solidFill>
                <a:effectLst/>
                <a:uLnTx/>
                <a:uFillTx/>
                <a:latin typeface="Arial"/>
                <a:ea typeface="맑은 고딕"/>
                <a:cs typeface="+mn-cs"/>
              </a:rPr>
              <a:t>Doğru Yanlış Soruları</a:t>
            </a:r>
          </a:p>
        </p:txBody>
      </p:sp>
      <p:sp>
        <p:nvSpPr>
          <p:cNvPr id="47" name="Dikdörtgen 46"/>
          <p:cNvSpPr/>
          <p:nvPr/>
        </p:nvSpPr>
        <p:spPr>
          <a:xfrm>
            <a:off x="141618" y="1637868"/>
            <a:ext cx="308087" cy="760558"/>
          </a:xfrm>
          <a:prstGeom prst="rect">
            <a:avLst/>
          </a:prstGeom>
          <a:solidFill>
            <a:srgbClr val="38A7B5"/>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3600" b="0" i="0" u="none" strike="noStrike" kern="1200" cap="none" spc="0" normalizeH="0" baseline="0" noProof="0" dirty="0">
                <a:ln>
                  <a:noFill/>
                </a:ln>
                <a:solidFill>
                  <a:prstClr val="white"/>
                </a:solidFill>
                <a:effectLst/>
                <a:uLnTx/>
                <a:uFillTx/>
                <a:latin typeface="Arial"/>
                <a:ea typeface="맑은 고딕"/>
                <a:cs typeface="+mn-cs"/>
              </a:rPr>
              <a:t>2</a:t>
            </a:r>
          </a:p>
        </p:txBody>
      </p:sp>
      <p:sp>
        <p:nvSpPr>
          <p:cNvPr id="55" name="Dikdörtgen 54"/>
          <p:cNvSpPr/>
          <p:nvPr/>
        </p:nvSpPr>
        <p:spPr>
          <a:xfrm>
            <a:off x="126628" y="2573695"/>
            <a:ext cx="308087" cy="754121"/>
          </a:xfrm>
          <a:prstGeom prst="rect">
            <a:avLst/>
          </a:prstGeom>
          <a:solidFill>
            <a:srgbClr val="38A7B5"/>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3600" b="0" i="0" u="none" strike="noStrike" kern="1200" cap="none" spc="0" normalizeH="0" baseline="0" noProof="0" dirty="0">
                <a:ln>
                  <a:noFill/>
                </a:ln>
                <a:solidFill>
                  <a:prstClr val="white"/>
                </a:solidFill>
                <a:effectLst/>
                <a:uLnTx/>
                <a:uFillTx/>
                <a:latin typeface="Arial"/>
                <a:ea typeface="맑은 고딕"/>
                <a:cs typeface="+mn-cs"/>
              </a:rPr>
              <a:t>3</a:t>
            </a:r>
          </a:p>
        </p:txBody>
      </p:sp>
      <p:sp>
        <p:nvSpPr>
          <p:cNvPr id="56" name="Dikdörtgen 55"/>
          <p:cNvSpPr/>
          <p:nvPr/>
        </p:nvSpPr>
        <p:spPr>
          <a:xfrm>
            <a:off x="126628" y="3514389"/>
            <a:ext cx="310585" cy="771862"/>
          </a:xfrm>
          <a:prstGeom prst="rect">
            <a:avLst/>
          </a:prstGeom>
          <a:solidFill>
            <a:srgbClr val="38A7B5"/>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3600" b="0" i="0" u="none" strike="noStrike" kern="1200" cap="none" spc="0" normalizeH="0" baseline="0" noProof="0" dirty="0">
                <a:ln>
                  <a:noFill/>
                </a:ln>
                <a:solidFill>
                  <a:prstClr val="white"/>
                </a:solidFill>
                <a:effectLst/>
                <a:uLnTx/>
                <a:uFillTx/>
                <a:latin typeface="Arial"/>
                <a:ea typeface="맑은 고딕"/>
                <a:cs typeface="+mn-cs"/>
              </a:rPr>
              <a:t>4</a:t>
            </a:r>
          </a:p>
        </p:txBody>
      </p:sp>
      <p:sp>
        <p:nvSpPr>
          <p:cNvPr id="57" name="Dikdörtgen 56"/>
          <p:cNvSpPr/>
          <p:nvPr/>
        </p:nvSpPr>
        <p:spPr>
          <a:xfrm>
            <a:off x="126628" y="4470073"/>
            <a:ext cx="293097" cy="757554"/>
          </a:xfrm>
          <a:prstGeom prst="rect">
            <a:avLst/>
          </a:prstGeom>
          <a:solidFill>
            <a:srgbClr val="38A7B5"/>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3600" b="0" i="0" u="none" strike="noStrike" kern="1200" cap="none" spc="0" normalizeH="0" baseline="0" noProof="0" dirty="0">
                <a:ln>
                  <a:noFill/>
                </a:ln>
                <a:solidFill>
                  <a:prstClr val="white"/>
                </a:solidFill>
                <a:effectLst/>
                <a:uLnTx/>
                <a:uFillTx/>
                <a:latin typeface="Arial"/>
                <a:ea typeface="맑은 고딕"/>
                <a:cs typeface="+mn-cs"/>
              </a:rPr>
              <a:t>5</a:t>
            </a:r>
          </a:p>
        </p:txBody>
      </p:sp>
      <p:sp>
        <p:nvSpPr>
          <p:cNvPr id="58" name="Dikdörtgen 57"/>
          <p:cNvSpPr/>
          <p:nvPr/>
        </p:nvSpPr>
        <p:spPr>
          <a:xfrm>
            <a:off x="126628" y="5381469"/>
            <a:ext cx="248126" cy="754504"/>
          </a:xfrm>
          <a:prstGeom prst="rect">
            <a:avLst/>
          </a:prstGeom>
          <a:solidFill>
            <a:srgbClr val="38A7B5"/>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3600" b="0" i="0" u="none" strike="noStrike" kern="1200" cap="none" spc="0" normalizeH="0" baseline="0" noProof="0" dirty="0">
                <a:ln>
                  <a:noFill/>
                </a:ln>
                <a:solidFill>
                  <a:prstClr val="white"/>
                </a:solidFill>
                <a:effectLst/>
                <a:uLnTx/>
                <a:uFillTx/>
                <a:latin typeface="Arial"/>
                <a:ea typeface="맑은 고딕"/>
                <a:cs typeface="+mn-cs"/>
              </a:rPr>
              <a:t>6</a:t>
            </a:r>
          </a:p>
        </p:txBody>
      </p:sp>
    </p:spTree>
    <p:extLst>
      <p:ext uri="{BB962C8B-B14F-4D97-AF65-F5344CB8AC3E}">
        <p14:creationId xmlns:p14="http://schemas.microsoft.com/office/powerpoint/2010/main" val="274483550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1"/>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850"/>
                                        <p:tgtEl>
                                          <p:spTgt spid="10"/>
                                        </p:tgtEl>
                                      </p:cBhvr>
                                    </p:animEffect>
                                  </p:childTnLst>
                                  <p:subTnLst>
                                    <p:audio>
                                      <p:cMediaNode>
                                        <p:cTn display="0" masterRel="sameClick">
                                          <p:stCondLst>
                                            <p:cond evt="begin" delay="0">
                                              <p:tn val="5"/>
                                            </p:cond>
                                          </p:stCondLst>
                                          <p:endCondLst>
                                            <p:cond evt="onStopAudio" delay="0">
                                              <p:tgtEl>
                                                <p:sldTgt/>
                                              </p:tgtEl>
                                            </p:cond>
                                          </p:endCondLst>
                                        </p:cTn>
                                        <p:tgtEl>
                                          <p:sndTgt r:embed="rId3" name="Doğru Cevap.wav"/>
                                        </p:tgtEl>
                                      </p:cMediaNode>
                                    </p:audio>
                                  </p:subTnLst>
                                </p:cTn>
                              </p:par>
                              <p:par>
                                <p:cTn id="8" presetID="1" presetClass="exit"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10" restart="whenNotActive" fill="hold" evtFilter="cancelBubble" nodeType="interactiveSeq">
                <p:stCondLst>
                  <p:cond evt="onClick" delay="0">
                    <p:tgtEl>
                      <p:spTgt spid="12"/>
                    </p:tgtEl>
                  </p:cond>
                </p:stCondLst>
                <p:endSync evt="end" delay="0">
                  <p:rtn val="all"/>
                </p:endSync>
                <p:childTnLst>
                  <p:par>
                    <p:cTn id="11" fill="hold">
                      <p:stCondLst>
                        <p:cond delay="0"/>
                      </p:stCondLst>
                      <p:childTnLst>
                        <p:par>
                          <p:cTn id="12" fill="hold">
                            <p:stCondLst>
                              <p:cond delay="0"/>
                            </p:stCondLst>
                            <p:childTnLst>
                              <p:par>
                                <p:cTn id="13" presetID="10" presetClass="entr" presetSubtype="0" fill="remove"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1250"/>
                                        <p:tgtEl>
                                          <p:spTgt spid="9"/>
                                        </p:tgtEl>
                                      </p:cBhvr>
                                    </p:animEffect>
                                  </p:childTnLst>
                                  <p:subTnLst>
                                    <p:audio>
                                      <p:cMediaNode>
                                        <p:cTn display="0" masterRel="sameClick">
                                          <p:stCondLst>
                                            <p:cond evt="begin" delay="0">
                                              <p:tn val="13"/>
                                            </p:cond>
                                          </p:stCondLst>
                                          <p:endCondLst>
                                            <p:cond evt="onStopAudio" delay="0">
                                              <p:tgtEl>
                                                <p:sldTgt/>
                                              </p:tgtEl>
                                            </p:cond>
                                          </p:endCondLst>
                                        </p:cTn>
                                        <p:tgtEl>
                                          <p:sndTgt r:embed="rId4" name="Yanlış Cevap.wav"/>
                                        </p:tgtEl>
                                      </p:cMediaNode>
                                    </p:audio>
                                  </p:subTnLst>
                                </p:cTn>
                              </p:par>
                            </p:childTnLst>
                          </p:cTn>
                        </p:par>
                      </p:childTnLst>
                    </p:cTn>
                  </p:par>
                </p:childTnLst>
              </p:cTn>
              <p:nextCondLst>
                <p:cond evt="onClick" delay="0">
                  <p:tgtEl>
                    <p:spTgt spid="12"/>
                  </p:tgtEl>
                </p:cond>
              </p:nextCondLst>
            </p:seq>
            <p:seq concurrent="1" nextAc="seek">
              <p:cTn id="16" restart="whenNotActive" fill="hold" evtFilter="cancelBubble" nodeType="interactiveSeq">
                <p:stCondLst>
                  <p:cond evt="onClick" delay="0">
                    <p:tgtEl>
                      <p:spTgt spid="32"/>
                    </p:tgtEl>
                  </p:cond>
                </p:stCondLst>
                <p:endSync evt="end" delay="0">
                  <p:rtn val="all"/>
                </p:endSync>
                <p:childTnLst>
                  <p:par>
                    <p:cTn id="17" fill="hold">
                      <p:stCondLst>
                        <p:cond delay="0"/>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30"/>
                                        </p:tgtEl>
                                        <p:attrNameLst>
                                          <p:attrName>style.visibility</p:attrName>
                                        </p:attrNameLst>
                                      </p:cBhvr>
                                      <p:to>
                                        <p:strVal val="visible"/>
                                      </p:to>
                                    </p:set>
                                    <p:animEffect transition="in" filter="fade">
                                      <p:cBhvr>
                                        <p:cTn id="21" dur="850"/>
                                        <p:tgtEl>
                                          <p:spTgt spid="30"/>
                                        </p:tgtEl>
                                      </p:cBhvr>
                                    </p:animEffect>
                                  </p:childTnLst>
                                  <p:subTnLst>
                                    <p:audio>
                                      <p:cMediaNode>
                                        <p:cTn display="0" masterRel="sameClick">
                                          <p:stCondLst>
                                            <p:cond evt="begin" delay="0">
                                              <p:tn val="19"/>
                                            </p:cond>
                                          </p:stCondLst>
                                          <p:endCondLst>
                                            <p:cond evt="onStopAudio" delay="0">
                                              <p:tgtEl>
                                                <p:sldTgt/>
                                              </p:tgtEl>
                                            </p:cond>
                                          </p:endCondLst>
                                        </p:cTn>
                                        <p:tgtEl>
                                          <p:sndTgt r:embed="rId3" name="Doğru Cevap.wav"/>
                                        </p:tgtEl>
                                      </p:cMediaNode>
                                    </p:audio>
                                  </p:subTnLst>
                                </p:cTn>
                              </p:par>
                              <p:par>
                                <p:cTn id="22" presetID="1" presetClass="exit" presetSubtype="0" fill="hold" grpId="0" nodeType="withEffect">
                                  <p:stCondLst>
                                    <p:cond delay="0"/>
                                  </p:stCondLst>
                                  <p:childTnLst>
                                    <p:set>
                                      <p:cBhvr>
                                        <p:cTn id="23" dur="1" fill="hold">
                                          <p:stCondLst>
                                            <p:cond delay="0"/>
                                          </p:stCondLst>
                                        </p:cTn>
                                        <p:tgtEl>
                                          <p:spTgt spid="31"/>
                                        </p:tgtEl>
                                        <p:attrNameLst>
                                          <p:attrName>style.visibility</p:attrName>
                                        </p:attrNameLst>
                                      </p:cBhvr>
                                      <p:to>
                                        <p:strVal val="hidden"/>
                                      </p:to>
                                    </p:set>
                                  </p:childTnLst>
                                </p:cTn>
                              </p:par>
                            </p:childTnLst>
                          </p:cTn>
                        </p:par>
                      </p:childTnLst>
                    </p:cTn>
                  </p:par>
                </p:childTnLst>
              </p:cTn>
              <p:nextCondLst>
                <p:cond evt="onClick" delay="0">
                  <p:tgtEl>
                    <p:spTgt spid="32"/>
                  </p:tgtEl>
                </p:cond>
              </p:nextCondLst>
            </p:seq>
            <p:seq concurrent="1" nextAc="seek">
              <p:cTn id="24" restart="whenNotActive" fill="hold" evtFilter="cancelBubble" nodeType="interactiveSeq">
                <p:stCondLst>
                  <p:cond evt="onClick" delay="0">
                    <p:tgtEl>
                      <p:spTgt spid="31"/>
                    </p:tgtEl>
                  </p:cond>
                </p:stCondLst>
                <p:endSync evt="end" delay="0">
                  <p:rtn val="all"/>
                </p:endSync>
                <p:childTnLst>
                  <p:par>
                    <p:cTn id="25" fill="hold">
                      <p:stCondLst>
                        <p:cond delay="0"/>
                      </p:stCondLst>
                      <p:childTnLst>
                        <p:par>
                          <p:cTn id="26" fill="hold">
                            <p:stCondLst>
                              <p:cond delay="0"/>
                            </p:stCondLst>
                            <p:childTnLst>
                              <p:par>
                                <p:cTn id="27" presetID="10" presetClass="entr" presetSubtype="0" fill="remove" grpId="0" nodeType="clickEffect">
                                  <p:stCondLst>
                                    <p:cond delay="0"/>
                                  </p:stCondLst>
                                  <p:childTnLst>
                                    <p:set>
                                      <p:cBhvr>
                                        <p:cTn id="28" dur="1" fill="hold">
                                          <p:stCondLst>
                                            <p:cond delay="0"/>
                                          </p:stCondLst>
                                        </p:cTn>
                                        <p:tgtEl>
                                          <p:spTgt spid="29"/>
                                        </p:tgtEl>
                                        <p:attrNameLst>
                                          <p:attrName>style.visibility</p:attrName>
                                        </p:attrNameLst>
                                      </p:cBhvr>
                                      <p:to>
                                        <p:strVal val="visible"/>
                                      </p:to>
                                    </p:set>
                                    <p:animEffect transition="in" filter="fade">
                                      <p:cBhvr>
                                        <p:cTn id="29" dur="1250"/>
                                        <p:tgtEl>
                                          <p:spTgt spid="29"/>
                                        </p:tgtEl>
                                      </p:cBhvr>
                                    </p:animEffect>
                                  </p:childTnLst>
                                  <p:subTnLst>
                                    <p:audio>
                                      <p:cMediaNode>
                                        <p:cTn display="0" masterRel="sameClick">
                                          <p:stCondLst>
                                            <p:cond evt="begin" delay="0">
                                              <p:tn val="27"/>
                                            </p:cond>
                                          </p:stCondLst>
                                          <p:endCondLst>
                                            <p:cond evt="onStopAudio" delay="0">
                                              <p:tgtEl>
                                                <p:sldTgt/>
                                              </p:tgtEl>
                                            </p:cond>
                                          </p:endCondLst>
                                        </p:cTn>
                                        <p:tgtEl>
                                          <p:sndTgt r:embed="rId4" name="Yanlış Cevap.wav"/>
                                        </p:tgtEl>
                                      </p:cMediaNode>
                                    </p:audio>
                                  </p:subTnLst>
                                </p:cTn>
                              </p:par>
                            </p:childTnLst>
                          </p:cTn>
                        </p:par>
                      </p:childTnLst>
                    </p:cTn>
                  </p:par>
                </p:childTnLst>
              </p:cTn>
              <p:nextCondLst>
                <p:cond evt="onClick" delay="0">
                  <p:tgtEl>
                    <p:spTgt spid="31"/>
                  </p:tgtEl>
                </p:cond>
              </p:nextCondLst>
            </p:seq>
            <p:seq concurrent="1" nextAc="seek">
              <p:cTn id="30" restart="whenNotActive" fill="hold" evtFilter="cancelBubble" nodeType="interactiveSeq">
                <p:stCondLst>
                  <p:cond evt="onClick" delay="0">
                    <p:tgtEl>
                      <p:spTgt spid="53"/>
                    </p:tgtEl>
                  </p:cond>
                </p:stCondLst>
                <p:endSync evt="end" delay="0">
                  <p:rtn val="all"/>
                </p:endSync>
                <p:childTnLst>
                  <p:par>
                    <p:cTn id="31" fill="hold">
                      <p:stCondLst>
                        <p:cond delay="0"/>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52"/>
                                        </p:tgtEl>
                                        <p:attrNameLst>
                                          <p:attrName>style.visibility</p:attrName>
                                        </p:attrNameLst>
                                      </p:cBhvr>
                                      <p:to>
                                        <p:strVal val="visible"/>
                                      </p:to>
                                    </p:set>
                                    <p:animEffect transition="in" filter="fade">
                                      <p:cBhvr>
                                        <p:cTn id="35" dur="850"/>
                                        <p:tgtEl>
                                          <p:spTgt spid="52"/>
                                        </p:tgtEl>
                                      </p:cBhvr>
                                    </p:animEffect>
                                  </p:childTnLst>
                                  <p:subTnLst>
                                    <p:audio>
                                      <p:cMediaNode>
                                        <p:cTn display="0" masterRel="sameClick">
                                          <p:stCondLst>
                                            <p:cond evt="begin" delay="0">
                                              <p:tn val="33"/>
                                            </p:cond>
                                          </p:stCondLst>
                                          <p:endCondLst>
                                            <p:cond evt="onStopAudio" delay="0">
                                              <p:tgtEl>
                                                <p:sldTgt/>
                                              </p:tgtEl>
                                            </p:cond>
                                          </p:endCondLst>
                                        </p:cTn>
                                        <p:tgtEl>
                                          <p:sndTgt r:embed="rId3" name="Doğru Cevap.wav"/>
                                        </p:tgtEl>
                                      </p:cMediaNode>
                                    </p:audio>
                                  </p:subTnLst>
                                </p:cTn>
                              </p:par>
                              <p:par>
                                <p:cTn id="36" presetID="1" presetClass="exit" presetSubtype="0" fill="hold" grpId="0" nodeType="withEffect">
                                  <p:stCondLst>
                                    <p:cond delay="0"/>
                                  </p:stCondLst>
                                  <p:childTnLst>
                                    <p:set>
                                      <p:cBhvr>
                                        <p:cTn id="37" dur="1" fill="hold">
                                          <p:stCondLst>
                                            <p:cond delay="0"/>
                                          </p:stCondLst>
                                        </p:cTn>
                                        <p:tgtEl>
                                          <p:spTgt spid="54"/>
                                        </p:tgtEl>
                                        <p:attrNameLst>
                                          <p:attrName>style.visibility</p:attrName>
                                        </p:attrNameLst>
                                      </p:cBhvr>
                                      <p:to>
                                        <p:strVal val="hidden"/>
                                      </p:to>
                                    </p:set>
                                  </p:childTnLst>
                                </p:cTn>
                              </p:par>
                            </p:childTnLst>
                          </p:cTn>
                        </p:par>
                      </p:childTnLst>
                    </p:cTn>
                  </p:par>
                </p:childTnLst>
              </p:cTn>
              <p:nextCondLst>
                <p:cond evt="onClick" delay="0">
                  <p:tgtEl>
                    <p:spTgt spid="53"/>
                  </p:tgtEl>
                </p:cond>
              </p:nextCondLst>
            </p:seq>
            <p:seq concurrent="1" nextAc="seek">
              <p:cTn id="38" restart="whenNotActive" fill="hold" evtFilter="cancelBubble" nodeType="interactiveSeq">
                <p:stCondLst>
                  <p:cond evt="onClick" delay="0">
                    <p:tgtEl>
                      <p:spTgt spid="54"/>
                    </p:tgtEl>
                  </p:cond>
                </p:stCondLst>
                <p:endSync evt="end" delay="0">
                  <p:rtn val="all"/>
                </p:endSync>
                <p:childTnLst>
                  <p:par>
                    <p:cTn id="39" fill="hold">
                      <p:stCondLst>
                        <p:cond delay="0"/>
                      </p:stCondLst>
                      <p:childTnLst>
                        <p:par>
                          <p:cTn id="40" fill="hold">
                            <p:stCondLst>
                              <p:cond delay="0"/>
                            </p:stCondLst>
                            <p:childTnLst>
                              <p:par>
                                <p:cTn id="41" presetID="10" presetClass="entr" presetSubtype="0" fill="remove" grpId="0" nodeType="clickEffect">
                                  <p:stCondLst>
                                    <p:cond delay="0"/>
                                  </p:stCondLst>
                                  <p:childTnLst>
                                    <p:set>
                                      <p:cBhvr>
                                        <p:cTn id="42" dur="1" fill="hold">
                                          <p:stCondLst>
                                            <p:cond delay="0"/>
                                          </p:stCondLst>
                                        </p:cTn>
                                        <p:tgtEl>
                                          <p:spTgt spid="51"/>
                                        </p:tgtEl>
                                        <p:attrNameLst>
                                          <p:attrName>style.visibility</p:attrName>
                                        </p:attrNameLst>
                                      </p:cBhvr>
                                      <p:to>
                                        <p:strVal val="visible"/>
                                      </p:to>
                                    </p:set>
                                    <p:animEffect transition="in" filter="fade">
                                      <p:cBhvr>
                                        <p:cTn id="43" dur="1250"/>
                                        <p:tgtEl>
                                          <p:spTgt spid="51"/>
                                        </p:tgtEl>
                                      </p:cBhvr>
                                    </p:animEffect>
                                  </p:childTnLst>
                                  <p:subTnLst>
                                    <p:audio>
                                      <p:cMediaNode>
                                        <p:cTn display="0" masterRel="sameClick">
                                          <p:stCondLst>
                                            <p:cond evt="begin" delay="0">
                                              <p:tn val="41"/>
                                            </p:cond>
                                          </p:stCondLst>
                                          <p:endCondLst>
                                            <p:cond evt="onStopAudio" delay="0">
                                              <p:tgtEl>
                                                <p:sldTgt/>
                                              </p:tgtEl>
                                            </p:cond>
                                          </p:endCondLst>
                                        </p:cTn>
                                        <p:tgtEl>
                                          <p:sndTgt r:embed="rId4" name="Yanlış Cevap.wav"/>
                                        </p:tgtEl>
                                      </p:cMediaNode>
                                    </p:audio>
                                  </p:subTnLst>
                                </p:cTn>
                              </p:par>
                            </p:childTnLst>
                          </p:cTn>
                        </p:par>
                      </p:childTnLst>
                    </p:cTn>
                  </p:par>
                </p:childTnLst>
              </p:cTn>
              <p:nextCondLst>
                <p:cond evt="onClick" delay="0">
                  <p:tgtEl>
                    <p:spTgt spid="54"/>
                  </p:tgtEl>
                </p:cond>
              </p:nextCondLst>
            </p:seq>
            <p:seq concurrent="1" nextAc="seek">
              <p:cTn id="44" restart="whenNotActive" fill="hold" evtFilter="cancelBubble" nodeType="interactiveSeq">
                <p:stCondLst>
                  <p:cond evt="onClick" delay="0">
                    <p:tgtEl>
                      <p:spTgt spid="74"/>
                    </p:tgtEl>
                  </p:cond>
                </p:stCondLst>
                <p:endSync evt="end" delay="0">
                  <p:rtn val="all"/>
                </p:endSync>
                <p:childTnLst>
                  <p:par>
                    <p:cTn id="45" fill="hold">
                      <p:stCondLst>
                        <p:cond delay="0"/>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73"/>
                                        </p:tgtEl>
                                        <p:attrNameLst>
                                          <p:attrName>style.visibility</p:attrName>
                                        </p:attrNameLst>
                                      </p:cBhvr>
                                      <p:to>
                                        <p:strVal val="visible"/>
                                      </p:to>
                                    </p:set>
                                    <p:animEffect transition="in" filter="fade">
                                      <p:cBhvr>
                                        <p:cTn id="49" dur="850"/>
                                        <p:tgtEl>
                                          <p:spTgt spid="73"/>
                                        </p:tgtEl>
                                      </p:cBhvr>
                                    </p:animEffect>
                                  </p:childTnLst>
                                  <p:subTnLst>
                                    <p:audio>
                                      <p:cMediaNode>
                                        <p:cTn display="0" masterRel="sameClick">
                                          <p:stCondLst>
                                            <p:cond evt="begin" delay="0">
                                              <p:tn val="47"/>
                                            </p:cond>
                                          </p:stCondLst>
                                          <p:endCondLst>
                                            <p:cond evt="onStopAudio" delay="0">
                                              <p:tgtEl>
                                                <p:sldTgt/>
                                              </p:tgtEl>
                                            </p:cond>
                                          </p:endCondLst>
                                        </p:cTn>
                                        <p:tgtEl>
                                          <p:sndTgt r:embed="rId3" name="Doğru Cevap.wav"/>
                                        </p:tgtEl>
                                      </p:cMediaNode>
                                    </p:audio>
                                  </p:subTnLst>
                                </p:cTn>
                              </p:par>
                              <p:par>
                                <p:cTn id="50" presetID="1" presetClass="exit" presetSubtype="0" fill="hold" grpId="0" nodeType="withEffect">
                                  <p:stCondLst>
                                    <p:cond delay="0"/>
                                  </p:stCondLst>
                                  <p:childTnLst>
                                    <p:set>
                                      <p:cBhvr>
                                        <p:cTn id="51" dur="1" fill="hold">
                                          <p:stCondLst>
                                            <p:cond delay="0"/>
                                          </p:stCondLst>
                                        </p:cTn>
                                        <p:tgtEl>
                                          <p:spTgt spid="75"/>
                                        </p:tgtEl>
                                        <p:attrNameLst>
                                          <p:attrName>style.visibility</p:attrName>
                                        </p:attrNameLst>
                                      </p:cBhvr>
                                      <p:to>
                                        <p:strVal val="hidden"/>
                                      </p:to>
                                    </p:set>
                                  </p:childTnLst>
                                </p:cTn>
                              </p:par>
                            </p:childTnLst>
                          </p:cTn>
                        </p:par>
                      </p:childTnLst>
                    </p:cTn>
                  </p:par>
                </p:childTnLst>
              </p:cTn>
              <p:nextCondLst>
                <p:cond evt="onClick" delay="0">
                  <p:tgtEl>
                    <p:spTgt spid="74"/>
                  </p:tgtEl>
                </p:cond>
              </p:nextCondLst>
            </p:seq>
            <p:seq concurrent="1" nextAc="seek">
              <p:cTn id="52" restart="whenNotActive" fill="hold" evtFilter="cancelBubble" nodeType="interactiveSeq">
                <p:stCondLst>
                  <p:cond evt="onClick" delay="0">
                    <p:tgtEl>
                      <p:spTgt spid="75"/>
                    </p:tgtEl>
                  </p:cond>
                </p:stCondLst>
                <p:endSync evt="end" delay="0">
                  <p:rtn val="all"/>
                </p:endSync>
                <p:childTnLst>
                  <p:par>
                    <p:cTn id="53" fill="hold">
                      <p:stCondLst>
                        <p:cond delay="0"/>
                      </p:stCondLst>
                      <p:childTnLst>
                        <p:par>
                          <p:cTn id="54" fill="hold">
                            <p:stCondLst>
                              <p:cond delay="0"/>
                            </p:stCondLst>
                            <p:childTnLst>
                              <p:par>
                                <p:cTn id="55" presetID="10" presetClass="entr" presetSubtype="0" fill="remove" grpId="0" nodeType="clickEffect">
                                  <p:stCondLst>
                                    <p:cond delay="0"/>
                                  </p:stCondLst>
                                  <p:childTnLst>
                                    <p:set>
                                      <p:cBhvr>
                                        <p:cTn id="56" dur="1" fill="hold">
                                          <p:stCondLst>
                                            <p:cond delay="0"/>
                                          </p:stCondLst>
                                        </p:cTn>
                                        <p:tgtEl>
                                          <p:spTgt spid="72"/>
                                        </p:tgtEl>
                                        <p:attrNameLst>
                                          <p:attrName>style.visibility</p:attrName>
                                        </p:attrNameLst>
                                      </p:cBhvr>
                                      <p:to>
                                        <p:strVal val="visible"/>
                                      </p:to>
                                    </p:set>
                                    <p:animEffect transition="in" filter="fade">
                                      <p:cBhvr>
                                        <p:cTn id="57" dur="1250"/>
                                        <p:tgtEl>
                                          <p:spTgt spid="72"/>
                                        </p:tgtEl>
                                      </p:cBhvr>
                                    </p:animEffect>
                                  </p:childTnLst>
                                  <p:subTnLst>
                                    <p:audio>
                                      <p:cMediaNode>
                                        <p:cTn display="0" masterRel="sameClick">
                                          <p:stCondLst>
                                            <p:cond evt="begin" delay="0">
                                              <p:tn val="55"/>
                                            </p:cond>
                                          </p:stCondLst>
                                          <p:endCondLst>
                                            <p:cond evt="onStopAudio" delay="0">
                                              <p:tgtEl>
                                                <p:sldTgt/>
                                              </p:tgtEl>
                                            </p:cond>
                                          </p:endCondLst>
                                        </p:cTn>
                                        <p:tgtEl>
                                          <p:sndTgt r:embed="rId4" name="Yanlış Cevap.wav"/>
                                        </p:tgtEl>
                                      </p:cMediaNode>
                                    </p:audio>
                                  </p:subTnLst>
                                </p:cTn>
                              </p:par>
                            </p:childTnLst>
                          </p:cTn>
                        </p:par>
                      </p:childTnLst>
                    </p:cTn>
                  </p:par>
                </p:childTnLst>
              </p:cTn>
              <p:nextCondLst>
                <p:cond evt="onClick" delay="0">
                  <p:tgtEl>
                    <p:spTgt spid="75"/>
                  </p:tgtEl>
                </p:cond>
              </p:nextCondLst>
            </p:seq>
            <p:seq concurrent="1" nextAc="seek">
              <p:cTn id="58" restart="whenNotActive" fill="hold" evtFilter="cancelBubble" nodeType="interactiveSeq">
                <p:stCondLst>
                  <p:cond evt="onClick" delay="0">
                    <p:tgtEl>
                      <p:spTgt spid="82"/>
                    </p:tgtEl>
                  </p:cond>
                </p:stCondLst>
                <p:endSync evt="end" delay="0">
                  <p:rtn val="all"/>
                </p:endSync>
                <p:childTnLst>
                  <p:par>
                    <p:cTn id="59" fill="hold">
                      <p:stCondLst>
                        <p:cond delay="0"/>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80"/>
                                        </p:tgtEl>
                                        <p:attrNameLst>
                                          <p:attrName>style.visibility</p:attrName>
                                        </p:attrNameLst>
                                      </p:cBhvr>
                                      <p:to>
                                        <p:strVal val="visible"/>
                                      </p:to>
                                    </p:set>
                                    <p:animEffect transition="in" filter="fade">
                                      <p:cBhvr>
                                        <p:cTn id="63" dur="850"/>
                                        <p:tgtEl>
                                          <p:spTgt spid="80"/>
                                        </p:tgtEl>
                                      </p:cBhvr>
                                    </p:animEffect>
                                  </p:childTnLst>
                                  <p:subTnLst>
                                    <p:audio>
                                      <p:cMediaNode>
                                        <p:cTn display="0" masterRel="sameClick">
                                          <p:stCondLst>
                                            <p:cond evt="begin" delay="0">
                                              <p:tn val="61"/>
                                            </p:cond>
                                          </p:stCondLst>
                                          <p:endCondLst>
                                            <p:cond evt="onStopAudio" delay="0">
                                              <p:tgtEl>
                                                <p:sldTgt/>
                                              </p:tgtEl>
                                            </p:cond>
                                          </p:endCondLst>
                                        </p:cTn>
                                        <p:tgtEl>
                                          <p:sndTgt r:embed="rId3" name="Doğru Cevap.wav"/>
                                        </p:tgtEl>
                                      </p:cMediaNode>
                                    </p:audio>
                                  </p:subTnLst>
                                </p:cTn>
                              </p:par>
                              <p:par>
                                <p:cTn id="64" presetID="1" presetClass="exit" presetSubtype="0" fill="hold" grpId="0" nodeType="withEffect">
                                  <p:stCondLst>
                                    <p:cond delay="0"/>
                                  </p:stCondLst>
                                  <p:childTnLst>
                                    <p:set>
                                      <p:cBhvr>
                                        <p:cTn id="65" dur="1" fill="hold">
                                          <p:stCondLst>
                                            <p:cond delay="0"/>
                                          </p:stCondLst>
                                        </p:cTn>
                                        <p:tgtEl>
                                          <p:spTgt spid="81"/>
                                        </p:tgtEl>
                                        <p:attrNameLst>
                                          <p:attrName>style.visibility</p:attrName>
                                        </p:attrNameLst>
                                      </p:cBhvr>
                                      <p:to>
                                        <p:strVal val="hidden"/>
                                      </p:to>
                                    </p:set>
                                  </p:childTnLst>
                                </p:cTn>
                              </p:par>
                            </p:childTnLst>
                          </p:cTn>
                        </p:par>
                      </p:childTnLst>
                    </p:cTn>
                  </p:par>
                </p:childTnLst>
              </p:cTn>
              <p:nextCondLst>
                <p:cond evt="onClick" delay="0">
                  <p:tgtEl>
                    <p:spTgt spid="82"/>
                  </p:tgtEl>
                </p:cond>
              </p:nextCondLst>
            </p:seq>
            <p:seq concurrent="1" nextAc="seek">
              <p:cTn id="66" restart="whenNotActive" fill="hold" evtFilter="cancelBubble" nodeType="interactiveSeq">
                <p:stCondLst>
                  <p:cond evt="onClick" delay="0">
                    <p:tgtEl>
                      <p:spTgt spid="81"/>
                    </p:tgtEl>
                  </p:cond>
                </p:stCondLst>
                <p:endSync evt="end" delay="0">
                  <p:rtn val="all"/>
                </p:endSync>
                <p:childTnLst>
                  <p:par>
                    <p:cTn id="67" fill="hold">
                      <p:stCondLst>
                        <p:cond delay="0"/>
                      </p:stCondLst>
                      <p:childTnLst>
                        <p:par>
                          <p:cTn id="68" fill="hold">
                            <p:stCondLst>
                              <p:cond delay="0"/>
                            </p:stCondLst>
                            <p:childTnLst>
                              <p:par>
                                <p:cTn id="69" presetID="10" presetClass="entr" presetSubtype="0" fill="remove" grpId="0" nodeType="clickEffect">
                                  <p:stCondLst>
                                    <p:cond delay="0"/>
                                  </p:stCondLst>
                                  <p:childTnLst>
                                    <p:set>
                                      <p:cBhvr>
                                        <p:cTn id="70" dur="1" fill="hold">
                                          <p:stCondLst>
                                            <p:cond delay="0"/>
                                          </p:stCondLst>
                                        </p:cTn>
                                        <p:tgtEl>
                                          <p:spTgt spid="79"/>
                                        </p:tgtEl>
                                        <p:attrNameLst>
                                          <p:attrName>style.visibility</p:attrName>
                                        </p:attrNameLst>
                                      </p:cBhvr>
                                      <p:to>
                                        <p:strVal val="visible"/>
                                      </p:to>
                                    </p:set>
                                    <p:animEffect transition="in" filter="fade">
                                      <p:cBhvr>
                                        <p:cTn id="71" dur="1250"/>
                                        <p:tgtEl>
                                          <p:spTgt spid="79"/>
                                        </p:tgtEl>
                                      </p:cBhvr>
                                    </p:animEffect>
                                  </p:childTnLst>
                                  <p:subTnLst>
                                    <p:audio>
                                      <p:cMediaNode>
                                        <p:cTn display="0" masterRel="sameClick">
                                          <p:stCondLst>
                                            <p:cond evt="begin" delay="0">
                                              <p:tn val="69"/>
                                            </p:cond>
                                          </p:stCondLst>
                                          <p:endCondLst>
                                            <p:cond evt="onStopAudio" delay="0">
                                              <p:tgtEl>
                                                <p:sldTgt/>
                                              </p:tgtEl>
                                            </p:cond>
                                          </p:endCondLst>
                                        </p:cTn>
                                        <p:tgtEl>
                                          <p:sndTgt r:embed="rId4" name="Yanlış Cevap.wav"/>
                                        </p:tgtEl>
                                      </p:cMediaNode>
                                    </p:audio>
                                  </p:subTnLst>
                                </p:cTn>
                              </p:par>
                            </p:childTnLst>
                          </p:cTn>
                        </p:par>
                      </p:childTnLst>
                    </p:cTn>
                  </p:par>
                </p:childTnLst>
              </p:cTn>
              <p:nextCondLst>
                <p:cond evt="onClick" delay="0">
                  <p:tgtEl>
                    <p:spTgt spid="81"/>
                  </p:tgtEl>
                </p:cond>
              </p:nextCondLst>
            </p:seq>
            <p:seq concurrent="1" nextAc="seek">
              <p:cTn id="72" restart="whenNotActive" fill="hold" evtFilter="cancelBubble" nodeType="interactiveSeq">
                <p:stCondLst>
                  <p:cond evt="onClick" delay="0">
                    <p:tgtEl>
                      <p:spTgt spid="88"/>
                    </p:tgtEl>
                  </p:cond>
                </p:stCondLst>
                <p:endSync evt="end" delay="0">
                  <p:rtn val="all"/>
                </p:endSync>
                <p:childTnLst>
                  <p:par>
                    <p:cTn id="73" fill="hold">
                      <p:stCondLst>
                        <p:cond delay="0"/>
                      </p:stCondLst>
                      <p:childTnLst>
                        <p:par>
                          <p:cTn id="74" fill="hold">
                            <p:stCondLst>
                              <p:cond delay="0"/>
                            </p:stCondLst>
                            <p:childTnLst>
                              <p:par>
                                <p:cTn id="75" presetID="10" presetClass="entr" presetSubtype="0" fill="hold" grpId="0" nodeType="clickEffect">
                                  <p:stCondLst>
                                    <p:cond delay="0"/>
                                  </p:stCondLst>
                                  <p:childTnLst>
                                    <p:set>
                                      <p:cBhvr>
                                        <p:cTn id="76" dur="1" fill="hold">
                                          <p:stCondLst>
                                            <p:cond delay="0"/>
                                          </p:stCondLst>
                                        </p:cTn>
                                        <p:tgtEl>
                                          <p:spTgt spid="87"/>
                                        </p:tgtEl>
                                        <p:attrNameLst>
                                          <p:attrName>style.visibility</p:attrName>
                                        </p:attrNameLst>
                                      </p:cBhvr>
                                      <p:to>
                                        <p:strVal val="visible"/>
                                      </p:to>
                                    </p:set>
                                    <p:animEffect transition="in" filter="fade">
                                      <p:cBhvr>
                                        <p:cTn id="77" dur="850"/>
                                        <p:tgtEl>
                                          <p:spTgt spid="87"/>
                                        </p:tgtEl>
                                      </p:cBhvr>
                                    </p:animEffect>
                                  </p:childTnLst>
                                  <p:subTnLst>
                                    <p:audio>
                                      <p:cMediaNode>
                                        <p:cTn display="0" masterRel="sameClick">
                                          <p:stCondLst>
                                            <p:cond evt="begin" delay="0">
                                              <p:tn val="75"/>
                                            </p:cond>
                                          </p:stCondLst>
                                          <p:endCondLst>
                                            <p:cond evt="onStopAudio" delay="0">
                                              <p:tgtEl>
                                                <p:sldTgt/>
                                              </p:tgtEl>
                                            </p:cond>
                                          </p:endCondLst>
                                        </p:cTn>
                                        <p:tgtEl>
                                          <p:sndTgt r:embed="rId3" name="Doğru Cevap.wav"/>
                                        </p:tgtEl>
                                      </p:cMediaNode>
                                    </p:audio>
                                  </p:subTnLst>
                                </p:cTn>
                              </p:par>
                              <p:par>
                                <p:cTn id="78" presetID="1" presetClass="exit" presetSubtype="0" fill="hold" grpId="0" nodeType="withEffect">
                                  <p:stCondLst>
                                    <p:cond delay="0"/>
                                  </p:stCondLst>
                                  <p:childTnLst>
                                    <p:set>
                                      <p:cBhvr>
                                        <p:cTn id="79" dur="1" fill="hold">
                                          <p:stCondLst>
                                            <p:cond delay="0"/>
                                          </p:stCondLst>
                                        </p:cTn>
                                        <p:tgtEl>
                                          <p:spTgt spid="89"/>
                                        </p:tgtEl>
                                        <p:attrNameLst>
                                          <p:attrName>style.visibility</p:attrName>
                                        </p:attrNameLst>
                                      </p:cBhvr>
                                      <p:to>
                                        <p:strVal val="hidden"/>
                                      </p:to>
                                    </p:set>
                                  </p:childTnLst>
                                </p:cTn>
                              </p:par>
                            </p:childTnLst>
                          </p:cTn>
                        </p:par>
                      </p:childTnLst>
                    </p:cTn>
                  </p:par>
                </p:childTnLst>
              </p:cTn>
              <p:nextCondLst>
                <p:cond evt="onClick" delay="0">
                  <p:tgtEl>
                    <p:spTgt spid="88"/>
                  </p:tgtEl>
                </p:cond>
              </p:nextCondLst>
            </p:seq>
            <p:seq concurrent="1" nextAc="seek">
              <p:cTn id="80" restart="whenNotActive" fill="hold" evtFilter="cancelBubble" nodeType="interactiveSeq">
                <p:stCondLst>
                  <p:cond evt="onClick" delay="0">
                    <p:tgtEl>
                      <p:spTgt spid="89"/>
                    </p:tgtEl>
                  </p:cond>
                </p:stCondLst>
                <p:endSync evt="end" delay="0">
                  <p:rtn val="all"/>
                </p:endSync>
                <p:childTnLst>
                  <p:par>
                    <p:cTn id="81" fill="hold">
                      <p:stCondLst>
                        <p:cond delay="0"/>
                      </p:stCondLst>
                      <p:childTnLst>
                        <p:par>
                          <p:cTn id="82" fill="hold">
                            <p:stCondLst>
                              <p:cond delay="0"/>
                            </p:stCondLst>
                            <p:childTnLst>
                              <p:par>
                                <p:cTn id="83" presetID="10" presetClass="entr" presetSubtype="0" fill="remove" grpId="0" nodeType="clickEffect">
                                  <p:stCondLst>
                                    <p:cond delay="0"/>
                                  </p:stCondLst>
                                  <p:childTnLst>
                                    <p:set>
                                      <p:cBhvr>
                                        <p:cTn id="84" dur="1" fill="hold">
                                          <p:stCondLst>
                                            <p:cond delay="0"/>
                                          </p:stCondLst>
                                        </p:cTn>
                                        <p:tgtEl>
                                          <p:spTgt spid="86"/>
                                        </p:tgtEl>
                                        <p:attrNameLst>
                                          <p:attrName>style.visibility</p:attrName>
                                        </p:attrNameLst>
                                      </p:cBhvr>
                                      <p:to>
                                        <p:strVal val="visible"/>
                                      </p:to>
                                    </p:set>
                                    <p:animEffect transition="in" filter="fade">
                                      <p:cBhvr>
                                        <p:cTn id="85" dur="1250"/>
                                        <p:tgtEl>
                                          <p:spTgt spid="86"/>
                                        </p:tgtEl>
                                      </p:cBhvr>
                                    </p:animEffect>
                                  </p:childTnLst>
                                  <p:subTnLst>
                                    <p:audio>
                                      <p:cMediaNode>
                                        <p:cTn display="0" masterRel="sameClick">
                                          <p:stCondLst>
                                            <p:cond evt="begin" delay="0">
                                              <p:tn val="83"/>
                                            </p:cond>
                                          </p:stCondLst>
                                          <p:endCondLst>
                                            <p:cond evt="onStopAudio" delay="0">
                                              <p:tgtEl>
                                                <p:sldTgt/>
                                              </p:tgtEl>
                                            </p:cond>
                                          </p:endCondLst>
                                        </p:cTn>
                                        <p:tgtEl>
                                          <p:sndTgt r:embed="rId4" name="Yanlış Cevap.wav"/>
                                        </p:tgtEl>
                                      </p:cMediaNode>
                                    </p:audio>
                                  </p:subTnLst>
                                </p:cTn>
                              </p:par>
                            </p:childTnLst>
                          </p:cTn>
                        </p:par>
                      </p:childTnLst>
                    </p:cTn>
                  </p:par>
                </p:childTnLst>
              </p:cTn>
              <p:nextCondLst>
                <p:cond evt="onClick" delay="0">
                  <p:tgtEl>
                    <p:spTgt spid="89"/>
                  </p:tgtEl>
                </p:cond>
              </p:nextCondLst>
            </p:seq>
          </p:childTnLst>
        </p:cTn>
      </p:par>
    </p:tnLst>
    <p:bldLst>
      <p:bldP spid="9" grpId="0" animBg="1"/>
      <p:bldP spid="10" grpId="0" animBg="1"/>
      <p:bldP spid="12" grpId="0" animBg="1"/>
      <p:bldP spid="29" grpId="0" animBg="1"/>
      <p:bldP spid="30" grpId="0" animBg="1"/>
      <p:bldP spid="31" grpId="0" animBg="1"/>
      <p:bldP spid="51" grpId="0" animBg="1"/>
      <p:bldP spid="52" grpId="0" animBg="1"/>
      <p:bldP spid="54" grpId="0" animBg="1"/>
      <p:bldP spid="72" grpId="0" animBg="1"/>
      <p:bldP spid="73" grpId="0" animBg="1"/>
      <p:bldP spid="75" grpId="0" animBg="1"/>
      <p:bldP spid="79" grpId="0" animBg="1"/>
      <p:bldP spid="80" grpId="0" animBg="1"/>
      <p:bldP spid="81" grpId="0" animBg="1"/>
      <p:bldP spid="86" grpId="0" animBg="1"/>
      <p:bldP spid="87" grpId="0" animBg="1"/>
      <p:bldP spid="89"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oogle Shape;2282;p54"/>
          <p:cNvGrpSpPr/>
          <p:nvPr/>
        </p:nvGrpSpPr>
        <p:grpSpPr>
          <a:xfrm>
            <a:off x="5197396" y="1289616"/>
            <a:ext cx="6404053" cy="4634934"/>
            <a:chOff x="3578510" y="1419647"/>
            <a:chExt cx="4021500" cy="3062887"/>
          </a:xfrm>
        </p:grpSpPr>
        <p:sp>
          <p:nvSpPr>
            <p:cNvPr id="3" name="Google Shape;2283;p54"/>
            <p:cNvSpPr/>
            <p:nvPr/>
          </p:nvSpPr>
          <p:spPr>
            <a:xfrm>
              <a:off x="3716658" y="1548119"/>
              <a:ext cx="3748500" cy="2285700"/>
            </a:xfrm>
            <a:prstGeom prst="rect">
              <a:avLst/>
            </a:prstGeom>
            <a:no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 name="Google Shape;2284;p54"/>
            <p:cNvSpPr/>
            <p:nvPr/>
          </p:nvSpPr>
          <p:spPr>
            <a:xfrm>
              <a:off x="3578510" y="1419647"/>
              <a:ext cx="4021500" cy="2544300"/>
            </a:xfrm>
            <a:prstGeom prst="roundRect">
              <a:avLst>
                <a:gd name="adj" fmla="val 3857"/>
              </a:avLst>
            </a:prstGeom>
            <a:no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 name="Google Shape;2285;p54"/>
            <p:cNvSpPr/>
            <p:nvPr/>
          </p:nvSpPr>
          <p:spPr>
            <a:xfrm>
              <a:off x="4900908" y="3963886"/>
              <a:ext cx="1373274" cy="518648"/>
            </a:xfrm>
            <a:custGeom>
              <a:avLst/>
              <a:gdLst/>
              <a:ahLst/>
              <a:cxnLst/>
              <a:rect l="l" t="t" r="r" b="b"/>
              <a:pathLst>
                <a:path w="65999" h="24926" extrusionOk="0">
                  <a:moveTo>
                    <a:pt x="13372" y="0"/>
                  </a:moveTo>
                  <a:cubicBezTo>
                    <a:pt x="13051" y="1881"/>
                    <a:pt x="12653" y="8225"/>
                    <a:pt x="11445" y="11283"/>
                  </a:cubicBezTo>
                  <a:cubicBezTo>
                    <a:pt x="10237" y="14341"/>
                    <a:pt x="7883" y="16511"/>
                    <a:pt x="6125" y="18346"/>
                  </a:cubicBezTo>
                  <a:cubicBezTo>
                    <a:pt x="4367" y="20181"/>
                    <a:pt x="1875" y="21297"/>
                    <a:pt x="896" y="22291"/>
                  </a:cubicBezTo>
                  <a:cubicBezTo>
                    <a:pt x="-82" y="23285"/>
                    <a:pt x="-174" y="23896"/>
                    <a:pt x="254" y="24309"/>
                  </a:cubicBezTo>
                  <a:cubicBezTo>
                    <a:pt x="682" y="24722"/>
                    <a:pt x="805" y="24692"/>
                    <a:pt x="3465" y="24768"/>
                  </a:cubicBezTo>
                  <a:cubicBezTo>
                    <a:pt x="6125" y="24845"/>
                    <a:pt x="10925" y="24768"/>
                    <a:pt x="16215" y="24768"/>
                  </a:cubicBezTo>
                  <a:cubicBezTo>
                    <a:pt x="21505" y="24768"/>
                    <a:pt x="28630" y="24768"/>
                    <a:pt x="35204" y="24768"/>
                  </a:cubicBezTo>
                  <a:cubicBezTo>
                    <a:pt x="41778" y="24768"/>
                    <a:pt x="50783" y="24768"/>
                    <a:pt x="55660" y="24768"/>
                  </a:cubicBezTo>
                  <a:cubicBezTo>
                    <a:pt x="60537" y="24768"/>
                    <a:pt x="62754" y="25104"/>
                    <a:pt x="64466" y="24768"/>
                  </a:cubicBezTo>
                  <a:cubicBezTo>
                    <a:pt x="66178" y="24432"/>
                    <a:pt x="66056" y="23346"/>
                    <a:pt x="65934" y="22750"/>
                  </a:cubicBezTo>
                  <a:cubicBezTo>
                    <a:pt x="65812" y="22154"/>
                    <a:pt x="65353" y="22765"/>
                    <a:pt x="63732" y="21190"/>
                  </a:cubicBezTo>
                  <a:cubicBezTo>
                    <a:pt x="62111" y="19615"/>
                    <a:pt x="57999" y="16512"/>
                    <a:pt x="56210" y="13301"/>
                  </a:cubicBezTo>
                  <a:cubicBezTo>
                    <a:pt x="54421" y="10091"/>
                    <a:pt x="53505" y="4083"/>
                    <a:pt x="53000" y="1927"/>
                  </a:cubicBezTo>
                  <a:cubicBezTo>
                    <a:pt x="52496" y="-229"/>
                    <a:pt x="53153" y="627"/>
                    <a:pt x="53183" y="367"/>
                  </a:cubicBezTo>
                </a:path>
              </a:pathLst>
            </a:custGeom>
            <a:noFill/>
            <a:ln w="19050" cap="flat" cmpd="sng">
              <a:solidFill>
                <a:srgbClr val="000000"/>
              </a:solidFill>
              <a:prstDash val="solid"/>
              <a:round/>
              <a:headEnd type="none" w="med" len="med"/>
              <a:tailEnd type="none" w="med" len="med"/>
            </a:ln>
          </p:spPr>
          <p:txBody>
            <a:bodyPr/>
            <a:lstStyle/>
            <a:p>
              <a:endParaRPr lang="tr-TR"/>
            </a:p>
          </p:txBody>
        </p:sp>
        <p:cxnSp>
          <p:nvCxnSpPr>
            <p:cNvPr id="6" name="Google Shape;2286;p54"/>
            <p:cNvCxnSpPr/>
            <p:nvPr/>
          </p:nvCxnSpPr>
          <p:spPr>
            <a:xfrm>
              <a:off x="4915750" y="4433452"/>
              <a:ext cx="1353300" cy="0"/>
            </a:xfrm>
            <a:prstGeom prst="straightConnector1">
              <a:avLst/>
            </a:prstGeom>
            <a:noFill/>
            <a:ln w="19050" cap="flat" cmpd="sng">
              <a:solidFill>
                <a:srgbClr val="000000"/>
              </a:solidFill>
              <a:prstDash val="solid"/>
              <a:round/>
              <a:headEnd type="none" w="med" len="med"/>
              <a:tailEnd type="none" w="med" len="med"/>
            </a:ln>
          </p:spPr>
        </p:cxnSp>
      </p:grpSp>
      <p:grpSp>
        <p:nvGrpSpPr>
          <p:cNvPr id="8" name="Google Shape;2299;p54"/>
          <p:cNvGrpSpPr/>
          <p:nvPr/>
        </p:nvGrpSpPr>
        <p:grpSpPr>
          <a:xfrm>
            <a:off x="7086600" y="6095160"/>
            <a:ext cx="2358113" cy="362790"/>
            <a:chOff x="1816609" y="3851001"/>
            <a:chExt cx="1093674" cy="222193"/>
          </a:xfrm>
        </p:grpSpPr>
        <p:sp>
          <p:nvSpPr>
            <p:cNvPr id="9" name="Google Shape;2300;p54"/>
            <p:cNvSpPr/>
            <p:nvPr/>
          </p:nvSpPr>
          <p:spPr>
            <a:xfrm>
              <a:off x="1816609" y="3851001"/>
              <a:ext cx="1093674" cy="222193"/>
            </a:xfrm>
            <a:custGeom>
              <a:avLst/>
              <a:gdLst/>
              <a:ahLst/>
              <a:cxnLst/>
              <a:rect l="l" t="t" r="r" b="b"/>
              <a:pathLst>
                <a:path w="38900" h="7903" extrusionOk="0">
                  <a:moveTo>
                    <a:pt x="32154" y="852"/>
                  </a:moveTo>
                  <a:cubicBezTo>
                    <a:pt x="32029" y="852"/>
                    <a:pt x="31911" y="870"/>
                    <a:pt x="31815" y="910"/>
                  </a:cubicBezTo>
                  <a:cubicBezTo>
                    <a:pt x="30934" y="1259"/>
                    <a:pt x="30057" y="1619"/>
                    <a:pt x="29183" y="1986"/>
                  </a:cubicBezTo>
                  <a:cubicBezTo>
                    <a:pt x="30289" y="1683"/>
                    <a:pt x="31405" y="1423"/>
                    <a:pt x="32535" y="1209"/>
                  </a:cubicBezTo>
                  <a:cubicBezTo>
                    <a:pt x="32581" y="1198"/>
                    <a:pt x="32635" y="1195"/>
                    <a:pt x="32688" y="1195"/>
                  </a:cubicBezTo>
                  <a:cubicBezTo>
                    <a:pt x="32853" y="1195"/>
                    <a:pt x="33041" y="1234"/>
                    <a:pt x="33223" y="1298"/>
                  </a:cubicBezTo>
                  <a:cubicBezTo>
                    <a:pt x="32998" y="1017"/>
                    <a:pt x="32532" y="852"/>
                    <a:pt x="32154" y="852"/>
                  </a:cubicBezTo>
                  <a:close/>
                  <a:moveTo>
                    <a:pt x="36026" y="1808"/>
                  </a:moveTo>
                  <a:cubicBezTo>
                    <a:pt x="35323" y="1808"/>
                    <a:pt x="34635" y="1886"/>
                    <a:pt x="33969" y="2036"/>
                  </a:cubicBezTo>
                  <a:cubicBezTo>
                    <a:pt x="33969" y="2172"/>
                    <a:pt x="33908" y="2318"/>
                    <a:pt x="33758" y="2464"/>
                  </a:cubicBezTo>
                  <a:cubicBezTo>
                    <a:pt x="33648" y="2575"/>
                    <a:pt x="33541" y="2689"/>
                    <a:pt x="33441" y="2803"/>
                  </a:cubicBezTo>
                  <a:cubicBezTo>
                    <a:pt x="33530" y="2781"/>
                    <a:pt x="33619" y="2775"/>
                    <a:pt x="33712" y="2775"/>
                  </a:cubicBezTo>
                  <a:cubicBezTo>
                    <a:pt x="34364" y="2775"/>
                    <a:pt x="35031" y="3256"/>
                    <a:pt x="35052" y="3695"/>
                  </a:cubicBezTo>
                  <a:cubicBezTo>
                    <a:pt x="35341" y="3655"/>
                    <a:pt x="35634" y="3637"/>
                    <a:pt x="35926" y="3637"/>
                  </a:cubicBezTo>
                  <a:cubicBezTo>
                    <a:pt x="36290" y="3637"/>
                    <a:pt x="36657" y="3666"/>
                    <a:pt x="37028" y="3723"/>
                  </a:cubicBezTo>
                  <a:cubicBezTo>
                    <a:pt x="37099" y="3734"/>
                    <a:pt x="37170" y="3737"/>
                    <a:pt x="37234" y="3737"/>
                  </a:cubicBezTo>
                  <a:cubicBezTo>
                    <a:pt x="38415" y="3737"/>
                    <a:pt x="38900" y="2136"/>
                    <a:pt x="37502" y="1922"/>
                  </a:cubicBezTo>
                  <a:cubicBezTo>
                    <a:pt x="37007" y="1843"/>
                    <a:pt x="36511" y="1808"/>
                    <a:pt x="36026" y="1808"/>
                  </a:cubicBezTo>
                  <a:close/>
                  <a:moveTo>
                    <a:pt x="6480" y="3645"/>
                  </a:moveTo>
                  <a:lnTo>
                    <a:pt x="6480" y="3645"/>
                  </a:lnTo>
                  <a:cubicBezTo>
                    <a:pt x="6466" y="3652"/>
                    <a:pt x="6455" y="3655"/>
                    <a:pt x="6441" y="3659"/>
                  </a:cubicBezTo>
                  <a:cubicBezTo>
                    <a:pt x="6412" y="3723"/>
                    <a:pt x="6383" y="3787"/>
                    <a:pt x="6359" y="3851"/>
                  </a:cubicBezTo>
                  <a:cubicBezTo>
                    <a:pt x="6398" y="3784"/>
                    <a:pt x="6437" y="3713"/>
                    <a:pt x="6480" y="3645"/>
                  </a:cubicBezTo>
                  <a:close/>
                  <a:moveTo>
                    <a:pt x="21010" y="0"/>
                  </a:moveTo>
                  <a:cubicBezTo>
                    <a:pt x="20879" y="0"/>
                    <a:pt x="20747" y="18"/>
                    <a:pt x="20622" y="64"/>
                  </a:cubicBezTo>
                  <a:cubicBezTo>
                    <a:pt x="18436" y="831"/>
                    <a:pt x="16353" y="1801"/>
                    <a:pt x="14389" y="2977"/>
                  </a:cubicBezTo>
                  <a:cubicBezTo>
                    <a:pt x="14735" y="2475"/>
                    <a:pt x="15102" y="1990"/>
                    <a:pt x="15491" y="1512"/>
                  </a:cubicBezTo>
                  <a:cubicBezTo>
                    <a:pt x="16118" y="746"/>
                    <a:pt x="15117" y="289"/>
                    <a:pt x="14353" y="289"/>
                  </a:cubicBezTo>
                  <a:cubicBezTo>
                    <a:pt x="14154" y="289"/>
                    <a:pt x="13972" y="318"/>
                    <a:pt x="13836" y="385"/>
                  </a:cubicBezTo>
                  <a:cubicBezTo>
                    <a:pt x="12110" y="1244"/>
                    <a:pt x="10484" y="2261"/>
                    <a:pt x="8969" y="3431"/>
                  </a:cubicBezTo>
                  <a:cubicBezTo>
                    <a:pt x="9272" y="2842"/>
                    <a:pt x="9614" y="2268"/>
                    <a:pt x="9996" y="1708"/>
                  </a:cubicBezTo>
                  <a:cubicBezTo>
                    <a:pt x="10542" y="906"/>
                    <a:pt x="9646" y="471"/>
                    <a:pt x="8905" y="471"/>
                  </a:cubicBezTo>
                  <a:cubicBezTo>
                    <a:pt x="8694" y="471"/>
                    <a:pt x="8491" y="507"/>
                    <a:pt x="8341" y="581"/>
                  </a:cubicBezTo>
                  <a:cubicBezTo>
                    <a:pt x="5938" y="1741"/>
                    <a:pt x="3534" y="2903"/>
                    <a:pt x="1131" y="4062"/>
                  </a:cubicBezTo>
                  <a:cubicBezTo>
                    <a:pt x="1" y="4608"/>
                    <a:pt x="893" y="5670"/>
                    <a:pt x="1862" y="5670"/>
                  </a:cubicBezTo>
                  <a:cubicBezTo>
                    <a:pt x="2045" y="5670"/>
                    <a:pt x="2226" y="5635"/>
                    <a:pt x="2401" y="5549"/>
                  </a:cubicBezTo>
                  <a:cubicBezTo>
                    <a:pt x="3546" y="4996"/>
                    <a:pt x="4690" y="4443"/>
                    <a:pt x="5835" y="3891"/>
                  </a:cubicBezTo>
                  <a:lnTo>
                    <a:pt x="5835" y="3891"/>
                  </a:lnTo>
                  <a:cubicBezTo>
                    <a:pt x="5392" y="4055"/>
                    <a:pt x="4947" y="4211"/>
                    <a:pt x="4501" y="4361"/>
                  </a:cubicBezTo>
                  <a:cubicBezTo>
                    <a:pt x="4248" y="4447"/>
                    <a:pt x="3944" y="4508"/>
                    <a:pt x="3649" y="4508"/>
                  </a:cubicBezTo>
                  <a:cubicBezTo>
                    <a:pt x="3378" y="4508"/>
                    <a:pt x="3110" y="4458"/>
                    <a:pt x="2886" y="4336"/>
                  </a:cubicBezTo>
                  <a:cubicBezTo>
                    <a:pt x="2532" y="4144"/>
                    <a:pt x="2443" y="3773"/>
                    <a:pt x="2896" y="3619"/>
                  </a:cubicBezTo>
                  <a:cubicBezTo>
                    <a:pt x="4173" y="3191"/>
                    <a:pt x="5428" y="2707"/>
                    <a:pt x="6666" y="2164"/>
                  </a:cubicBezTo>
                  <a:cubicBezTo>
                    <a:pt x="6887" y="2069"/>
                    <a:pt x="7175" y="2015"/>
                    <a:pt x="7464" y="2015"/>
                  </a:cubicBezTo>
                  <a:cubicBezTo>
                    <a:pt x="7593" y="2015"/>
                    <a:pt x="7721" y="2026"/>
                    <a:pt x="7846" y="2047"/>
                  </a:cubicBezTo>
                  <a:cubicBezTo>
                    <a:pt x="8074" y="1901"/>
                    <a:pt x="8330" y="1794"/>
                    <a:pt x="8562" y="1794"/>
                  </a:cubicBezTo>
                  <a:cubicBezTo>
                    <a:pt x="8598" y="1794"/>
                    <a:pt x="8634" y="1797"/>
                    <a:pt x="8669" y="1805"/>
                  </a:cubicBezTo>
                  <a:cubicBezTo>
                    <a:pt x="9054" y="1865"/>
                    <a:pt x="9375" y="2079"/>
                    <a:pt x="9041" y="2490"/>
                  </a:cubicBezTo>
                  <a:cubicBezTo>
                    <a:pt x="8491" y="3153"/>
                    <a:pt x="8074" y="3841"/>
                    <a:pt x="7774" y="4600"/>
                  </a:cubicBezTo>
                  <a:cubicBezTo>
                    <a:pt x="9536" y="3398"/>
                    <a:pt x="11351" y="2283"/>
                    <a:pt x="13223" y="1256"/>
                  </a:cubicBezTo>
                  <a:cubicBezTo>
                    <a:pt x="13379" y="1170"/>
                    <a:pt x="13729" y="1091"/>
                    <a:pt x="14032" y="1091"/>
                  </a:cubicBezTo>
                  <a:cubicBezTo>
                    <a:pt x="14449" y="1091"/>
                    <a:pt x="14778" y="1238"/>
                    <a:pt x="14378" y="1701"/>
                  </a:cubicBezTo>
                  <a:cubicBezTo>
                    <a:pt x="13740" y="2447"/>
                    <a:pt x="13305" y="3220"/>
                    <a:pt x="13055" y="4116"/>
                  </a:cubicBezTo>
                  <a:cubicBezTo>
                    <a:pt x="14791" y="3156"/>
                    <a:pt x="16575" y="2111"/>
                    <a:pt x="18386" y="1494"/>
                  </a:cubicBezTo>
                  <a:cubicBezTo>
                    <a:pt x="18660" y="1402"/>
                    <a:pt x="18896" y="1359"/>
                    <a:pt x="19099" y="1359"/>
                  </a:cubicBezTo>
                  <a:cubicBezTo>
                    <a:pt x="20144" y="1359"/>
                    <a:pt x="20262" y="2514"/>
                    <a:pt x="20204" y="3630"/>
                  </a:cubicBezTo>
                  <a:cubicBezTo>
                    <a:pt x="21502" y="2892"/>
                    <a:pt x="22840" y="2229"/>
                    <a:pt x="24213" y="1634"/>
                  </a:cubicBezTo>
                  <a:cubicBezTo>
                    <a:pt x="24216" y="1630"/>
                    <a:pt x="24216" y="1623"/>
                    <a:pt x="24216" y="1619"/>
                  </a:cubicBezTo>
                  <a:cubicBezTo>
                    <a:pt x="24244" y="1109"/>
                    <a:pt x="24766" y="867"/>
                    <a:pt x="25304" y="867"/>
                  </a:cubicBezTo>
                  <a:cubicBezTo>
                    <a:pt x="25906" y="867"/>
                    <a:pt x="26530" y="1173"/>
                    <a:pt x="26499" y="1744"/>
                  </a:cubicBezTo>
                  <a:cubicBezTo>
                    <a:pt x="26477" y="2126"/>
                    <a:pt x="26438" y="2496"/>
                    <a:pt x="26384" y="2867"/>
                  </a:cubicBezTo>
                  <a:cubicBezTo>
                    <a:pt x="26591" y="2793"/>
                    <a:pt x="26798" y="2721"/>
                    <a:pt x="27004" y="2653"/>
                  </a:cubicBezTo>
                  <a:cubicBezTo>
                    <a:pt x="27236" y="2250"/>
                    <a:pt x="27483" y="1855"/>
                    <a:pt x="27743" y="1466"/>
                  </a:cubicBezTo>
                  <a:cubicBezTo>
                    <a:pt x="28220" y="746"/>
                    <a:pt x="27386" y="168"/>
                    <a:pt x="26695" y="168"/>
                  </a:cubicBezTo>
                  <a:cubicBezTo>
                    <a:pt x="26573" y="168"/>
                    <a:pt x="26459" y="186"/>
                    <a:pt x="26352" y="225"/>
                  </a:cubicBezTo>
                  <a:cubicBezTo>
                    <a:pt x="24637" y="842"/>
                    <a:pt x="23000" y="1591"/>
                    <a:pt x="21431" y="2468"/>
                  </a:cubicBezTo>
                  <a:cubicBezTo>
                    <a:pt x="21624" y="2079"/>
                    <a:pt x="21817" y="1690"/>
                    <a:pt x="22009" y="1305"/>
                  </a:cubicBezTo>
                  <a:cubicBezTo>
                    <a:pt x="22373" y="574"/>
                    <a:pt x="21702" y="0"/>
                    <a:pt x="21010" y="0"/>
                  </a:cubicBezTo>
                  <a:close/>
                  <a:moveTo>
                    <a:pt x="30485" y="3384"/>
                  </a:moveTo>
                  <a:cubicBezTo>
                    <a:pt x="28780" y="3837"/>
                    <a:pt x="27111" y="4407"/>
                    <a:pt x="25467" y="5085"/>
                  </a:cubicBezTo>
                  <a:cubicBezTo>
                    <a:pt x="25325" y="5146"/>
                    <a:pt x="25161" y="5174"/>
                    <a:pt x="24993" y="5174"/>
                  </a:cubicBezTo>
                  <a:cubicBezTo>
                    <a:pt x="24394" y="5174"/>
                    <a:pt x="23749" y="4817"/>
                    <a:pt x="23820" y="4208"/>
                  </a:cubicBezTo>
                  <a:lnTo>
                    <a:pt x="23820" y="4208"/>
                  </a:lnTo>
                  <a:cubicBezTo>
                    <a:pt x="23721" y="4437"/>
                    <a:pt x="23627" y="4668"/>
                    <a:pt x="23538" y="4903"/>
                  </a:cubicBezTo>
                  <a:cubicBezTo>
                    <a:pt x="23257" y="5627"/>
                    <a:pt x="24013" y="5920"/>
                    <a:pt x="24665" y="5920"/>
                  </a:cubicBezTo>
                  <a:cubicBezTo>
                    <a:pt x="24908" y="5920"/>
                    <a:pt x="25136" y="5880"/>
                    <a:pt x="25289" y="5806"/>
                  </a:cubicBezTo>
                  <a:cubicBezTo>
                    <a:pt x="26919" y="5021"/>
                    <a:pt x="28566" y="4276"/>
                    <a:pt x="30231" y="3570"/>
                  </a:cubicBezTo>
                  <a:lnTo>
                    <a:pt x="30231" y="3570"/>
                  </a:lnTo>
                  <a:cubicBezTo>
                    <a:pt x="30131" y="3805"/>
                    <a:pt x="30032" y="4040"/>
                    <a:pt x="29932" y="4276"/>
                  </a:cubicBezTo>
                  <a:cubicBezTo>
                    <a:pt x="29632" y="4985"/>
                    <a:pt x="30292" y="5260"/>
                    <a:pt x="30952" y="5260"/>
                  </a:cubicBezTo>
                  <a:cubicBezTo>
                    <a:pt x="31323" y="5260"/>
                    <a:pt x="31697" y="5171"/>
                    <a:pt x="31893" y="5024"/>
                  </a:cubicBezTo>
                  <a:lnTo>
                    <a:pt x="31893" y="5024"/>
                  </a:lnTo>
                  <a:cubicBezTo>
                    <a:pt x="31869" y="5036"/>
                    <a:pt x="31843" y="5042"/>
                    <a:pt x="31818" y="5049"/>
                  </a:cubicBezTo>
                  <a:cubicBezTo>
                    <a:pt x="31701" y="5082"/>
                    <a:pt x="31558" y="5100"/>
                    <a:pt x="31401" y="5100"/>
                  </a:cubicBezTo>
                  <a:cubicBezTo>
                    <a:pt x="30745" y="5100"/>
                    <a:pt x="29904" y="4786"/>
                    <a:pt x="30192" y="4044"/>
                  </a:cubicBezTo>
                  <a:cubicBezTo>
                    <a:pt x="30281" y="3816"/>
                    <a:pt x="30378" y="3594"/>
                    <a:pt x="30485" y="3384"/>
                  </a:cubicBezTo>
                  <a:close/>
                  <a:moveTo>
                    <a:pt x="24084" y="2903"/>
                  </a:moveTo>
                  <a:lnTo>
                    <a:pt x="24084" y="2903"/>
                  </a:lnTo>
                  <a:cubicBezTo>
                    <a:pt x="22447" y="3627"/>
                    <a:pt x="20875" y="4468"/>
                    <a:pt x="19353" y="5421"/>
                  </a:cubicBezTo>
                  <a:cubicBezTo>
                    <a:pt x="19242" y="5492"/>
                    <a:pt x="18785" y="5663"/>
                    <a:pt x="18443" y="5663"/>
                  </a:cubicBezTo>
                  <a:cubicBezTo>
                    <a:pt x="18208" y="5663"/>
                    <a:pt x="18026" y="5581"/>
                    <a:pt x="18051" y="5331"/>
                  </a:cubicBezTo>
                  <a:cubicBezTo>
                    <a:pt x="18065" y="5167"/>
                    <a:pt x="18122" y="4697"/>
                    <a:pt x="18150" y="4205"/>
                  </a:cubicBezTo>
                  <a:lnTo>
                    <a:pt x="18150" y="4205"/>
                  </a:lnTo>
                  <a:cubicBezTo>
                    <a:pt x="18037" y="4432"/>
                    <a:pt x="17926" y="4661"/>
                    <a:pt x="17812" y="4889"/>
                  </a:cubicBezTo>
                  <a:cubicBezTo>
                    <a:pt x="17398" y="5720"/>
                    <a:pt x="18073" y="6119"/>
                    <a:pt x="18779" y="6119"/>
                  </a:cubicBezTo>
                  <a:cubicBezTo>
                    <a:pt x="19110" y="6119"/>
                    <a:pt x="19445" y="6033"/>
                    <a:pt x="19684" y="5859"/>
                  </a:cubicBezTo>
                  <a:cubicBezTo>
                    <a:pt x="21057" y="4853"/>
                    <a:pt x="22511" y="3976"/>
                    <a:pt x="24030" y="3231"/>
                  </a:cubicBezTo>
                  <a:cubicBezTo>
                    <a:pt x="24048" y="3120"/>
                    <a:pt x="24066" y="3010"/>
                    <a:pt x="24084" y="2903"/>
                  </a:cubicBezTo>
                  <a:close/>
                  <a:moveTo>
                    <a:pt x="17987" y="2828"/>
                  </a:moveTo>
                  <a:cubicBezTo>
                    <a:pt x="17915" y="2828"/>
                    <a:pt x="16671" y="3559"/>
                    <a:pt x="16503" y="3645"/>
                  </a:cubicBezTo>
                  <a:cubicBezTo>
                    <a:pt x="15031" y="4389"/>
                    <a:pt x="13562" y="5131"/>
                    <a:pt x="12089" y="5877"/>
                  </a:cubicBezTo>
                  <a:cubicBezTo>
                    <a:pt x="11993" y="5926"/>
                    <a:pt x="11504" y="6112"/>
                    <a:pt x="11151" y="6112"/>
                  </a:cubicBezTo>
                  <a:cubicBezTo>
                    <a:pt x="10923" y="6112"/>
                    <a:pt x="10756" y="6033"/>
                    <a:pt x="10791" y="5784"/>
                  </a:cubicBezTo>
                  <a:cubicBezTo>
                    <a:pt x="10902" y="4988"/>
                    <a:pt x="11116" y="4251"/>
                    <a:pt x="11433" y="3563"/>
                  </a:cubicBezTo>
                  <a:lnTo>
                    <a:pt x="11433" y="3563"/>
                  </a:lnTo>
                  <a:cubicBezTo>
                    <a:pt x="9867" y="4514"/>
                    <a:pt x="8348" y="5534"/>
                    <a:pt x="6869" y="6622"/>
                  </a:cubicBezTo>
                  <a:cubicBezTo>
                    <a:pt x="6762" y="6700"/>
                    <a:pt x="6052" y="7021"/>
                    <a:pt x="5624" y="7021"/>
                  </a:cubicBezTo>
                  <a:cubicBezTo>
                    <a:pt x="5521" y="7021"/>
                    <a:pt x="5435" y="7004"/>
                    <a:pt x="5378" y="6957"/>
                  </a:cubicBezTo>
                  <a:lnTo>
                    <a:pt x="5378" y="6957"/>
                  </a:lnTo>
                  <a:cubicBezTo>
                    <a:pt x="5321" y="7570"/>
                    <a:pt x="5917" y="7902"/>
                    <a:pt x="6505" y="7902"/>
                  </a:cubicBezTo>
                  <a:cubicBezTo>
                    <a:pt x="6833" y="7902"/>
                    <a:pt x="7161" y="7795"/>
                    <a:pt x="7368" y="7577"/>
                  </a:cubicBezTo>
                  <a:cubicBezTo>
                    <a:pt x="8527" y="6365"/>
                    <a:pt x="9768" y="5274"/>
                    <a:pt x="11101" y="4300"/>
                  </a:cubicBezTo>
                  <a:lnTo>
                    <a:pt x="11101" y="4300"/>
                  </a:lnTo>
                  <a:cubicBezTo>
                    <a:pt x="10795" y="4886"/>
                    <a:pt x="10513" y="5481"/>
                    <a:pt x="10249" y="6098"/>
                  </a:cubicBezTo>
                  <a:cubicBezTo>
                    <a:pt x="9946" y="6804"/>
                    <a:pt x="10616" y="7085"/>
                    <a:pt x="11276" y="7085"/>
                  </a:cubicBezTo>
                  <a:cubicBezTo>
                    <a:pt x="11654" y="7085"/>
                    <a:pt x="12028" y="6996"/>
                    <a:pt x="12221" y="6840"/>
                  </a:cubicBezTo>
                  <a:cubicBezTo>
                    <a:pt x="14050" y="5374"/>
                    <a:pt x="16029" y="4126"/>
                    <a:pt x="18126" y="3113"/>
                  </a:cubicBezTo>
                  <a:cubicBezTo>
                    <a:pt x="18097" y="2971"/>
                    <a:pt x="18055" y="2867"/>
                    <a:pt x="17987" y="2828"/>
                  </a:cubicBezTo>
                  <a:close/>
                </a:path>
              </a:pathLst>
            </a:custGeom>
            <a:solidFill>
              <a:srgbClr val="FFE599"/>
            </a:solidFill>
            <a:ln w="9525" cap="flat" cmpd="sng">
              <a:solidFill>
                <a:srgbClr val="FFE5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 name="Google Shape;2301;p54"/>
            <p:cNvSpPr/>
            <p:nvPr/>
          </p:nvSpPr>
          <p:spPr>
            <a:xfrm>
              <a:off x="1980627" y="3951650"/>
              <a:ext cx="18078" cy="8744"/>
            </a:xfrm>
            <a:custGeom>
              <a:avLst/>
              <a:gdLst/>
              <a:ahLst/>
              <a:cxnLst/>
              <a:rect l="l" t="t" r="r" b="b"/>
              <a:pathLst>
                <a:path w="643" h="311" extrusionOk="0">
                  <a:moveTo>
                    <a:pt x="643" y="1"/>
                  </a:moveTo>
                  <a:lnTo>
                    <a:pt x="643" y="1"/>
                  </a:lnTo>
                  <a:cubicBezTo>
                    <a:pt x="429" y="103"/>
                    <a:pt x="215" y="207"/>
                    <a:pt x="1" y="311"/>
                  </a:cubicBezTo>
                  <a:cubicBezTo>
                    <a:pt x="204" y="236"/>
                    <a:pt x="404" y="157"/>
                    <a:pt x="607" y="79"/>
                  </a:cubicBezTo>
                  <a:cubicBezTo>
                    <a:pt x="618" y="54"/>
                    <a:pt x="632" y="26"/>
                    <a:pt x="643" y="1"/>
                  </a:cubicBezTo>
                  <a:close/>
                </a:path>
              </a:pathLst>
            </a:custGeom>
            <a:solidFill>
              <a:srgbClr val="FFE599"/>
            </a:solidFill>
            <a:ln w="9525" cap="flat" cmpd="sng">
              <a:solidFill>
                <a:srgbClr val="FFE5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 name="Google Shape;2302;p54"/>
            <p:cNvSpPr/>
            <p:nvPr/>
          </p:nvSpPr>
          <p:spPr>
            <a:xfrm>
              <a:off x="1885292" y="3907623"/>
              <a:ext cx="151905" cy="70119"/>
            </a:xfrm>
            <a:custGeom>
              <a:avLst/>
              <a:gdLst/>
              <a:ahLst/>
              <a:cxnLst/>
              <a:rect l="l" t="t" r="r" b="b"/>
              <a:pathLst>
                <a:path w="5403" h="2494" extrusionOk="0">
                  <a:moveTo>
                    <a:pt x="5021" y="1"/>
                  </a:moveTo>
                  <a:cubicBezTo>
                    <a:pt x="4732" y="1"/>
                    <a:pt x="4444" y="55"/>
                    <a:pt x="4223" y="150"/>
                  </a:cubicBezTo>
                  <a:cubicBezTo>
                    <a:pt x="2985" y="693"/>
                    <a:pt x="1730" y="1177"/>
                    <a:pt x="453" y="1605"/>
                  </a:cubicBezTo>
                  <a:cubicBezTo>
                    <a:pt x="0" y="1759"/>
                    <a:pt x="89" y="2130"/>
                    <a:pt x="443" y="2322"/>
                  </a:cubicBezTo>
                  <a:cubicBezTo>
                    <a:pt x="667" y="2444"/>
                    <a:pt x="935" y="2494"/>
                    <a:pt x="1206" y="2494"/>
                  </a:cubicBezTo>
                  <a:cubicBezTo>
                    <a:pt x="1501" y="2494"/>
                    <a:pt x="1805" y="2433"/>
                    <a:pt x="2058" y="2347"/>
                  </a:cubicBezTo>
                  <a:cubicBezTo>
                    <a:pt x="2504" y="2197"/>
                    <a:pt x="2949" y="2041"/>
                    <a:pt x="3392" y="1877"/>
                  </a:cubicBezTo>
                  <a:cubicBezTo>
                    <a:pt x="3606" y="1773"/>
                    <a:pt x="3820" y="1669"/>
                    <a:pt x="4034" y="1567"/>
                  </a:cubicBezTo>
                  <a:lnTo>
                    <a:pt x="4034" y="1567"/>
                  </a:lnTo>
                  <a:cubicBezTo>
                    <a:pt x="4023" y="1592"/>
                    <a:pt x="4009" y="1620"/>
                    <a:pt x="3998" y="1645"/>
                  </a:cubicBezTo>
                  <a:cubicBezTo>
                    <a:pt x="4012" y="1641"/>
                    <a:pt x="4023" y="1638"/>
                    <a:pt x="4037" y="1631"/>
                  </a:cubicBezTo>
                  <a:cubicBezTo>
                    <a:pt x="4261" y="1260"/>
                    <a:pt x="4518" y="903"/>
                    <a:pt x="4804" y="553"/>
                  </a:cubicBezTo>
                  <a:cubicBezTo>
                    <a:pt x="4939" y="390"/>
                    <a:pt x="5156" y="190"/>
                    <a:pt x="5403" y="33"/>
                  </a:cubicBezTo>
                  <a:cubicBezTo>
                    <a:pt x="5278" y="12"/>
                    <a:pt x="5150" y="1"/>
                    <a:pt x="5021" y="1"/>
                  </a:cubicBezTo>
                  <a:close/>
                </a:path>
              </a:pathLst>
            </a:custGeom>
            <a:solidFill>
              <a:srgbClr val="FFE599"/>
            </a:solidFill>
            <a:ln w="9525" cap="flat" cmpd="sng">
              <a:solidFill>
                <a:srgbClr val="FFE5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 name="Google Shape;2303;p54"/>
            <p:cNvSpPr/>
            <p:nvPr/>
          </p:nvSpPr>
          <p:spPr>
            <a:xfrm>
              <a:off x="1965080" y="3928906"/>
              <a:ext cx="381802" cy="117689"/>
            </a:xfrm>
            <a:custGeom>
              <a:avLst/>
              <a:gdLst/>
              <a:ahLst/>
              <a:cxnLst/>
              <a:rect l="l" t="t" r="r" b="b"/>
              <a:pathLst>
                <a:path w="13580" h="4186" extrusionOk="0">
                  <a:moveTo>
                    <a:pt x="13580" y="0"/>
                  </a:moveTo>
                  <a:lnTo>
                    <a:pt x="13580" y="0"/>
                  </a:lnTo>
                  <a:cubicBezTo>
                    <a:pt x="13333" y="111"/>
                    <a:pt x="13091" y="224"/>
                    <a:pt x="12845" y="342"/>
                  </a:cubicBezTo>
                  <a:cubicBezTo>
                    <a:pt x="12898" y="613"/>
                    <a:pt x="12895" y="1031"/>
                    <a:pt x="12869" y="1434"/>
                  </a:cubicBezTo>
                  <a:cubicBezTo>
                    <a:pt x="13109" y="955"/>
                    <a:pt x="13344" y="478"/>
                    <a:pt x="13580" y="0"/>
                  </a:cubicBezTo>
                  <a:close/>
                  <a:moveTo>
                    <a:pt x="1078" y="1080"/>
                  </a:moveTo>
                  <a:lnTo>
                    <a:pt x="1078" y="1080"/>
                  </a:lnTo>
                  <a:cubicBezTo>
                    <a:pt x="579" y="1954"/>
                    <a:pt x="236" y="2892"/>
                    <a:pt x="29" y="3922"/>
                  </a:cubicBezTo>
                  <a:cubicBezTo>
                    <a:pt x="1" y="4051"/>
                    <a:pt x="29" y="4136"/>
                    <a:pt x="97" y="4186"/>
                  </a:cubicBezTo>
                  <a:cubicBezTo>
                    <a:pt x="101" y="4147"/>
                    <a:pt x="108" y="4108"/>
                    <a:pt x="115" y="4065"/>
                  </a:cubicBezTo>
                  <a:cubicBezTo>
                    <a:pt x="347" y="3030"/>
                    <a:pt x="668" y="2036"/>
                    <a:pt x="1078" y="1080"/>
                  </a:cubicBezTo>
                  <a:close/>
                </a:path>
              </a:pathLst>
            </a:custGeom>
            <a:solidFill>
              <a:srgbClr val="FFE599"/>
            </a:solidFill>
            <a:ln w="9525" cap="flat" cmpd="sng">
              <a:solidFill>
                <a:srgbClr val="FFE5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 name="Google Shape;2304;p54"/>
            <p:cNvSpPr/>
            <p:nvPr/>
          </p:nvSpPr>
          <p:spPr>
            <a:xfrm>
              <a:off x="1967779" y="3881674"/>
              <a:ext cx="529574" cy="166722"/>
            </a:xfrm>
            <a:custGeom>
              <a:avLst/>
              <a:gdLst/>
              <a:ahLst/>
              <a:cxnLst/>
              <a:rect l="l" t="t" r="r" b="b"/>
              <a:pathLst>
                <a:path w="18836" h="5930" extrusionOk="0">
                  <a:moveTo>
                    <a:pt x="8655" y="0"/>
                  </a:moveTo>
                  <a:cubicBezTo>
                    <a:pt x="8352" y="0"/>
                    <a:pt x="8002" y="79"/>
                    <a:pt x="7846" y="165"/>
                  </a:cubicBezTo>
                  <a:cubicBezTo>
                    <a:pt x="5974" y="1192"/>
                    <a:pt x="4159" y="2307"/>
                    <a:pt x="2397" y="3509"/>
                  </a:cubicBezTo>
                  <a:cubicBezTo>
                    <a:pt x="2697" y="2750"/>
                    <a:pt x="3114" y="2062"/>
                    <a:pt x="3664" y="1399"/>
                  </a:cubicBezTo>
                  <a:cubicBezTo>
                    <a:pt x="3998" y="988"/>
                    <a:pt x="3677" y="774"/>
                    <a:pt x="3292" y="714"/>
                  </a:cubicBezTo>
                  <a:cubicBezTo>
                    <a:pt x="3257" y="706"/>
                    <a:pt x="3221" y="703"/>
                    <a:pt x="3185" y="703"/>
                  </a:cubicBezTo>
                  <a:cubicBezTo>
                    <a:pt x="2953" y="703"/>
                    <a:pt x="2697" y="810"/>
                    <a:pt x="2469" y="956"/>
                  </a:cubicBezTo>
                  <a:cubicBezTo>
                    <a:pt x="2629" y="984"/>
                    <a:pt x="2779" y="1031"/>
                    <a:pt x="2904" y="1103"/>
                  </a:cubicBezTo>
                  <a:cubicBezTo>
                    <a:pt x="3285" y="1305"/>
                    <a:pt x="3317" y="1630"/>
                    <a:pt x="2893" y="1815"/>
                  </a:cubicBezTo>
                  <a:cubicBezTo>
                    <a:pt x="2301" y="2076"/>
                    <a:pt x="1706" y="2322"/>
                    <a:pt x="1103" y="2554"/>
                  </a:cubicBezTo>
                  <a:cubicBezTo>
                    <a:pt x="1060" y="2622"/>
                    <a:pt x="1021" y="2693"/>
                    <a:pt x="982" y="2760"/>
                  </a:cubicBezTo>
                  <a:cubicBezTo>
                    <a:pt x="572" y="3716"/>
                    <a:pt x="251" y="4710"/>
                    <a:pt x="19" y="5745"/>
                  </a:cubicBezTo>
                  <a:cubicBezTo>
                    <a:pt x="12" y="5788"/>
                    <a:pt x="5" y="5827"/>
                    <a:pt x="1" y="5866"/>
                  </a:cubicBezTo>
                  <a:cubicBezTo>
                    <a:pt x="58" y="5913"/>
                    <a:pt x="144" y="5930"/>
                    <a:pt x="247" y="5930"/>
                  </a:cubicBezTo>
                  <a:cubicBezTo>
                    <a:pt x="675" y="5930"/>
                    <a:pt x="1385" y="5609"/>
                    <a:pt x="1492" y="5531"/>
                  </a:cubicBezTo>
                  <a:cubicBezTo>
                    <a:pt x="2971" y="4443"/>
                    <a:pt x="4490" y="3423"/>
                    <a:pt x="6056" y="2472"/>
                  </a:cubicBezTo>
                  <a:lnTo>
                    <a:pt x="6056" y="2472"/>
                  </a:lnTo>
                  <a:cubicBezTo>
                    <a:pt x="5739" y="3160"/>
                    <a:pt x="5525" y="3897"/>
                    <a:pt x="5414" y="4693"/>
                  </a:cubicBezTo>
                  <a:cubicBezTo>
                    <a:pt x="5379" y="4942"/>
                    <a:pt x="5546" y="5021"/>
                    <a:pt x="5774" y="5021"/>
                  </a:cubicBezTo>
                  <a:cubicBezTo>
                    <a:pt x="6127" y="5021"/>
                    <a:pt x="6616" y="4835"/>
                    <a:pt x="6712" y="4786"/>
                  </a:cubicBezTo>
                  <a:cubicBezTo>
                    <a:pt x="8185" y="4040"/>
                    <a:pt x="9654" y="3298"/>
                    <a:pt x="11126" y="2554"/>
                  </a:cubicBezTo>
                  <a:cubicBezTo>
                    <a:pt x="11294" y="2468"/>
                    <a:pt x="12538" y="1737"/>
                    <a:pt x="12610" y="1737"/>
                  </a:cubicBezTo>
                  <a:cubicBezTo>
                    <a:pt x="12678" y="1776"/>
                    <a:pt x="12720" y="1880"/>
                    <a:pt x="12749" y="2022"/>
                  </a:cubicBezTo>
                  <a:cubicBezTo>
                    <a:pt x="12995" y="1904"/>
                    <a:pt x="13237" y="1791"/>
                    <a:pt x="13484" y="1680"/>
                  </a:cubicBezTo>
                  <a:lnTo>
                    <a:pt x="13484" y="1680"/>
                  </a:lnTo>
                  <a:cubicBezTo>
                    <a:pt x="13248" y="2158"/>
                    <a:pt x="13013" y="2635"/>
                    <a:pt x="12773" y="3114"/>
                  </a:cubicBezTo>
                  <a:cubicBezTo>
                    <a:pt x="12745" y="3606"/>
                    <a:pt x="12688" y="4076"/>
                    <a:pt x="12674" y="4240"/>
                  </a:cubicBezTo>
                  <a:cubicBezTo>
                    <a:pt x="12649" y="4490"/>
                    <a:pt x="12831" y="4572"/>
                    <a:pt x="13066" y="4572"/>
                  </a:cubicBezTo>
                  <a:cubicBezTo>
                    <a:pt x="13408" y="4572"/>
                    <a:pt x="13865" y="4401"/>
                    <a:pt x="13976" y="4330"/>
                  </a:cubicBezTo>
                  <a:cubicBezTo>
                    <a:pt x="15498" y="3377"/>
                    <a:pt x="17070" y="2536"/>
                    <a:pt x="18707" y="1812"/>
                  </a:cubicBezTo>
                  <a:cubicBezTo>
                    <a:pt x="18772" y="1391"/>
                    <a:pt x="18811" y="974"/>
                    <a:pt x="18836" y="543"/>
                  </a:cubicBezTo>
                  <a:lnTo>
                    <a:pt x="18836" y="543"/>
                  </a:lnTo>
                  <a:cubicBezTo>
                    <a:pt x="17463" y="1138"/>
                    <a:pt x="16125" y="1801"/>
                    <a:pt x="14827" y="2539"/>
                  </a:cubicBezTo>
                  <a:cubicBezTo>
                    <a:pt x="14885" y="1423"/>
                    <a:pt x="14767" y="268"/>
                    <a:pt x="13722" y="268"/>
                  </a:cubicBezTo>
                  <a:cubicBezTo>
                    <a:pt x="13519" y="268"/>
                    <a:pt x="13283" y="311"/>
                    <a:pt x="13009" y="403"/>
                  </a:cubicBezTo>
                  <a:cubicBezTo>
                    <a:pt x="11198" y="1020"/>
                    <a:pt x="9414" y="2065"/>
                    <a:pt x="7678" y="3025"/>
                  </a:cubicBezTo>
                  <a:cubicBezTo>
                    <a:pt x="7928" y="2129"/>
                    <a:pt x="8363" y="1356"/>
                    <a:pt x="9001" y="610"/>
                  </a:cubicBezTo>
                  <a:cubicBezTo>
                    <a:pt x="9401" y="147"/>
                    <a:pt x="9072" y="0"/>
                    <a:pt x="8655" y="0"/>
                  </a:cubicBezTo>
                  <a:close/>
                </a:path>
              </a:pathLst>
            </a:custGeom>
            <a:solidFill>
              <a:srgbClr val="FFE599"/>
            </a:solidFill>
            <a:ln w="9525" cap="flat" cmpd="sng">
              <a:solidFill>
                <a:srgbClr val="FFE5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 name="Google Shape;2305;p54"/>
            <p:cNvSpPr/>
            <p:nvPr/>
          </p:nvSpPr>
          <p:spPr>
            <a:xfrm>
              <a:off x="1998789" y="3908551"/>
              <a:ext cx="62247" cy="44928"/>
            </a:xfrm>
            <a:custGeom>
              <a:avLst/>
              <a:gdLst/>
              <a:ahLst/>
              <a:cxnLst/>
              <a:rect l="l" t="t" r="r" b="b"/>
              <a:pathLst>
                <a:path w="2214" h="1598" extrusionOk="0">
                  <a:moveTo>
                    <a:pt x="1366" y="0"/>
                  </a:moveTo>
                  <a:cubicBezTo>
                    <a:pt x="1119" y="157"/>
                    <a:pt x="902" y="357"/>
                    <a:pt x="767" y="520"/>
                  </a:cubicBezTo>
                  <a:cubicBezTo>
                    <a:pt x="481" y="870"/>
                    <a:pt x="224" y="1227"/>
                    <a:pt x="0" y="1598"/>
                  </a:cubicBezTo>
                  <a:cubicBezTo>
                    <a:pt x="603" y="1366"/>
                    <a:pt x="1198" y="1120"/>
                    <a:pt x="1790" y="859"/>
                  </a:cubicBezTo>
                  <a:cubicBezTo>
                    <a:pt x="2214" y="674"/>
                    <a:pt x="2182" y="349"/>
                    <a:pt x="1801" y="147"/>
                  </a:cubicBezTo>
                  <a:cubicBezTo>
                    <a:pt x="1676" y="75"/>
                    <a:pt x="1526" y="28"/>
                    <a:pt x="1366" y="0"/>
                  </a:cubicBezTo>
                  <a:close/>
                </a:path>
              </a:pathLst>
            </a:custGeom>
            <a:solidFill>
              <a:srgbClr val="FFE599"/>
            </a:solidFill>
            <a:ln w="9525" cap="flat" cmpd="sng">
              <a:solidFill>
                <a:srgbClr val="FFE5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 name="Google Shape;2306;p54"/>
            <p:cNvSpPr/>
            <p:nvPr/>
          </p:nvSpPr>
          <p:spPr>
            <a:xfrm>
              <a:off x="2486262" y="3887494"/>
              <a:ext cx="316153" cy="104785"/>
            </a:xfrm>
            <a:custGeom>
              <a:avLst/>
              <a:gdLst/>
              <a:ahLst/>
              <a:cxnLst/>
              <a:rect l="l" t="t" r="r" b="b"/>
              <a:pathLst>
                <a:path w="11245" h="3727" extrusionOk="0">
                  <a:moveTo>
                    <a:pt x="9404" y="0"/>
                  </a:moveTo>
                  <a:cubicBezTo>
                    <a:pt x="9536" y="172"/>
                    <a:pt x="9586" y="382"/>
                    <a:pt x="9483" y="624"/>
                  </a:cubicBezTo>
                  <a:cubicBezTo>
                    <a:pt x="9436" y="738"/>
                    <a:pt x="9386" y="853"/>
                    <a:pt x="9340" y="963"/>
                  </a:cubicBezTo>
                  <a:cubicBezTo>
                    <a:pt x="9604" y="878"/>
                    <a:pt x="9875" y="802"/>
                    <a:pt x="10150" y="738"/>
                  </a:cubicBezTo>
                  <a:cubicBezTo>
                    <a:pt x="10150" y="417"/>
                    <a:pt x="9793" y="143"/>
                    <a:pt x="9404" y="0"/>
                  </a:cubicBezTo>
                  <a:close/>
                  <a:moveTo>
                    <a:pt x="5364" y="688"/>
                  </a:moveTo>
                  <a:lnTo>
                    <a:pt x="5364" y="688"/>
                  </a:lnTo>
                  <a:cubicBezTo>
                    <a:pt x="4633" y="892"/>
                    <a:pt x="3906" y="1113"/>
                    <a:pt x="3185" y="1355"/>
                  </a:cubicBezTo>
                  <a:cubicBezTo>
                    <a:pt x="3111" y="1480"/>
                    <a:pt x="3043" y="1608"/>
                    <a:pt x="2971" y="1733"/>
                  </a:cubicBezTo>
                  <a:cubicBezTo>
                    <a:pt x="3766" y="1376"/>
                    <a:pt x="4562" y="1031"/>
                    <a:pt x="5364" y="688"/>
                  </a:cubicBezTo>
                  <a:close/>
                  <a:moveTo>
                    <a:pt x="511" y="1786"/>
                  </a:moveTo>
                  <a:cubicBezTo>
                    <a:pt x="412" y="1837"/>
                    <a:pt x="312" y="1883"/>
                    <a:pt x="211" y="1933"/>
                  </a:cubicBezTo>
                  <a:cubicBezTo>
                    <a:pt x="162" y="2219"/>
                    <a:pt x="98" y="2500"/>
                    <a:pt x="22" y="2785"/>
                  </a:cubicBezTo>
                  <a:cubicBezTo>
                    <a:pt x="12" y="2828"/>
                    <a:pt x="5" y="2871"/>
                    <a:pt x="1" y="2910"/>
                  </a:cubicBezTo>
                  <a:cubicBezTo>
                    <a:pt x="162" y="2528"/>
                    <a:pt x="333" y="2158"/>
                    <a:pt x="511" y="1786"/>
                  </a:cubicBezTo>
                  <a:close/>
                  <a:moveTo>
                    <a:pt x="11233" y="2397"/>
                  </a:moveTo>
                  <a:lnTo>
                    <a:pt x="11233" y="2397"/>
                  </a:lnTo>
                  <a:cubicBezTo>
                    <a:pt x="10103" y="2543"/>
                    <a:pt x="9034" y="2984"/>
                    <a:pt x="8085" y="3720"/>
                  </a:cubicBezTo>
                  <a:cubicBezTo>
                    <a:pt x="8082" y="3722"/>
                    <a:pt x="8080" y="3724"/>
                    <a:pt x="8078" y="3725"/>
                  </a:cubicBezTo>
                  <a:lnTo>
                    <a:pt x="8078" y="3725"/>
                  </a:lnTo>
                  <a:cubicBezTo>
                    <a:pt x="8929" y="3476"/>
                    <a:pt x="9779" y="3227"/>
                    <a:pt x="10634" y="2978"/>
                  </a:cubicBezTo>
                  <a:cubicBezTo>
                    <a:pt x="11076" y="2846"/>
                    <a:pt x="11244" y="2628"/>
                    <a:pt x="11233" y="2397"/>
                  </a:cubicBezTo>
                  <a:close/>
                  <a:moveTo>
                    <a:pt x="8078" y="3725"/>
                  </a:moveTo>
                  <a:cubicBezTo>
                    <a:pt x="8077" y="3726"/>
                    <a:pt x="8076" y="3726"/>
                    <a:pt x="8074" y="3726"/>
                  </a:cubicBezTo>
                  <a:cubicBezTo>
                    <a:pt x="8076" y="3726"/>
                    <a:pt x="8077" y="3726"/>
                    <a:pt x="8078" y="3725"/>
                  </a:cubicBezTo>
                  <a:close/>
                </a:path>
              </a:pathLst>
            </a:custGeom>
            <a:solidFill>
              <a:srgbClr val="FFE599"/>
            </a:solidFill>
            <a:ln w="9525" cap="flat" cmpd="sng">
              <a:solidFill>
                <a:srgbClr val="FFE5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 name="Google Shape;2307;p54"/>
            <p:cNvSpPr/>
            <p:nvPr/>
          </p:nvSpPr>
          <p:spPr>
            <a:xfrm>
              <a:off x="2484266" y="3875376"/>
              <a:ext cx="317840" cy="121119"/>
            </a:xfrm>
            <a:custGeom>
              <a:avLst/>
              <a:gdLst/>
              <a:ahLst/>
              <a:cxnLst/>
              <a:rect l="l" t="t" r="r" b="b"/>
              <a:pathLst>
                <a:path w="11305" h="4308" extrusionOk="0">
                  <a:moveTo>
                    <a:pt x="1556" y="0"/>
                  </a:moveTo>
                  <a:cubicBezTo>
                    <a:pt x="1018" y="0"/>
                    <a:pt x="496" y="242"/>
                    <a:pt x="468" y="752"/>
                  </a:cubicBezTo>
                  <a:cubicBezTo>
                    <a:pt x="468" y="756"/>
                    <a:pt x="468" y="763"/>
                    <a:pt x="465" y="767"/>
                  </a:cubicBezTo>
                  <a:cubicBezTo>
                    <a:pt x="707" y="660"/>
                    <a:pt x="953" y="560"/>
                    <a:pt x="1196" y="456"/>
                  </a:cubicBezTo>
                  <a:cubicBezTo>
                    <a:pt x="1438" y="356"/>
                    <a:pt x="1623" y="313"/>
                    <a:pt x="1762" y="313"/>
                  </a:cubicBezTo>
                  <a:cubicBezTo>
                    <a:pt x="2447" y="313"/>
                    <a:pt x="1969" y="1348"/>
                    <a:pt x="1163" y="1679"/>
                  </a:cubicBezTo>
                  <a:cubicBezTo>
                    <a:pt x="885" y="1794"/>
                    <a:pt x="611" y="1914"/>
                    <a:pt x="336" y="2036"/>
                  </a:cubicBezTo>
                  <a:cubicBezTo>
                    <a:pt x="318" y="2143"/>
                    <a:pt x="300" y="2253"/>
                    <a:pt x="282" y="2364"/>
                  </a:cubicBezTo>
                  <a:cubicBezTo>
                    <a:pt x="383" y="2314"/>
                    <a:pt x="483" y="2268"/>
                    <a:pt x="582" y="2217"/>
                  </a:cubicBezTo>
                  <a:lnTo>
                    <a:pt x="582" y="2217"/>
                  </a:lnTo>
                  <a:cubicBezTo>
                    <a:pt x="404" y="2589"/>
                    <a:pt x="233" y="2959"/>
                    <a:pt x="72" y="3341"/>
                  </a:cubicBezTo>
                  <a:cubicBezTo>
                    <a:pt x="1" y="3950"/>
                    <a:pt x="646" y="4307"/>
                    <a:pt x="1245" y="4307"/>
                  </a:cubicBezTo>
                  <a:cubicBezTo>
                    <a:pt x="1413" y="4307"/>
                    <a:pt x="1577" y="4279"/>
                    <a:pt x="1719" y="4218"/>
                  </a:cubicBezTo>
                  <a:cubicBezTo>
                    <a:pt x="3363" y="3540"/>
                    <a:pt x="5032" y="2970"/>
                    <a:pt x="6737" y="2517"/>
                  </a:cubicBezTo>
                  <a:lnTo>
                    <a:pt x="6737" y="2517"/>
                  </a:lnTo>
                  <a:cubicBezTo>
                    <a:pt x="6630" y="2727"/>
                    <a:pt x="6533" y="2949"/>
                    <a:pt x="6444" y="3177"/>
                  </a:cubicBezTo>
                  <a:cubicBezTo>
                    <a:pt x="6156" y="3919"/>
                    <a:pt x="6997" y="4233"/>
                    <a:pt x="7653" y="4233"/>
                  </a:cubicBezTo>
                  <a:cubicBezTo>
                    <a:pt x="7810" y="4233"/>
                    <a:pt x="7953" y="4215"/>
                    <a:pt x="8070" y="4182"/>
                  </a:cubicBezTo>
                  <a:cubicBezTo>
                    <a:pt x="8095" y="4175"/>
                    <a:pt x="8121" y="4169"/>
                    <a:pt x="8145" y="4157"/>
                  </a:cubicBezTo>
                  <a:cubicBezTo>
                    <a:pt x="8149" y="4157"/>
                    <a:pt x="8152" y="4154"/>
                    <a:pt x="8156" y="4151"/>
                  </a:cubicBezTo>
                  <a:cubicBezTo>
                    <a:pt x="9105" y="3415"/>
                    <a:pt x="10174" y="2974"/>
                    <a:pt x="11304" y="2828"/>
                  </a:cubicBezTo>
                  <a:cubicBezTo>
                    <a:pt x="11283" y="2389"/>
                    <a:pt x="10616" y="1908"/>
                    <a:pt x="9964" y="1908"/>
                  </a:cubicBezTo>
                  <a:cubicBezTo>
                    <a:pt x="9871" y="1908"/>
                    <a:pt x="9782" y="1914"/>
                    <a:pt x="9693" y="1936"/>
                  </a:cubicBezTo>
                  <a:cubicBezTo>
                    <a:pt x="9793" y="1822"/>
                    <a:pt x="9900" y="1708"/>
                    <a:pt x="10010" y="1597"/>
                  </a:cubicBezTo>
                  <a:cubicBezTo>
                    <a:pt x="10160" y="1451"/>
                    <a:pt x="10221" y="1305"/>
                    <a:pt x="10221" y="1169"/>
                  </a:cubicBezTo>
                  <a:lnTo>
                    <a:pt x="10221" y="1169"/>
                  </a:lnTo>
                  <a:cubicBezTo>
                    <a:pt x="9946" y="1233"/>
                    <a:pt x="9675" y="1309"/>
                    <a:pt x="9411" y="1394"/>
                  </a:cubicBezTo>
                  <a:cubicBezTo>
                    <a:pt x="9457" y="1284"/>
                    <a:pt x="9507" y="1169"/>
                    <a:pt x="9554" y="1055"/>
                  </a:cubicBezTo>
                  <a:cubicBezTo>
                    <a:pt x="9657" y="813"/>
                    <a:pt x="9607" y="603"/>
                    <a:pt x="9475" y="431"/>
                  </a:cubicBezTo>
                  <a:cubicBezTo>
                    <a:pt x="9293" y="367"/>
                    <a:pt x="9105" y="328"/>
                    <a:pt x="8940" y="328"/>
                  </a:cubicBezTo>
                  <a:cubicBezTo>
                    <a:pt x="8887" y="328"/>
                    <a:pt x="8833" y="331"/>
                    <a:pt x="8787" y="342"/>
                  </a:cubicBezTo>
                  <a:cubicBezTo>
                    <a:pt x="7657" y="556"/>
                    <a:pt x="6541" y="816"/>
                    <a:pt x="5435" y="1119"/>
                  </a:cubicBezTo>
                  <a:cubicBezTo>
                    <a:pt x="4633" y="1462"/>
                    <a:pt x="3837" y="1807"/>
                    <a:pt x="3042" y="2164"/>
                  </a:cubicBezTo>
                  <a:cubicBezTo>
                    <a:pt x="3114" y="2039"/>
                    <a:pt x="3182" y="1911"/>
                    <a:pt x="3256" y="1786"/>
                  </a:cubicBezTo>
                  <a:lnTo>
                    <a:pt x="3256" y="1786"/>
                  </a:lnTo>
                  <a:cubicBezTo>
                    <a:pt x="3050" y="1854"/>
                    <a:pt x="2843" y="1926"/>
                    <a:pt x="2636" y="2000"/>
                  </a:cubicBezTo>
                  <a:cubicBezTo>
                    <a:pt x="2690" y="1629"/>
                    <a:pt x="2729" y="1259"/>
                    <a:pt x="2751" y="877"/>
                  </a:cubicBezTo>
                  <a:cubicBezTo>
                    <a:pt x="2782" y="306"/>
                    <a:pt x="2158" y="0"/>
                    <a:pt x="1556" y="0"/>
                  </a:cubicBezTo>
                  <a:close/>
                </a:path>
              </a:pathLst>
            </a:custGeom>
            <a:solidFill>
              <a:srgbClr val="FFE599"/>
            </a:solidFill>
            <a:ln w="9525" cap="flat" cmpd="sng">
              <a:solidFill>
                <a:srgbClr val="FFE5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 name="Google Shape;2308;p54"/>
            <p:cNvSpPr/>
            <p:nvPr/>
          </p:nvSpPr>
          <p:spPr>
            <a:xfrm>
              <a:off x="2493712" y="3884176"/>
              <a:ext cx="59351" cy="48442"/>
            </a:xfrm>
            <a:custGeom>
              <a:avLst/>
              <a:gdLst/>
              <a:ahLst/>
              <a:cxnLst/>
              <a:rect l="l" t="t" r="r" b="b"/>
              <a:pathLst>
                <a:path w="2111" h="1723" extrusionOk="0">
                  <a:moveTo>
                    <a:pt x="1426" y="0"/>
                  </a:moveTo>
                  <a:cubicBezTo>
                    <a:pt x="1287" y="0"/>
                    <a:pt x="1102" y="43"/>
                    <a:pt x="860" y="143"/>
                  </a:cubicBezTo>
                  <a:cubicBezTo>
                    <a:pt x="617" y="247"/>
                    <a:pt x="371" y="347"/>
                    <a:pt x="129" y="454"/>
                  </a:cubicBezTo>
                  <a:cubicBezTo>
                    <a:pt x="104" y="885"/>
                    <a:pt x="65" y="1302"/>
                    <a:pt x="0" y="1723"/>
                  </a:cubicBezTo>
                  <a:cubicBezTo>
                    <a:pt x="275" y="1601"/>
                    <a:pt x="549" y="1481"/>
                    <a:pt x="827" y="1366"/>
                  </a:cubicBezTo>
                  <a:cubicBezTo>
                    <a:pt x="1633" y="1035"/>
                    <a:pt x="2111" y="0"/>
                    <a:pt x="1426" y="0"/>
                  </a:cubicBezTo>
                  <a:close/>
                </a:path>
              </a:pathLst>
            </a:custGeom>
            <a:solidFill>
              <a:srgbClr val="FFE599"/>
            </a:solidFill>
            <a:ln w="9525" cap="flat" cmpd="sng">
              <a:solidFill>
                <a:srgbClr val="FFE5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8" name="Google Shape;1050;p35"/>
          <p:cNvSpPr txBox="1">
            <a:spLocks/>
          </p:cNvSpPr>
          <p:nvPr/>
        </p:nvSpPr>
        <p:spPr>
          <a:xfrm>
            <a:off x="762000" y="2652950"/>
            <a:ext cx="4195067" cy="10568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L="457200" marR="0" lvl="0" indent="-298450" algn="l" rtl="0">
              <a:lnSpc>
                <a:spcPct val="115000"/>
              </a:lnSpc>
              <a:spcBef>
                <a:spcPts val="0"/>
              </a:spcBef>
              <a:spcAft>
                <a:spcPts val="0"/>
              </a:spcAft>
              <a:buClr>
                <a:srgbClr val="000000"/>
              </a:buClr>
              <a:buSzPts val="1100"/>
              <a:buFont typeface="Comfortaa"/>
              <a:buChar char="●"/>
              <a:defRPr sz="1100" b="0" i="0" u="none" strike="noStrike" cap="none">
                <a:solidFill>
                  <a:srgbClr val="000000"/>
                </a:solidFill>
                <a:latin typeface="Comfortaa"/>
                <a:ea typeface="Comfortaa"/>
                <a:cs typeface="Comfortaa"/>
                <a:sym typeface="Comfortaa"/>
              </a:defRPr>
            </a:lvl1pPr>
            <a:lvl2pPr marL="914400" marR="0" lvl="1" indent="-298450" algn="l" rtl="0">
              <a:lnSpc>
                <a:spcPct val="115000"/>
              </a:lnSpc>
              <a:spcBef>
                <a:spcPts val="1600"/>
              </a:spcBef>
              <a:spcAft>
                <a:spcPts val="0"/>
              </a:spcAft>
              <a:buClr>
                <a:srgbClr val="000000"/>
              </a:buClr>
              <a:buSzPts val="1100"/>
              <a:buFont typeface="Comfortaa"/>
              <a:buChar char="○"/>
              <a:defRPr sz="1100" b="0" i="0" u="none" strike="noStrike" cap="none">
                <a:solidFill>
                  <a:srgbClr val="000000"/>
                </a:solidFill>
                <a:latin typeface="Comfortaa"/>
                <a:ea typeface="Comfortaa"/>
                <a:cs typeface="Comfortaa"/>
                <a:sym typeface="Comfortaa"/>
              </a:defRPr>
            </a:lvl2pPr>
            <a:lvl3pPr marL="1371600" marR="0" lvl="2" indent="-298450" algn="l" rtl="0">
              <a:lnSpc>
                <a:spcPct val="115000"/>
              </a:lnSpc>
              <a:spcBef>
                <a:spcPts val="1600"/>
              </a:spcBef>
              <a:spcAft>
                <a:spcPts val="0"/>
              </a:spcAft>
              <a:buClr>
                <a:srgbClr val="000000"/>
              </a:buClr>
              <a:buSzPts val="1100"/>
              <a:buFont typeface="Comfortaa"/>
              <a:buChar char="■"/>
              <a:defRPr sz="1100" b="0" i="0" u="none" strike="noStrike" cap="none">
                <a:solidFill>
                  <a:srgbClr val="000000"/>
                </a:solidFill>
                <a:latin typeface="Comfortaa"/>
                <a:ea typeface="Comfortaa"/>
                <a:cs typeface="Comfortaa"/>
                <a:sym typeface="Comfortaa"/>
              </a:defRPr>
            </a:lvl3pPr>
            <a:lvl4pPr marL="1828800" marR="0" lvl="3" indent="-298450" algn="l" rtl="0">
              <a:lnSpc>
                <a:spcPct val="115000"/>
              </a:lnSpc>
              <a:spcBef>
                <a:spcPts val="1600"/>
              </a:spcBef>
              <a:spcAft>
                <a:spcPts val="0"/>
              </a:spcAft>
              <a:buClr>
                <a:srgbClr val="000000"/>
              </a:buClr>
              <a:buSzPts val="1100"/>
              <a:buFont typeface="Comfortaa"/>
              <a:buChar char="●"/>
              <a:defRPr sz="1100" b="0" i="0" u="none" strike="noStrike" cap="none">
                <a:solidFill>
                  <a:srgbClr val="000000"/>
                </a:solidFill>
                <a:latin typeface="Comfortaa"/>
                <a:ea typeface="Comfortaa"/>
                <a:cs typeface="Comfortaa"/>
                <a:sym typeface="Comfortaa"/>
              </a:defRPr>
            </a:lvl4pPr>
            <a:lvl5pPr marL="2286000" marR="0" lvl="4" indent="-298450" algn="l" rtl="0">
              <a:lnSpc>
                <a:spcPct val="115000"/>
              </a:lnSpc>
              <a:spcBef>
                <a:spcPts val="1600"/>
              </a:spcBef>
              <a:spcAft>
                <a:spcPts val="0"/>
              </a:spcAft>
              <a:buClr>
                <a:srgbClr val="000000"/>
              </a:buClr>
              <a:buSzPts val="1100"/>
              <a:buFont typeface="Comfortaa"/>
              <a:buChar char="○"/>
              <a:defRPr sz="1100" b="0" i="0" u="none" strike="noStrike" cap="none">
                <a:solidFill>
                  <a:srgbClr val="000000"/>
                </a:solidFill>
                <a:latin typeface="Comfortaa"/>
                <a:ea typeface="Comfortaa"/>
                <a:cs typeface="Comfortaa"/>
                <a:sym typeface="Comfortaa"/>
              </a:defRPr>
            </a:lvl5pPr>
            <a:lvl6pPr marL="2743200" marR="0" lvl="5" indent="-298450" algn="l" rtl="0">
              <a:lnSpc>
                <a:spcPct val="115000"/>
              </a:lnSpc>
              <a:spcBef>
                <a:spcPts val="1600"/>
              </a:spcBef>
              <a:spcAft>
                <a:spcPts val="0"/>
              </a:spcAft>
              <a:buClr>
                <a:srgbClr val="000000"/>
              </a:buClr>
              <a:buSzPts val="1100"/>
              <a:buFont typeface="Comfortaa"/>
              <a:buChar char="■"/>
              <a:defRPr sz="1100" b="0" i="0" u="none" strike="noStrike" cap="none">
                <a:solidFill>
                  <a:srgbClr val="000000"/>
                </a:solidFill>
                <a:latin typeface="Comfortaa"/>
                <a:ea typeface="Comfortaa"/>
                <a:cs typeface="Comfortaa"/>
                <a:sym typeface="Comfortaa"/>
              </a:defRPr>
            </a:lvl6pPr>
            <a:lvl7pPr marL="3200400" marR="0" lvl="6" indent="-298450" algn="l" rtl="0">
              <a:lnSpc>
                <a:spcPct val="115000"/>
              </a:lnSpc>
              <a:spcBef>
                <a:spcPts val="1600"/>
              </a:spcBef>
              <a:spcAft>
                <a:spcPts val="0"/>
              </a:spcAft>
              <a:buClr>
                <a:srgbClr val="000000"/>
              </a:buClr>
              <a:buSzPts val="1100"/>
              <a:buFont typeface="Comfortaa"/>
              <a:buChar char="●"/>
              <a:defRPr sz="1100" b="0" i="0" u="none" strike="noStrike" cap="none">
                <a:solidFill>
                  <a:srgbClr val="000000"/>
                </a:solidFill>
                <a:latin typeface="Comfortaa"/>
                <a:ea typeface="Comfortaa"/>
                <a:cs typeface="Comfortaa"/>
                <a:sym typeface="Comfortaa"/>
              </a:defRPr>
            </a:lvl7pPr>
            <a:lvl8pPr marL="3657600" marR="0" lvl="7" indent="-298450" algn="l" rtl="0">
              <a:lnSpc>
                <a:spcPct val="115000"/>
              </a:lnSpc>
              <a:spcBef>
                <a:spcPts val="1600"/>
              </a:spcBef>
              <a:spcAft>
                <a:spcPts val="0"/>
              </a:spcAft>
              <a:buClr>
                <a:srgbClr val="000000"/>
              </a:buClr>
              <a:buSzPts val="1100"/>
              <a:buFont typeface="Comfortaa"/>
              <a:buChar char="○"/>
              <a:defRPr sz="1100" b="0" i="0" u="none" strike="noStrike" cap="none">
                <a:solidFill>
                  <a:srgbClr val="000000"/>
                </a:solidFill>
                <a:latin typeface="Comfortaa"/>
                <a:ea typeface="Comfortaa"/>
                <a:cs typeface="Comfortaa"/>
                <a:sym typeface="Comfortaa"/>
              </a:defRPr>
            </a:lvl8pPr>
            <a:lvl9pPr marL="4114800" marR="0" lvl="8" indent="-298450" algn="l" rtl="0">
              <a:lnSpc>
                <a:spcPct val="115000"/>
              </a:lnSpc>
              <a:spcBef>
                <a:spcPts val="1600"/>
              </a:spcBef>
              <a:spcAft>
                <a:spcPts val="1600"/>
              </a:spcAft>
              <a:buClr>
                <a:srgbClr val="000000"/>
              </a:buClr>
              <a:buSzPts val="1100"/>
              <a:buFont typeface="Comfortaa"/>
              <a:buChar char="■"/>
              <a:defRPr sz="1100" b="0" i="0" u="none" strike="noStrike" cap="none">
                <a:solidFill>
                  <a:srgbClr val="000000"/>
                </a:solidFill>
                <a:latin typeface="Comfortaa"/>
                <a:ea typeface="Comfortaa"/>
                <a:cs typeface="Comfortaa"/>
                <a:sym typeface="Comfortaa"/>
              </a:defRPr>
            </a:lvl9pPr>
          </a:lstStyle>
          <a:p>
            <a:pPr marL="0" marR="0" lvl="0" indent="0" algn="l" defTabSz="914400" rtl="0" eaLnBrk="1" fontAlgn="auto" latinLnBrk="0" hangingPunct="1">
              <a:lnSpc>
                <a:spcPct val="100000"/>
              </a:lnSpc>
              <a:spcBef>
                <a:spcPts val="0"/>
              </a:spcBef>
              <a:spcAft>
                <a:spcPts val="0"/>
              </a:spcAft>
              <a:buClrTx/>
              <a:buSzTx/>
              <a:buFont typeface="Comfortaa"/>
              <a:buNone/>
              <a:tabLst/>
              <a:defRPr/>
            </a:pPr>
            <a:r>
              <a:rPr kumimoji="0" lang="tr-TR" sz="4000" b="0" i="0" u="none" strike="noStrike" kern="1200" cap="none" spc="0" normalizeH="0" baseline="0" noProof="0" dirty="0">
                <a:ln>
                  <a:noFill/>
                </a:ln>
                <a:solidFill>
                  <a:srgbClr val="000000"/>
                </a:solidFill>
                <a:effectLst/>
                <a:uLnTx/>
                <a:uFillTx/>
                <a:latin typeface="Calibri" panose="020F0502020204030204"/>
                <a:sym typeface="Comfortaa"/>
              </a:rPr>
              <a:t>Etkinlik yapıyoruz</a:t>
            </a:r>
          </a:p>
        </p:txBody>
      </p:sp>
      <p:sp>
        <p:nvSpPr>
          <p:cNvPr id="19" name="Google Shape;1051;p35"/>
          <p:cNvSpPr/>
          <p:nvPr/>
        </p:nvSpPr>
        <p:spPr>
          <a:xfrm>
            <a:off x="804681" y="3981450"/>
            <a:ext cx="4015502" cy="77283"/>
          </a:xfrm>
          <a:custGeom>
            <a:avLst/>
            <a:gdLst/>
            <a:ahLst/>
            <a:cxnLst/>
            <a:rect l="l" t="t" r="r" b="b"/>
            <a:pathLst>
              <a:path w="32178" h="1720" extrusionOk="0">
                <a:moveTo>
                  <a:pt x="28413" y="0"/>
                </a:moveTo>
                <a:cubicBezTo>
                  <a:pt x="28030" y="0"/>
                  <a:pt x="27646" y="6"/>
                  <a:pt x="27263" y="14"/>
                </a:cubicBezTo>
                <a:cubicBezTo>
                  <a:pt x="26012" y="42"/>
                  <a:pt x="24778" y="206"/>
                  <a:pt x="23518" y="206"/>
                </a:cubicBezTo>
                <a:cubicBezTo>
                  <a:pt x="23403" y="206"/>
                  <a:pt x="23287" y="204"/>
                  <a:pt x="23171" y="201"/>
                </a:cubicBezTo>
                <a:cubicBezTo>
                  <a:pt x="23041" y="198"/>
                  <a:pt x="22910" y="196"/>
                  <a:pt x="22779" y="196"/>
                </a:cubicBezTo>
                <a:cubicBezTo>
                  <a:pt x="21609" y="196"/>
                  <a:pt x="20433" y="321"/>
                  <a:pt x="19254" y="343"/>
                </a:cubicBezTo>
                <a:cubicBezTo>
                  <a:pt x="18326" y="360"/>
                  <a:pt x="17370" y="356"/>
                  <a:pt x="16433" y="410"/>
                </a:cubicBezTo>
                <a:cubicBezTo>
                  <a:pt x="16104" y="429"/>
                  <a:pt x="15771" y="436"/>
                  <a:pt x="15436" y="436"/>
                </a:cubicBezTo>
                <a:cubicBezTo>
                  <a:pt x="14672" y="436"/>
                  <a:pt x="13895" y="401"/>
                  <a:pt x="13130" y="401"/>
                </a:cubicBezTo>
                <a:cubicBezTo>
                  <a:pt x="13013" y="401"/>
                  <a:pt x="12895" y="402"/>
                  <a:pt x="12779" y="404"/>
                </a:cubicBezTo>
                <a:cubicBezTo>
                  <a:pt x="12595" y="407"/>
                  <a:pt x="12411" y="408"/>
                  <a:pt x="12227" y="408"/>
                </a:cubicBezTo>
                <a:cubicBezTo>
                  <a:pt x="10919" y="408"/>
                  <a:pt x="9618" y="341"/>
                  <a:pt x="8313" y="339"/>
                </a:cubicBezTo>
                <a:cubicBezTo>
                  <a:pt x="8292" y="339"/>
                  <a:pt x="8272" y="339"/>
                  <a:pt x="8252" y="339"/>
                </a:cubicBezTo>
                <a:cubicBezTo>
                  <a:pt x="7289" y="339"/>
                  <a:pt x="6324" y="390"/>
                  <a:pt x="5360" y="390"/>
                </a:cubicBezTo>
                <a:cubicBezTo>
                  <a:pt x="5258" y="390"/>
                  <a:pt x="5155" y="389"/>
                  <a:pt x="5053" y="388"/>
                </a:cubicBezTo>
                <a:cubicBezTo>
                  <a:pt x="4068" y="376"/>
                  <a:pt x="3082" y="298"/>
                  <a:pt x="2098" y="249"/>
                </a:cubicBezTo>
                <a:cubicBezTo>
                  <a:pt x="2072" y="248"/>
                  <a:pt x="2046" y="247"/>
                  <a:pt x="2021" y="247"/>
                </a:cubicBezTo>
                <a:cubicBezTo>
                  <a:pt x="1527" y="247"/>
                  <a:pt x="1072" y="419"/>
                  <a:pt x="594" y="460"/>
                </a:cubicBezTo>
                <a:cubicBezTo>
                  <a:pt x="272" y="488"/>
                  <a:pt x="175" y="669"/>
                  <a:pt x="97" y="868"/>
                </a:cubicBezTo>
                <a:cubicBezTo>
                  <a:pt x="1" y="1117"/>
                  <a:pt x="283" y="1093"/>
                  <a:pt x="437" y="1172"/>
                </a:cubicBezTo>
                <a:cubicBezTo>
                  <a:pt x="1021" y="1475"/>
                  <a:pt x="1664" y="1497"/>
                  <a:pt x="2308" y="1497"/>
                </a:cubicBezTo>
                <a:cubicBezTo>
                  <a:pt x="2416" y="1497"/>
                  <a:pt x="2524" y="1496"/>
                  <a:pt x="2632" y="1496"/>
                </a:cubicBezTo>
                <a:cubicBezTo>
                  <a:pt x="2701" y="1496"/>
                  <a:pt x="2770" y="1496"/>
                  <a:pt x="2839" y="1497"/>
                </a:cubicBezTo>
                <a:cubicBezTo>
                  <a:pt x="2854" y="1497"/>
                  <a:pt x="2868" y="1497"/>
                  <a:pt x="2883" y="1497"/>
                </a:cubicBezTo>
                <a:cubicBezTo>
                  <a:pt x="3294" y="1497"/>
                  <a:pt x="3731" y="1436"/>
                  <a:pt x="4129" y="1436"/>
                </a:cubicBezTo>
                <a:cubicBezTo>
                  <a:pt x="4251" y="1436"/>
                  <a:pt x="4369" y="1442"/>
                  <a:pt x="4482" y="1457"/>
                </a:cubicBezTo>
                <a:cubicBezTo>
                  <a:pt x="4787" y="1498"/>
                  <a:pt x="5090" y="1509"/>
                  <a:pt x="5391" y="1509"/>
                </a:cubicBezTo>
                <a:cubicBezTo>
                  <a:pt x="5758" y="1509"/>
                  <a:pt x="6123" y="1492"/>
                  <a:pt x="6489" y="1492"/>
                </a:cubicBezTo>
                <a:cubicBezTo>
                  <a:pt x="6621" y="1492"/>
                  <a:pt x="6754" y="1495"/>
                  <a:pt x="6887" y="1501"/>
                </a:cubicBezTo>
                <a:cubicBezTo>
                  <a:pt x="6925" y="1502"/>
                  <a:pt x="6964" y="1503"/>
                  <a:pt x="7004" y="1503"/>
                </a:cubicBezTo>
                <a:cubicBezTo>
                  <a:pt x="7285" y="1503"/>
                  <a:pt x="7629" y="1467"/>
                  <a:pt x="7856" y="1467"/>
                </a:cubicBezTo>
                <a:cubicBezTo>
                  <a:pt x="7941" y="1467"/>
                  <a:pt x="8010" y="1472"/>
                  <a:pt x="8052" y="1486"/>
                </a:cubicBezTo>
                <a:cubicBezTo>
                  <a:pt x="8364" y="1591"/>
                  <a:pt x="8675" y="1609"/>
                  <a:pt x="8984" y="1609"/>
                </a:cubicBezTo>
                <a:cubicBezTo>
                  <a:pt x="9146" y="1609"/>
                  <a:pt x="9307" y="1604"/>
                  <a:pt x="9468" y="1604"/>
                </a:cubicBezTo>
                <a:cubicBezTo>
                  <a:pt x="9629" y="1604"/>
                  <a:pt x="9789" y="1609"/>
                  <a:pt x="9948" y="1629"/>
                </a:cubicBezTo>
                <a:cubicBezTo>
                  <a:pt x="10194" y="1660"/>
                  <a:pt x="10446" y="1670"/>
                  <a:pt x="10700" y="1670"/>
                </a:cubicBezTo>
                <a:cubicBezTo>
                  <a:pt x="11212" y="1670"/>
                  <a:pt x="11733" y="1628"/>
                  <a:pt x="12239" y="1628"/>
                </a:cubicBezTo>
                <a:cubicBezTo>
                  <a:pt x="12517" y="1628"/>
                  <a:pt x="12789" y="1641"/>
                  <a:pt x="13053" y="1680"/>
                </a:cubicBezTo>
                <a:cubicBezTo>
                  <a:pt x="13240" y="1708"/>
                  <a:pt x="13425" y="1719"/>
                  <a:pt x="13608" y="1719"/>
                </a:cubicBezTo>
                <a:cubicBezTo>
                  <a:pt x="14331" y="1719"/>
                  <a:pt x="15033" y="1546"/>
                  <a:pt x="15755" y="1546"/>
                </a:cubicBezTo>
                <a:cubicBezTo>
                  <a:pt x="16045" y="1546"/>
                  <a:pt x="16338" y="1574"/>
                  <a:pt x="16637" y="1652"/>
                </a:cubicBezTo>
                <a:cubicBezTo>
                  <a:pt x="16732" y="1677"/>
                  <a:pt x="16844" y="1686"/>
                  <a:pt x="16968" y="1686"/>
                </a:cubicBezTo>
                <a:cubicBezTo>
                  <a:pt x="17315" y="1686"/>
                  <a:pt x="17753" y="1614"/>
                  <a:pt x="18154" y="1614"/>
                </a:cubicBezTo>
                <a:cubicBezTo>
                  <a:pt x="18225" y="1614"/>
                  <a:pt x="18295" y="1616"/>
                  <a:pt x="18363" y="1622"/>
                </a:cubicBezTo>
                <a:cubicBezTo>
                  <a:pt x="18395" y="1624"/>
                  <a:pt x="18428" y="1625"/>
                  <a:pt x="18460" y="1625"/>
                </a:cubicBezTo>
                <a:cubicBezTo>
                  <a:pt x="18556" y="1625"/>
                  <a:pt x="18652" y="1616"/>
                  <a:pt x="18748" y="1612"/>
                </a:cubicBezTo>
                <a:cubicBezTo>
                  <a:pt x="20055" y="1556"/>
                  <a:pt x="21363" y="1447"/>
                  <a:pt x="22669" y="1447"/>
                </a:cubicBezTo>
                <a:cubicBezTo>
                  <a:pt x="22737" y="1447"/>
                  <a:pt x="22804" y="1448"/>
                  <a:pt x="22871" y="1448"/>
                </a:cubicBezTo>
                <a:cubicBezTo>
                  <a:pt x="22922" y="1449"/>
                  <a:pt x="22973" y="1449"/>
                  <a:pt x="23024" y="1449"/>
                </a:cubicBezTo>
                <a:cubicBezTo>
                  <a:pt x="24407" y="1449"/>
                  <a:pt x="25780" y="1310"/>
                  <a:pt x="27164" y="1299"/>
                </a:cubicBezTo>
                <a:cubicBezTo>
                  <a:pt x="27278" y="1298"/>
                  <a:pt x="27393" y="1298"/>
                  <a:pt x="27508" y="1298"/>
                </a:cubicBezTo>
                <a:cubicBezTo>
                  <a:pt x="28738" y="1298"/>
                  <a:pt x="29972" y="1347"/>
                  <a:pt x="31200" y="1350"/>
                </a:cubicBezTo>
                <a:cubicBezTo>
                  <a:pt x="31201" y="1350"/>
                  <a:pt x="31202" y="1350"/>
                  <a:pt x="31203" y="1350"/>
                </a:cubicBezTo>
                <a:cubicBezTo>
                  <a:pt x="31729" y="1350"/>
                  <a:pt x="31755" y="1074"/>
                  <a:pt x="31984" y="943"/>
                </a:cubicBezTo>
                <a:cubicBezTo>
                  <a:pt x="32178" y="833"/>
                  <a:pt x="32140" y="474"/>
                  <a:pt x="32007" y="268"/>
                </a:cubicBezTo>
                <a:cubicBezTo>
                  <a:pt x="31907" y="116"/>
                  <a:pt x="31755" y="53"/>
                  <a:pt x="31576" y="53"/>
                </a:cubicBezTo>
                <a:cubicBezTo>
                  <a:pt x="31461" y="53"/>
                  <a:pt x="31334" y="79"/>
                  <a:pt x="31203" y="124"/>
                </a:cubicBezTo>
                <a:cubicBezTo>
                  <a:pt x="31158" y="140"/>
                  <a:pt x="31109" y="146"/>
                  <a:pt x="31059" y="146"/>
                </a:cubicBezTo>
                <a:cubicBezTo>
                  <a:pt x="30913" y="146"/>
                  <a:pt x="30754" y="95"/>
                  <a:pt x="30606" y="83"/>
                </a:cubicBezTo>
                <a:cubicBezTo>
                  <a:pt x="29877" y="21"/>
                  <a:pt x="29146" y="0"/>
                  <a:pt x="28413"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 name="Google Shape;1052;p35"/>
          <p:cNvSpPr/>
          <p:nvPr/>
        </p:nvSpPr>
        <p:spPr>
          <a:xfrm>
            <a:off x="804681" y="2245917"/>
            <a:ext cx="4015502" cy="77283"/>
          </a:xfrm>
          <a:custGeom>
            <a:avLst/>
            <a:gdLst/>
            <a:ahLst/>
            <a:cxnLst/>
            <a:rect l="l" t="t" r="r" b="b"/>
            <a:pathLst>
              <a:path w="32178" h="1720" extrusionOk="0">
                <a:moveTo>
                  <a:pt x="28413" y="0"/>
                </a:moveTo>
                <a:cubicBezTo>
                  <a:pt x="28030" y="0"/>
                  <a:pt x="27646" y="6"/>
                  <a:pt x="27263" y="14"/>
                </a:cubicBezTo>
                <a:cubicBezTo>
                  <a:pt x="26012" y="42"/>
                  <a:pt x="24778" y="206"/>
                  <a:pt x="23518" y="206"/>
                </a:cubicBezTo>
                <a:cubicBezTo>
                  <a:pt x="23403" y="206"/>
                  <a:pt x="23287" y="204"/>
                  <a:pt x="23171" y="201"/>
                </a:cubicBezTo>
                <a:cubicBezTo>
                  <a:pt x="23041" y="198"/>
                  <a:pt x="22910" y="196"/>
                  <a:pt x="22779" y="196"/>
                </a:cubicBezTo>
                <a:cubicBezTo>
                  <a:pt x="21609" y="196"/>
                  <a:pt x="20433" y="321"/>
                  <a:pt x="19254" y="343"/>
                </a:cubicBezTo>
                <a:cubicBezTo>
                  <a:pt x="18326" y="360"/>
                  <a:pt x="17370" y="356"/>
                  <a:pt x="16433" y="410"/>
                </a:cubicBezTo>
                <a:cubicBezTo>
                  <a:pt x="16104" y="429"/>
                  <a:pt x="15771" y="436"/>
                  <a:pt x="15436" y="436"/>
                </a:cubicBezTo>
                <a:cubicBezTo>
                  <a:pt x="14672" y="436"/>
                  <a:pt x="13895" y="401"/>
                  <a:pt x="13130" y="401"/>
                </a:cubicBezTo>
                <a:cubicBezTo>
                  <a:pt x="13013" y="401"/>
                  <a:pt x="12895" y="402"/>
                  <a:pt x="12779" y="404"/>
                </a:cubicBezTo>
                <a:cubicBezTo>
                  <a:pt x="12595" y="407"/>
                  <a:pt x="12411" y="408"/>
                  <a:pt x="12227" y="408"/>
                </a:cubicBezTo>
                <a:cubicBezTo>
                  <a:pt x="10919" y="408"/>
                  <a:pt x="9618" y="341"/>
                  <a:pt x="8313" y="339"/>
                </a:cubicBezTo>
                <a:cubicBezTo>
                  <a:pt x="8292" y="339"/>
                  <a:pt x="8272" y="339"/>
                  <a:pt x="8252" y="339"/>
                </a:cubicBezTo>
                <a:cubicBezTo>
                  <a:pt x="7289" y="339"/>
                  <a:pt x="6324" y="390"/>
                  <a:pt x="5360" y="390"/>
                </a:cubicBezTo>
                <a:cubicBezTo>
                  <a:pt x="5258" y="390"/>
                  <a:pt x="5155" y="389"/>
                  <a:pt x="5053" y="388"/>
                </a:cubicBezTo>
                <a:cubicBezTo>
                  <a:pt x="4068" y="376"/>
                  <a:pt x="3082" y="298"/>
                  <a:pt x="2098" y="249"/>
                </a:cubicBezTo>
                <a:cubicBezTo>
                  <a:pt x="2072" y="248"/>
                  <a:pt x="2046" y="247"/>
                  <a:pt x="2021" y="247"/>
                </a:cubicBezTo>
                <a:cubicBezTo>
                  <a:pt x="1527" y="247"/>
                  <a:pt x="1072" y="419"/>
                  <a:pt x="594" y="460"/>
                </a:cubicBezTo>
                <a:cubicBezTo>
                  <a:pt x="272" y="488"/>
                  <a:pt x="175" y="669"/>
                  <a:pt x="97" y="868"/>
                </a:cubicBezTo>
                <a:cubicBezTo>
                  <a:pt x="1" y="1117"/>
                  <a:pt x="283" y="1093"/>
                  <a:pt x="437" y="1172"/>
                </a:cubicBezTo>
                <a:cubicBezTo>
                  <a:pt x="1021" y="1475"/>
                  <a:pt x="1664" y="1497"/>
                  <a:pt x="2308" y="1497"/>
                </a:cubicBezTo>
                <a:cubicBezTo>
                  <a:pt x="2416" y="1497"/>
                  <a:pt x="2524" y="1496"/>
                  <a:pt x="2632" y="1496"/>
                </a:cubicBezTo>
                <a:cubicBezTo>
                  <a:pt x="2701" y="1496"/>
                  <a:pt x="2770" y="1496"/>
                  <a:pt x="2839" y="1497"/>
                </a:cubicBezTo>
                <a:cubicBezTo>
                  <a:pt x="2854" y="1497"/>
                  <a:pt x="2868" y="1497"/>
                  <a:pt x="2883" y="1497"/>
                </a:cubicBezTo>
                <a:cubicBezTo>
                  <a:pt x="3294" y="1497"/>
                  <a:pt x="3731" y="1436"/>
                  <a:pt x="4129" y="1436"/>
                </a:cubicBezTo>
                <a:cubicBezTo>
                  <a:pt x="4251" y="1436"/>
                  <a:pt x="4369" y="1442"/>
                  <a:pt x="4482" y="1457"/>
                </a:cubicBezTo>
                <a:cubicBezTo>
                  <a:pt x="4787" y="1498"/>
                  <a:pt x="5090" y="1509"/>
                  <a:pt x="5391" y="1509"/>
                </a:cubicBezTo>
                <a:cubicBezTo>
                  <a:pt x="5758" y="1509"/>
                  <a:pt x="6123" y="1492"/>
                  <a:pt x="6489" y="1492"/>
                </a:cubicBezTo>
                <a:cubicBezTo>
                  <a:pt x="6621" y="1492"/>
                  <a:pt x="6754" y="1495"/>
                  <a:pt x="6887" y="1501"/>
                </a:cubicBezTo>
                <a:cubicBezTo>
                  <a:pt x="6925" y="1502"/>
                  <a:pt x="6964" y="1503"/>
                  <a:pt x="7004" y="1503"/>
                </a:cubicBezTo>
                <a:cubicBezTo>
                  <a:pt x="7285" y="1503"/>
                  <a:pt x="7629" y="1467"/>
                  <a:pt x="7856" y="1467"/>
                </a:cubicBezTo>
                <a:cubicBezTo>
                  <a:pt x="7941" y="1467"/>
                  <a:pt x="8010" y="1472"/>
                  <a:pt x="8052" y="1486"/>
                </a:cubicBezTo>
                <a:cubicBezTo>
                  <a:pt x="8364" y="1591"/>
                  <a:pt x="8675" y="1609"/>
                  <a:pt x="8984" y="1609"/>
                </a:cubicBezTo>
                <a:cubicBezTo>
                  <a:pt x="9146" y="1609"/>
                  <a:pt x="9307" y="1604"/>
                  <a:pt x="9468" y="1604"/>
                </a:cubicBezTo>
                <a:cubicBezTo>
                  <a:pt x="9629" y="1604"/>
                  <a:pt x="9789" y="1609"/>
                  <a:pt x="9948" y="1629"/>
                </a:cubicBezTo>
                <a:cubicBezTo>
                  <a:pt x="10194" y="1660"/>
                  <a:pt x="10446" y="1670"/>
                  <a:pt x="10700" y="1670"/>
                </a:cubicBezTo>
                <a:cubicBezTo>
                  <a:pt x="11212" y="1670"/>
                  <a:pt x="11733" y="1628"/>
                  <a:pt x="12239" y="1628"/>
                </a:cubicBezTo>
                <a:cubicBezTo>
                  <a:pt x="12517" y="1628"/>
                  <a:pt x="12789" y="1641"/>
                  <a:pt x="13053" y="1680"/>
                </a:cubicBezTo>
                <a:cubicBezTo>
                  <a:pt x="13240" y="1708"/>
                  <a:pt x="13425" y="1719"/>
                  <a:pt x="13608" y="1719"/>
                </a:cubicBezTo>
                <a:cubicBezTo>
                  <a:pt x="14331" y="1719"/>
                  <a:pt x="15033" y="1546"/>
                  <a:pt x="15755" y="1546"/>
                </a:cubicBezTo>
                <a:cubicBezTo>
                  <a:pt x="16045" y="1546"/>
                  <a:pt x="16338" y="1574"/>
                  <a:pt x="16637" y="1652"/>
                </a:cubicBezTo>
                <a:cubicBezTo>
                  <a:pt x="16732" y="1677"/>
                  <a:pt x="16844" y="1686"/>
                  <a:pt x="16968" y="1686"/>
                </a:cubicBezTo>
                <a:cubicBezTo>
                  <a:pt x="17315" y="1686"/>
                  <a:pt x="17753" y="1614"/>
                  <a:pt x="18154" y="1614"/>
                </a:cubicBezTo>
                <a:cubicBezTo>
                  <a:pt x="18225" y="1614"/>
                  <a:pt x="18295" y="1616"/>
                  <a:pt x="18363" y="1622"/>
                </a:cubicBezTo>
                <a:cubicBezTo>
                  <a:pt x="18395" y="1624"/>
                  <a:pt x="18428" y="1625"/>
                  <a:pt x="18460" y="1625"/>
                </a:cubicBezTo>
                <a:cubicBezTo>
                  <a:pt x="18556" y="1625"/>
                  <a:pt x="18652" y="1616"/>
                  <a:pt x="18748" y="1612"/>
                </a:cubicBezTo>
                <a:cubicBezTo>
                  <a:pt x="20055" y="1556"/>
                  <a:pt x="21363" y="1447"/>
                  <a:pt x="22669" y="1447"/>
                </a:cubicBezTo>
                <a:cubicBezTo>
                  <a:pt x="22737" y="1447"/>
                  <a:pt x="22804" y="1448"/>
                  <a:pt x="22871" y="1448"/>
                </a:cubicBezTo>
                <a:cubicBezTo>
                  <a:pt x="22922" y="1449"/>
                  <a:pt x="22973" y="1449"/>
                  <a:pt x="23024" y="1449"/>
                </a:cubicBezTo>
                <a:cubicBezTo>
                  <a:pt x="24407" y="1449"/>
                  <a:pt x="25780" y="1310"/>
                  <a:pt x="27164" y="1299"/>
                </a:cubicBezTo>
                <a:cubicBezTo>
                  <a:pt x="27278" y="1298"/>
                  <a:pt x="27393" y="1298"/>
                  <a:pt x="27508" y="1298"/>
                </a:cubicBezTo>
                <a:cubicBezTo>
                  <a:pt x="28738" y="1298"/>
                  <a:pt x="29972" y="1347"/>
                  <a:pt x="31200" y="1350"/>
                </a:cubicBezTo>
                <a:cubicBezTo>
                  <a:pt x="31201" y="1350"/>
                  <a:pt x="31202" y="1350"/>
                  <a:pt x="31203" y="1350"/>
                </a:cubicBezTo>
                <a:cubicBezTo>
                  <a:pt x="31729" y="1350"/>
                  <a:pt x="31755" y="1074"/>
                  <a:pt x="31984" y="943"/>
                </a:cubicBezTo>
                <a:cubicBezTo>
                  <a:pt x="32178" y="833"/>
                  <a:pt x="32140" y="474"/>
                  <a:pt x="32007" y="268"/>
                </a:cubicBezTo>
                <a:cubicBezTo>
                  <a:pt x="31907" y="116"/>
                  <a:pt x="31755" y="53"/>
                  <a:pt x="31576" y="53"/>
                </a:cubicBezTo>
                <a:cubicBezTo>
                  <a:pt x="31461" y="53"/>
                  <a:pt x="31334" y="79"/>
                  <a:pt x="31203" y="124"/>
                </a:cubicBezTo>
                <a:cubicBezTo>
                  <a:pt x="31158" y="140"/>
                  <a:pt x="31109" y="146"/>
                  <a:pt x="31059" y="146"/>
                </a:cubicBezTo>
                <a:cubicBezTo>
                  <a:pt x="30913" y="146"/>
                  <a:pt x="30754" y="95"/>
                  <a:pt x="30606" y="83"/>
                </a:cubicBezTo>
                <a:cubicBezTo>
                  <a:pt x="29877" y="21"/>
                  <a:pt x="29146" y="0"/>
                  <a:pt x="28413"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22" name="Grup 21"/>
          <p:cNvGrpSpPr/>
          <p:nvPr/>
        </p:nvGrpSpPr>
        <p:grpSpPr>
          <a:xfrm>
            <a:off x="5410200" y="1466850"/>
            <a:ext cx="5943600" cy="3448050"/>
            <a:chOff x="5410200" y="1466850"/>
            <a:chExt cx="5943600" cy="3448050"/>
          </a:xfrm>
        </p:grpSpPr>
        <p:pic>
          <p:nvPicPr>
            <p:cNvPr id="7" name="Google Shape;2287;p54"/>
            <p:cNvPicPr preferRelativeResize="0"/>
            <p:nvPr/>
          </p:nvPicPr>
          <p:blipFill rotWithShape="1">
            <a:blip r:embed="rId3">
              <a:alphaModFix/>
            </a:blip>
            <a:srcRect l="4395" r="4404"/>
            <a:stretch/>
          </p:blipFill>
          <p:spPr>
            <a:xfrm>
              <a:off x="5410200" y="1466850"/>
              <a:ext cx="5943600" cy="3448050"/>
            </a:xfrm>
            <a:prstGeom prst="rect">
              <a:avLst/>
            </a:prstGeom>
            <a:noFill/>
            <a:ln w="19050" cap="flat" cmpd="sng">
              <a:solidFill>
                <a:srgbClr val="000000"/>
              </a:solidFill>
              <a:prstDash val="solid"/>
              <a:round/>
              <a:headEnd type="none" w="sm" len="sm"/>
              <a:tailEnd type="none" w="sm" len="sm"/>
            </a:ln>
          </p:spPr>
        </p:pic>
        <p:sp>
          <p:nvSpPr>
            <p:cNvPr id="21" name="Yuvarlatılmış Dikdörtgen 20">
              <a:hlinkClick r:id="rId4"/>
            </p:cNvPr>
            <p:cNvSpPr/>
            <p:nvPr/>
          </p:nvSpPr>
          <p:spPr>
            <a:xfrm>
              <a:off x="6385809" y="2383436"/>
              <a:ext cx="3972393" cy="1617064"/>
            </a:xfrm>
            <a:prstGeom prst="roundRect">
              <a:avLst>
                <a:gd name="adj" fmla="val 44477"/>
              </a:avLst>
            </a:prstGeom>
            <a:solidFill>
              <a:srgbClr val="F3F3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800" b="0" i="0" u="none" strike="noStrike" kern="1200" cap="none" spc="0" normalizeH="0" baseline="0" noProof="0" dirty="0">
                  <a:ln>
                    <a:noFill/>
                  </a:ln>
                  <a:solidFill>
                    <a:srgbClr val="000000"/>
                  </a:solidFill>
                  <a:effectLst/>
                  <a:uLnTx/>
                  <a:uFillTx/>
                  <a:latin typeface="Arial"/>
                  <a:ea typeface="+mn-ea"/>
                  <a:cs typeface="+mn-cs"/>
                </a:rPr>
                <a:t>Etkinlik için tıklayınız</a:t>
              </a:r>
            </a:p>
          </p:txBody>
        </p:sp>
      </p:grpSp>
    </p:spTree>
    <p:extLst>
      <p:ext uri="{BB962C8B-B14F-4D97-AF65-F5344CB8AC3E}">
        <p14:creationId xmlns:p14="http://schemas.microsoft.com/office/powerpoint/2010/main" val="262475034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 y="-21578"/>
            <a:ext cx="12186017" cy="193576"/>
            <a:chOff x="0" y="0"/>
            <a:chExt cx="6355159" cy="378290"/>
          </a:xfrm>
          <a:solidFill>
            <a:srgbClr val="34ADF5"/>
          </a:solidFill>
        </p:grpSpPr>
        <p:sp>
          <p:nvSpPr>
            <p:cNvPr id="3" name="Freeform 3"/>
            <p:cNvSpPr/>
            <p:nvPr/>
          </p:nvSpPr>
          <p:spPr>
            <a:xfrm>
              <a:off x="0" y="0"/>
              <a:ext cx="6355159" cy="378290"/>
            </a:xfrm>
            <a:custGeom>
              <a:avLst/>
              <a:gdLst/>
              <a:ahLst/>
              <a:cxnLst/>
              <a:rect l="l" t="t" r="r" b="b"/>
              <a:pathLst>
                <a:path w="6355159" h="378290">
                  <a:moveTo>
                    <a:pt x="0" y="0"/>
                  </a:moveTo>
                  <a:lnTo>
                    <a:pt x="6355159" y="0"/>
                  </a:lnTo>
                  <a:lnTo>
                    <a:pt x="6355159" y="378290"/>
                  </a:lnTo>
                  <a:lnTo>
                    <a:pt x="0" y="378290"/>
                  </a:lnTo>
                  <a:close/>
                </a:path>
              </a:pathLst>
            </a:custGeom>
            <a:grpFill/>
          </p:spPr>
          <p:txBody>
            <a:bodyPr/>
            <a:lstStyle/>
            <a:p>
              <a:pPr marL="0" marR="0" lvl="0" indent="0" algn="l" defTabSz="60966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solidFill>
                <a:effectLst/>
                <a:uLnTx/>
                <a:uFillTx/>
                <a:latin typeface="Calibri"/>
                <a:ea typeface="+mn-ea"/>
                <a:cs typeface="+mn-cs"/>
              </a:endParaRPr>
            </a:p>
          </p:txBody>
        </p:sp>
        <p:sp>
          <p:nvSpPr>
            <p:cNvPr id="4" name="TextBox 4"/>
            <p:cNvSpPr txBox="1"/>
            <p:nvPr/>
          </p:nvSpPr>
          <p:spPr>
            <a:xfrm>
              <a:off x="0" y="-9525"/>
              <a:ext cx="6355159" cy="387815"/>
            </a:xfrm>
            <a:prstGeom prst="rect">
              <a:avLst/>
            </a:prstGeom>
            <a:grpFill/>
          </p:spPr>
          <p:txBody>
            <a:bodyPr lIns="33867" tIns="33867" rIns="33867" bIns="33867" rtlCol="0" anchor="ctr"/>
            <a:lstStyle/>
            <a:p>
              <a:pPr marL="0" marR="0" lvl="0" indent="0" algn="ctr" defTabSz="609660" rtl="0" eaLnBrk="1" fontAlgn="auto" latinLnBrk="0" hangingPunct="1">
                <a:lnSpc>
                  <a:spcPts val="415"/>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7" name="Group 17"/>
          <p:cNvGrpSpPr/>
          <p:nvPr/>
        </p:nvGrpSpPr>
        <p:grpSpPr>
          <a:xfrm>
            <a:off x="2409292" y="6725978"/>
            <a:ext cx="9776726" cy="149298"/>
            <a:chOff x="0" y="0"/>
            <a:chExt cx="6355159" cy="378290"/>
          </a:xfrm>
          <a:solidFill>
            <a:srgbClr val="34ADF5"/>
          </a:solidFill>
        </p:grpSpPr>
        <p:sp>
          <p:nvSpPr>
            <p:cNvPr id="18" name="Freeform 18"/>
            <p:cNvSpPr/>
            <p:nvPr/>
          </p:nvSpPr>
          <p:spPr>
            <a:xfrm>
              <a:off x="0" y="0"/>
              <a:ext cx="6355159" cy="378290"/>
            </a:xfrm>
            <a:custGeom>
              <a:avLst/>
              <a:gdLst/>
              <a:ahLst/>
              <a:cxnLst/>
              <a:rect l="l" t="t" r="r" b="b"/>
              <a:pathLst>
                <a:path w="6355159" h="378290">
                  <a:moveTo>
                    <a:pt x="0" y="0"/>
                  </a:moveTo>
                  <a:lnTo>
                    <a:pt x="6355159" y="0"/>
                  </a:lnTo>
                  <a:lnTo>
                    <a:pt x="6355159" y="378290"/>
                  </a:lnTo>
                  <a:lnTo>
                    <a:pt x="0" y="378290"/>
                  </a:lnTo>
                  <a:close/>
                </a:path>
              </a:pathLst>
            </a:custGeom>
            <a:grpFill/>
          </p:spPr>
          <p:txBody>
            <a:bodyPr/>
            <a:lstStyle/>
            <a:p>
              <a:pPr marL="0" marR="0" lvl="0" indent="0" algn="l" defTabSz="60966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solidFill>
                <a:effectLst/>
                <a:uLnTx/>
                <a:uFillTx/>
                <a:latin typeface="Calibri"/>
                <a:ea typeface="+mn-ea"/>
                <a:cs typeface="+mn-cs"/>
              </a:endParaRPr>
            </a:p>
          </p:txBody>
        </p:sp>
        <p:sp>
          <p:nvSpPr>
            <p:cNvPr id="19" name="TextBox 19"/>
            <p:cNvSpPr txBox="1"/>
            <p:nvPr/>
          </p:nvSpPr>
          <p:spPr>
            <a:xfrm>
              <a:off x="0" y="-9525"/>
              <a:ext cx="6355159" cy="387815"/>
            </a:xfrm>
            <a:prstGeom prst="rect">
              <a:avLst/>
            </a:prstGeom>
            <a:grpFill/>
          </p:spPr>
          <p:txBody>
            <a:bodyPr lIns="33867" tIns="33867" rIns="33867" bIns="33867" rtlCol="0" anchor="ctr"/>
            <a:lstStyle/>
            <a:p>
              <a:pPr marL="0" marR="0" lvl="0" indent="0" algn="ctr" defTabSz="609660" rtl="0" eaLnBrk="1" fontAlgn="auto" latinLnBrk="0" hangingPunct="1">
                <a:lnSpc>
                  <a:spcPts val="415"/>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24" name="Freeform 24"/>
          <p:cNvSpPr/>
          <p:nvPr/>
        </p:nvSpPr>
        <p:spPr>
          <a:xfrm>
            <a:off x="7208875" y="754912"/>
            <a:ext cx="4977143" cy="5612600"/>
          </a:xfrm>
          <a:custGeom>
            <a:avLst/>
            <a:gdLst/>
            <a:ahLst/>
            <a:cxnLst/>
            <a:rect l="l" t="t" r="r" b="b"/>
            <a:pathLst>
              <a:path w="5778062" h="5778062">
                <a:moveTo>
                  <a:pt x="0" y="0"/>
                </a:moveTo>
                <a:lnTo>
                  <a:pt x="5778063" y="0"/>
                </a:lnTo>
                <a:lnTo>
                  <a:pt x="5778063" y="5778062"/>
                </a:lnTo>
                <a:lnTo>
                  <a:pt x="0" y="5778062"/>
                </a:lnTo>
                <a:lnTo>
                  <a:pt x="0" y="0"/>
                </a:lnTo>
                <a:close/>
              </a:path>
            </a:pathLst>
          </a:custGeom>
          <a:blipFill>
            <a:blip r:embed="rId4"/>
            <a:stretch>
              <a:fillRect/>
            </a:stretch>
          </a:blipFill>
        </p:spPr>
        <p:txBody>
          <a:bodyPr/>
          <a:lstStyle/>
          <a:p>
            <a:pPr marL="0" marR="0" lvl="0" indent="0" algn="l" defTabSz="60966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solidFill>
              <a:effectLst/>
              <a:uLnTx/>
              <a:uFillTx/>
              <a:latin typeface="Calibri"/>
              <a:ea typeface="+mn-ea"/>
              <a:cs typeface="+mn-cs"/>
            </a:endParaRPr>
          </a:p>
        </p:txBody>
      </p:sp>
      <p:sp>
        <p:nvSpPr>
          <p:cNvPr id="30" name="TextBox 30"/>
          <p:cNvSpPr txBox="1"/>
          <p:nvPr/>
        </p:nvSpPr>
        <p:spPr>
          <a:xfrm>
            <a:off x="2318112" y="1543352"/>
            <a:ext cx="3071682" cy="369332"/>
          </a:xfrm>
          <a:prstGeom prst="rect">
            <a:avLst/>
          </a:prstGeom>
          <a:solidFill>
            <a:srgbClr val="FDF7F5"/>
          </a:solidFill>
        </p:spPr>
        <p:txBody>
          <a:bodyPr wrap="square" lIns="0" tIns="0" rIns="0" bIns="0" rtlCol="0" anchor="ctr">
            <a:spAutoFit/>
          </a:bodyPr>
          <a:lstStyle/>
          <a:p>
            <a:pPr marL="0" marR="0" lvl="0" indent="0" algn="l" defTabSz="60966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83" normalizeH="0" baseline="0" noProof="0" dirty="0">
                <a:ln>
                  <a:noFill/>
                </a:ln>
                <a:solidFill>
                  <a:srgbClr val="4F4C4C"/>
                </a:solidFill>
                <a:effectLst/>
                <a:uLnTx/>
                <a:uFillTx/>
                <a:latin typeface="Helvetica" panose="020B0604020202020204" pitchFamily="34" charset="0"/>
                <a:ea typeface="+mn-ea"/>
                <a:cs typeface="Helvetica" panose="020B0604020202020204" pitchFamily="34" charset="0"/>
              </a:rPr>
              <a:t>MUSTAFA YILDIRIM</a:t>
            </a:r>
          </a:p>
        </p:txBody>
      </p:sp>
      <p:sp>
        <p:nvSpPr>
          <p:cNvPr id="31" name="TextBox 31"/>
          <p:cNvSpPr txBox="1"/>
          <p:nvPr/>
        </p:nvSpPr>
        <p:spPr>
          <a:xfrm>
            <a:off x="1476312" y="1905371"/>
            <a:ext cx="4470624" cy="373692"/>
          </a:xfrm>
          <a:prstGeom prst="rect">
            <a:avLst/>
          </a:prstGeom>
        </p:spPr>
        <p:txBody>
          <a:bodyPr wrap="square" lIns="0" tIns="0" rIns="0" bIns="0" rtlCol="0" anchor="t">
            <a:spAutoFit/>
          </a:bodyPr>
          <a:lstStyle/>
          <a:p>
            <a:pPr marL="0" marR="0" lvl="0" indent="0" algn="l" defTabSz="609660" rtl="0" eaLnBrk="1" fontAlgn="auto" latinLnBrk="0" hangingPunct="1">
              <a:lnSpc>
                <a:spcPts val="342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Helvetica" panose="020B0604020202020204" pitchFamily="34" charset="0"/>
                <a:ea typeface="+mn-ea"/>
                <a:cs typeface="Helvetica" panose="020B0604020202020204" pitchFamily="34" charset="0"/>
              </a:rPr>
              <a:t>DİN KÜLTÜRÜ VE AHLAK BİLGİSİ ÖĞRETMENİ</a:t>
            </a:r>
          </a:p>
        </p:txBody>
      </p:sp>
      <p:sp>
        <p:nvSpPr>
          <p:cNvPr id="32" name="TextBox 32"/>
          <p:cNvSpPr txBox="1"/>
          <p:nvPr/>
        </p:nvSpPr>
        <p:spPr>
          <a:xfrm>
            <a:off x="2450551" y="2655903"/>
            <a:ext cx="4249688" cy="369332"/>
          </a:xfrm>
          <a:prstGeom prst="rect">
            <a:avLst/>
          </a:prstGeom>
        </p:spPr>
        <p:txBody>
          <a:bodyPr lIns="0" tIns="0" rIns="0" bIns="0" rtlCol="0" anchor="t">
            <a:spAutoFit/>
          </a:bodyPr>
          <a:lstStyle/>
          <a:p>
            <a:pPr marL="0" marR="0" lvl="0" indent="0" algn="l" defTabSz="60966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31" normalizeH="0" baseline="0" noProof="0" dirty="0">
                <a:ln>
                  <a:noFill/>
                </a:ln>
                <a:solidFill>
                  <a:srgbClr val="4F4C4C"/>
                </a:solidFill>
                <a:effectLst/>
                <a:uLnTx/>
                <a:uFillTx/>
                <a:latin typeface="Calibri"/>
                <a:ea typeface="+mn-ea"/>
                <a:cs typeface="+mn-cs"/>
              </a:rPr>
              <a:t>www.dindersimateryal.com</a:t>
            </a:r>
          </a:p>
        </p:txBody>
      </p:sp>
      <p:sp>
        <p:nvSpPr>
          <p:cNvPr id="40" name="Freeform 26">
            <a:hlinkClick r:id="rId5"/>
            <a:extLst>
              <a:ext uri="{FF2B5EF4-FFF2-40B4-BE49-F238E27FC236}">
                <a16:creationId xmlns:a16="http://schemas.microsoft.com/office/drawing/2014/main" id="{0F1ECF8B-A9EF-DBDA-9C9E-593E2186275D}"/>
              </a:ext>
            </a:extLst>
          </p:cNvPr>
          <p:cNvSpPr/>
          <p:nvPr/>
        </p:nvSpPr>
        <p:spPr>
          <a:xfrm>
            <a:off x="1446404" y="3445281"/>
            <a:ext cx="886395" cy="886395"/>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34ADF5"/>
          </a:solidFill>
        </p:spPr>
        <p:txBody>
          <a:bodyPr/>
          <a:lstStyle/>
          <a:p>
            <a:pPr marL="0" marR="0" lvl="0" indent="0" algn="l" defTabSz="60966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44" name="Freeform 30">
            <a:hlinkClick r:id="rId6"/>
            <a:extLst>
              <a:ext uri="{FF2B5EF4-FFF2-40B4-BE49-F238E27FC236}">
                <a16:creationId xmlns:a16="http://schemas.microsoft.com/office/drawing/2014/main" id="{96B76201-8A16-0B6C-9A7C-D2D4AD3F8CE8}"/>
              </a:ext>
            </a:extLst>
          </p:cNvPr>
          <p:cNvSpPr/>
          <p:nvPr/>
        </p:nvSpPr>
        <p:spPr>
          <a:xfrm>
            <a:off x="1446404" y="4464470"/>
            <a:ext cx="886395" cy="886395"/>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34ADF5"/>
          </a:solidFill>
        </p:spPr>
        <p:txBody>
          <a:bodyPr/>
          <a:lstStyle/>
          <a:p>
            <a:pPr marL="0" marR="0" lvl="0" indent="0" algn="l" defTabSz="60966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solidFill>
              <a:effectLst/>
              <a:uLnTx/>
              <a:uFillTx/>
              <a:latin typeface="Calibri"/>
              <a:ea typeface="+mn-ea"/>
              <a:cs typeface="+mn-cs"/>
            </a:endParaRPr>
          </a:p>
        </p:txBody>
      </p:sp>
      <p:sp>
        <p:nvSpPr>
          <p:cNvPr id="46" name="Freeform 32">
            <a:hlinkClick r:id="rId6"/>
            <a:extLst>
              <a:ext uri="{FF2B5EF4-FFF2-40B4-BE49-F238E27FC236}">
                <a16:creationId xmlns:a16="http://schemas.microsoft.com/office/drawing/2014/main" id="{E084193D-FFF4-8C43-63FC-081DCB4030C2}"/>
              </a:ext>
            </a:extLst>
          </p:cNvPr>
          <p:cNvSpPr/>
          <p:nvPr/>
        </p:nvSpPr>
        <p:spPr>
          <a:xfrm>
            <a:off x="1580443" y="4607399"/>
            <a:ext cx="618314" cy="600537"/>
          </a:xfrm>
          <a:custGeom>
            <a:avLst/>
            <a:gdLst/>
            <a:ahLst/>
            <a:cxnLst/>
            <a:rect l="l" t="t" r="r" b="b"/>
            <a:pathLst>
              <a:path w="745110" h="723688">
                <a:moveTo>
                  <a:pt x="0" y="0"/>
                </a:moveTo>
                <a:lnTo>
                  <a:pt x="745110" y="0"/>
                </a:lnTo>
                <a:lnTo>
                  <a:pt x="745110" y="723689"/>
                </a:lnTo>
                <a:lnTo>
                  <a:pt x="0" y="723689"/>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marL="0" marR="0" lvl="0" indent="0" algn="l" defTabSz="60966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47" name="Freeform 33">
            <a:hlinkClick r:id="rId5"/>
            <a:extLst>
              <a:ext uri="{FF2B5EF4-FFF2-40B4-BE49-F238E27FC236}">
                <a16:creationId xmlns:a16="http://schemas.microsoft.com/office/drawing/2014/main" id="{45ED86CA-DED7-1114-1799-C4B31903F606}"/>
              </a:ext>
            </a:extLst>
          </p:cNvPr>
          <p:cNvSpPr/>
          <p:nvPr/>
        </p:nvSpPr>
        <p:spPr>
          <a:xfrm>
            <a:off x="1564156" y="3563033"/>
            <a:ext cx="650891" cy="650891"/>
          </a:xfrm>
          <a:custGeom>
            <a:avLst/>
            <a:gdLst/>
            <a:ahLst/>
            <a:cxnLst/>
            <a:rect l="l" t="t" r="r" b="b"/>
            <a:pathLst>
              <a:path w="976336" h="976336">
                <a:moveTo>
                  <a:pt x="0" y="0"/>
                </a:moveTo>
                <a:lnTo>
                  <a:pt x="976336" y="0"/>
                </a:lnTo>
                <a:lnTo>
                  <a:pt x="976336" y="976336"/>
                </a:lnTo>
                <a:lnTo>
                  <a:pt x="0" y="976336"/>
                </a:lnTo>
                <a:lnTo>
                  <a:pt x="0" y="0"/>
                </a:lnTo>
                <a:close/>
              </a:path>
            </a:pathLst>
          </a:custGeom>
          <a:blipFill>
            <a:blip r:embed="rId9">
              <a:extLst>
                <a:ext uri="{96DAC541-7B7A-43D3-8B79-37D633B846F1}">
                  <asvg:svgBlip xmlns:asvg="http://schemas.microsoft.com/office/drawing/2016/SVG/main" r:embed="rId10"/>
                </a:ext>
              </a:extLst>
            </a:blip>
            <a:stretch>
              <a:fillRect/>
            </a:stretch>
          </a:blipFill>
          <a:ln cap="sq">
            <a:noFill/>
            <a:prstDash val="solid"/>
            <a:miter/>
          </a:ln>
        </p:spPr>
        <p:txBody>
          <a:bodyPr/>
          <a:lstStyle/>
          <a:p>
            <a:pPr marL="0" marR="0" lvl="0" indent="0" algn="l" defTabSz="60966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49" name="TextBox 32">
            <a:hlinkClick r:id="rId5"/>
            <a:extLst>
              <a:ext uri="{FF2B5EF4-FFF2-40B4-BE49-F238E27FC236}">
                <a16:creationId xmlns:a16="http://schemas.microsoft.com/office/drawing/2014/main" id="{397FB586-151D-101B-6DB2-44BBF9717EF3}"/>
              </a:ext>
            </a:extLst>
          </p:cNvPr>
          <p:cNvSpPr txBox="1"/>
          <p:nvPr/>
        </p:nvSpPr>
        <p:spPr>
          <a:xfrm>
            <a:off x="2450551" y="3713423"/>
            <a:ext cx="1856252" cy="369332"/>
          </a:xfrm>
          <a:prstGeom prst="rect">
            <a:avLst/>
          </a:prstGeom>
        </p:spPr>
        <p:txBody>
          <a:bodyPr wrap="square" lIns="0" tIns="0" rIns="0" bIns="0" rtlCol="0" anchor="t">
            <a:spAutoFit/>
          </a:bodyPr>
          <a:lstStyle/>
          <a:p>
            <a:pPr marL="0" marR="0" lvl="0" indent="0" algn="l" defTabSz="60966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31" normalizeH="0" baseline="0" noProof="0" dirty="0">
                <a:ln>
                  <a:noFill/>
                </a:ln>
                <a:solidFill>
                  <a:srgbClr val="4F4C4C"/>
                </a:solidFill>
                <a:effectLst/>
                <a:uLnTx/>
                <a:uFillTx/>
                <a:latin typeface="Calibri"/>
                <a:ea typeface="+mn-ea"/>
                <a:cs typeface="+mn-cs"/>
              </a:rPr>
              <a:t>mustafayil34</a:t>
            </a:r>
          </a:p>
        </p:txBody>
      </p:sp>
      <p:sp>
        <p:nvSpPr>
          <p:cNvPr id="50" name="TextBox 32">
            <a:extLst>
              <a:ext uri="{FF2B5EF4-FFF2-40B4-BE49-F238E27FC236}">
                <a16:creationId xmlns:a16="http://schemas.microsoft.com/office/drawing/2014/main" id="{4DD7BF1C-DEC9-F6C3-8AC2-90B3DD2F1541}"/>
              </a:ext>
            </a:extLst>
          </p:cNvPr>
          <p:cNvSpPr txBox="1"/>
          <p:nvPr/>
        </p:nvSpPr>
        <p:spPr>
          <a:xfrm>
            <a:off x="2409292" y="4679495"/>
            <a:ext cx="4249688" cy="369332"/>
          </a:xfrm>
          <a:prstGeom prst="rect">
            <a:avLst/>
          </a:prstGeom>
        </p:spPr>
        <p:txBody>
          <a:bodyPr lIns="0" tIns="0" rIns="0" bIns="0" rtlCol="0" anchor="t">
            <a:spAutoFit/>
          </a:bodyPr>
          <a:lstStyle/>
          <a:p>
            <a:pPr marL="0" marR="0" lvl="0" indent="0" algn="l" defTabSz="60966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31" normalizeH="0" baseline="0" noProof="0" dirty="0">
                <a:ln>
                  <a:noFill/>
                </a:ln>
                <a:solidFill>
                  <a:srgbClr val="4F4C4C"/>
                </a:solidFill>
                <a:effectLst/>
                <a:uLnTx/>
                <a:uFillTx/>
                <a:latin typeface="Calibri"/>
                <a:ea typeface="+mn-ea"/>
                <a:cs typeface="+mn-cs"/>
              </a:rPr>
              <a:t>t.me/</a:t>
            </a:r>
            <a:r>
              <a:rPr kumimoji="0" lang="en-US" sz="2400" b="0" i="0" u="none" strike="noStrike" kern="1200" cap="none" spc="31" normalizeH="0" baseline="0" noProof="0" dirty="0" err="1">
                <a:ln>
                  <a:noFill/>
                </a:ln>
                <a:solidFill>
                  <a:srgbClr val="4F4C4C"/>
                </a:solidFill>
                <a:effectLst/>
                <a:uLnTx/>
                <a:uFillTx/>
                <a:latin typeface="Calibri"/>
                <a:ea typeface="+mn-ea"/>
                <a:cs typeface="+mn-cs"/>
              </a:rPr>
              <a:t>Dindersimateryalcom</a:t>
            </a:r>
            <a:endParaRPr kumimoji="0" lang="en-US" sz="2400" b="0" i="0" u="none" strike="noStrike" kern="1200" cap="none" spc="31" normalizeH="0" baseline="0" noProof="0" dirty="0">
              <a:ln>
                <a:noFill/>
              </a:ln>
              <a:solidFill>
                <a:srgbClr val="4F4C4C"/>
              </a:solidFill>
              <a:effectLst/>
              <a:uLnTx/>
              <a:uFillTx/>
              <a:latin typeface="Calibri"/>
              <a:ea typeface="+mn-ea"/>
              <a:cs typeface="+mn-cs"/>
            </a:endParaRPr>
          </a:p>
        </p:txBody>
      </p:sp>
      <p:sp>
        <p:nvSpPr>
          <p:cNvPr id="20" name="Dikdörtgen: Çapraz Köşeleri Kesik 19">
            <a:extLst>
              <a:ext uri="{FF2B5EF4-FFF2-40B4-BE49-F238E27FC236}">
                <a16:creationId xmlns:a16="http://schemas.microsoft.com/office/drawing/2014/main" id="{A8E4C9BC-68A6-D236-991F-B94CFE51A5F6}"/>
              </a:ext>
            </a:extLst>
          </p:cNvPr>
          <p:cNvSpPr/>
          <p:nvPr/>
        </p:nvSpPr>
        <p:spPr>
          <a:xfrm>
            <a:off x="0" y="6300345"/>
            <a:ext cx="2555318" cy="574931"/>
          </a:xfrm>
          <a:prstGeom prst="snip2DiagRect">
            <a:avLst>
              <a:gd name="adj1" fmla="val 0"/>
              <a:gd name="adj2" fmla="val 13951"/>
            </a:avLst>
          </a:prstGeom>
          <a:solidFill>
            <a:srgbClr val="34ADF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Calibri"/>
              <a:ea typeface="+mn-ea"/>
              <a:cs typeface="+mn-cs"/>
            </a:endParaRPr>
          </a:p>
        </p:txBody>
      </p:sp>
      <p:sp>
        <p:nvSpPr>
          <p:cNvPr id="25" name="Freeform 26">
            <a:hlinkClick r:id="rId11"/>
            <a:extLst>
              <a:ext uri="{FF2B5EF4-FFF2-40B4-BE49-F238E27FC236}">
                <a16:creationId xmlns:a16="http://schemas.microsoft.com/office/drawing/2014/main" id="{15BD4A1E-862B-3E27-AAF4-D7BE6547A232}"/>
              </a:ext>
            </a:extLst>
          </p:cNvPr>
          <p:cNvSpPr/>
          <p:nvPr/>
        </p:nvSpPr>
        <p:spPr>
          <a:xfrm>
            <a:off x="1446404" y="2426092"/>
            <a:ext cx="886395" cy="886395"/>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34ADF5"/>
          </a:solidFill>
        </p:spPr>
        <p:txBody>
          <a:bodyPr/>
          <a:lstStyle/>
          <a:p>
            <a:pPr marL="0" marR="0" lvl="0" indent="0" algn="l" defTabSz="60966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26" name="Freeform 34">
            <a:hlinkClick r:id="rId11"/>
            <a:extLst>
              <a:ext uri="{FF2B5EF4-FFF2-40B4-BE49-F238E27FC236}">
                <a16:creationId xmlns:a16="http://schemas.microsoft.com/office/drawing/2014/main" id="{D7FA7AE3-A9C8-0347-F9F6-7FBCED15D233}"/>
              </a:ext>
            </a:extLst>
          </p:cNvPr>
          <p:cNvSpPr/>
          <p:nvPr/>
        </p:nvSpPr>
        <p:spPr>
          <a:xfrm>
            <a:off x="1511469" y="2502975"/>
            <a:ext cx="756262" cy="732629"/>
          </a:xfrm>
          <a:custGeom>
            <a:avLst/>
            <a:gdLst/>
            <a:ahLst/>
            <a:cxnLst/>
            <a:rect l="l" t="t" r="r" b="b"/>
            <a:pathLst>
              <a:path w="1862481" h="1804278">
                <a:moveTo>
                  <a:pt x="0" y="0"/>
                </a:moveTo>
                <a:lnTo>
                  <a:pt x="1862480" y="0"/>
                </a:lnTo>
                <a:lnTo>
                  <a:pt x="1862480" y="1804278"/>
                </a:lnTo>
                <a:lnTo>
                  <a:pt x="0" y="1804278"/>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black"/>
              </a:solidFill>
              <a:effectLst/>
              <a:uLnTx/>
              <a:uFillTx/>
              <a:latin typeface="Calibri"/>
              <a:ea typeface="+mn-ea"/>
              <a:cs typeface="+mn-cs"/>
            </a:endParaRPr>
          </a:p>
        </p:txBody>
      </p:sp>
    </p:spTree>
    <p:custDataLst>
      <p:tags r:id="rId1"/>
    </p:custData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a:extLst>
              <a:ext uri="{FF2B5EF4-FFF2-40B4-BE49-F238E27FC236}">
                <a16:creationId xmlns:a16="http://schemas.microsoft.com/office/drawing/2014/main" id="{3C716559-D455-E5D2-752F-7FA149E866EA}"/>
              </a:ext>
            </a:extLst>
          </p:cNvPr>
          <p:cNvPicPr>
            <a:picLocks noChangeAspect="1"/>
          </p:cNvPicPr>
          <p:nvPr/>
        </p:nvPicPr>
        <p:blipFill>
          <a:blip r:embed="rId4"/>
          <a:stretch>
            <a:fillRect/>
          </a:stretch>
        </p:blipFill>
        <p:spPr>
          <a:xfrm>
            <a:off x="0" y="597506"/>
            <a:ext cx="3339537" cy="3339537"/>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grpSp>
        <p:nvGrpSpPr>
          <p:cNvPr id="9" name="Grup 8">
            <a:extLst>
              <a:ext uri="{FF2B5EF4-FFF2-40B4-BE49-F238E27FC236}">
                <a16:creationId xmlns:a16="http://schemas.microsoft.com/office/drawing/2014/main" id="{10F7292D-1D07-5BD3-E0AE-B51E77A17E99}"/>
              </a:ext>
            </a:extLst>
          </p:cNvPr>
          <p:cNvGrpSpPr/>
          <p:nvPr/>
        </p:nvGrpSpPr>
        <p:grpSpPr>
          <a:xfrm>
            <a:off x="2968830" y="166255"/>
            <a:ext cx="9132125" cy="5917168"/>
            <a:chOff x="4453247" y="1134363"/>
            <a:chExt cx="13395366" cy="7487014"/>
          </a:xfrm>
        </p:grpSpPr>
        <p:sp>
          <p:nvSpPr>
            <p:cNvPr id="4" name="Rectangle: Rounded Corners 9">
              <a:extLst>
                <a:ext uri="{FF2B5EF4-FFF2-40B4-BE49-F238E27FC236}">
                  <a16:creationId xmlns:a16="http://schemas.microsoft.com/office/drawing/2014/main" id="{EE6AE0C3-A4E4-729E-7FFB-C3A314E367D3}"/>
                </a:ext>
              </a:extLst>
            </p:cNvPr>
            <p:cNvSpPr/>
            <p:nvPr/>
          </p:nvSpPr>
          <p:spPr>
            <a:xfrm>
              <a:off x="4453247" y="1134363"/>
              <a:ext cx="13395366" cy="7332634"/>
            </a:xfrm>
            <a:prstGeom prst="roundRect">
              <a:avLst>
                <a:gd name="adj" fmla="val 1355"/>
              </a:avLst>
            </a:prstGeom>
            <a:solidFill>
              <a:srgbClr val="FFD29E"/>
            </a:solidFill>
            <a:ln w="12700" cap="flat" cmpd="sng" algn="ctr">
              <a:noFill/>
              <a:prstDash val="solid"/>
              <a:miter lim="800000"/>
            </a:ln>
            <a:effectLst/>
          </p:spPr>
          <p:txBody>
            <a:bodyPr rtlCol="0" anchor="ctr"/>
            <a:lstStyle/>
            <a:p>
              <a:pPr algn="ctr" defTabSz="609630">
                <a:defRPr/>
              </a:pPr>
              <a:endParaRPr lang="en-IN" sz="1200" kern="0">
                <a:solidFill>
                  <a:prstClr val="black"/>
                </a:solidFill>
                <a:latin typeface="Calibri" panose="020F0502020204030204"/>
              </a:endParaRPr>
            </a:p>
          </p:txBody>
        </p:sp>
        <p:sp>
          <p:nvSpPr>
            <p:cNvPr id="5" name="Rectangle: Rounded Corners 10">
              <a:extLst>
                <a:ext uri="{FF2B5EF4-FFF2-40B4-BE49-F238E27FC236}">
                  <a16:creationId xmlns:a16="http://schemas.microsoft.com/office/drawing/2014/main" id="{54619857-257F-8DAE-8779-48CA88AE435D}"/>
                </a:ext>
              </a:extLst>
            </p:cNvPr>
            <p:cNvSpPr/>
            <p:nvPr/>
          </p:nvSpPr>
          <p:spPr>
            <a:xfrm>
              <a:off x="13707156" y="7878398"/>
              <a:ext cx="4013859" cy="742979"/>
            </a:xfrm>
            <a:prstGeom prst="roundRect">
              <a:avLst>
                <a:gd name="adj" fmla="val 21687"/>
              </a:avLst>
            </a:prstGeom>
            <a:gradFill>
              <a:gsLst>
                <a:gs pos="0">
                  <a:srgbClr val="D5378B"/>
                </a:gs>
                <a:gs pos="100000">
                  <a:srgbClr val="D5378B"/>
                </a:gs>
              </a:gsLst>
              <a:lin ang="13500000" scaled="1"/>
            </a:gradFill>
            <a:ln w="12700" cap="flat" cmpd="sng" algn="ctr">
              <a:noFill/>
              <a:prstDash val="solid"/>
              <a:miter lim="800000"/>
            </a:ln>
            <a:effectLst/>
          </p:spPr>
          <p:txBody>
            <a:bodyPr rtlCol="0" anchor="ctr"/>
            <a:lstStyle/>
            <a:p>
              <a:pPr algn="ctr" defTabSz="609630"/>
              <a:r>
                <a:rPr lang="tr-TR" sz="1867" kern="0" dirty="0">
                  <a:solidFill>
                    <a:prstClr val="white"/>
                  </a:solidFill>
                  <a:latin typeface="Calibri"/>
                </a:rPr>
                <a:t>Bakara Suresi 177. Ayeti.</a:t>
              </a:r>
            </a:p>
          </p:txBody>
        </p:sp>
        <p:sp>
          <p:nvSpPr>
            <p:cNvPr id="7" name="Metin kutusu 6">
              <a:extLst>
                <a:ext uri="{FF2B5EF4-FFF2-40B4-BE49-F238E27FC236}">
                  <a16:creationId xmlns:a16="http://schemas.microsoft.com/office/drawing/2014/main" id="{433C78C3-5A1B-88E7-7747-7BDD327ABABF}"/>
                </a:ext>
              </a:extLst>
            </p:cNvPr>
            <p:cNvSpPr txBox="1"/>
            <p:nvPr/>
          </p:nvSpPr>
          <p:spPr>
            <a:xfrm>
              <a:off x="4666999" y="1216481"/>
              <a:ext cx="13054016" cy="6353158"/>
            </a:xfrm>
            <a:prstGeom prst="rect">
              <a:avLst/>
            </a:prstGeom>
            <a:noFill/>
          </p:spPr>
          <p:txBody>
            <a:bodyPr wrap="square">
              <a:spAutoFit/>
            </a:bodyPr>
            <a:lstStyle/>
            <a:p>
              <a:pPr algn="just" defTabSz="609630">
                <a:lnSpc>
                  <a:spcPct val="150000"/>
                </a:lnSpc>
              </a:pPr>
              <a:r>
                <a:rPr lang="tr-TR" sz="2400" dirty="0">
                  <a:solidFill>
                    <a:prstClr val="black"/>
                  </a:solidFill>
                  <a:latin typeface="Calibri"/>
                </a:rPr>
                <a:t>İyilik, yüzlerinizi doğu ve batı taraflarına çevirmeniz(den ibaret) değildir. Asıl iyilik, Allah’a, ahiret gününe, meleklere, kitap ve peygamberlere iman edenlerin; mala olan sevgilerine rağmen, onu yakınlara, yetimlere, yoksullara, yolda kalmışa, (ihtiyacından dolayı) isteyene ve (özgürlükleri için) kölelere verenlerin; namazı dosdoğru kılan, zekâtı veren, antlaşma yaptıklarında sözlerini yerine getirenlerin ve zorda, hastalıkta ve savaşın kızıştığı zamanlarda (direnip) sabredenlerin tutum ve davranışlarıdır. İşte bunlar, doğru olanlardır. İşte bunlar, Allah’a karşı gelmekten sakınanların ta kendileridir.</a:t>
              </a:r>
            </a:p>
          </p:txBody>
        </p:sp>
      </p:grpSp>
      <p:sp>
        <p:nvSpPr>
          <p:cNvPr id="8" name="직사각형 54">
            <a:extLst>
              <a:ext uri="{FF2B5EF4-FFF2-40B4-BE49-F238E27FC236}">
                <a16:creationId xmlns:a16="http://schemas.microsoft.com/office/drawing/2014/main" id="{C69A6308-8FE2-3B03-F77A-C7C3524CFD93}"/>
              </a:ext>
            </a:extLst>
          </p:cNvPr>
          <p:cNvSpPr/>
          <p:nvPr/>
        </p:nvSpPr>
        <p:spPr>
          <a:xfrm>
            <a:off x="2968831" y="6205433"/>
            <a:ext cx="8845179" cy="451262"/>
          </a:xfrm>
          <a:prstGeom prst="rect">
            <a:avLst/>
          </a:prstGeom>
          <a:solidFill>
            <a:srgbClr val="FAE2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609630"/>
            <a:r>
              <a:rPr lang="tr-TR" sz="2933" dirty="0">
                <a:solidFill>
                  <a:prstClr val="black"/>
                </a:solidFill>
              </a:rPr>
              <a:t>Ayete göre müminlerin özelliklerini listeleyelim.</a:t>
            </a:r>
          </a:p>
        </p:txBody>
      </p:sp>
    </p:spTree>
    <p:custDataLst>
      <p:tags r:id="rId1"/>
    </p:custDataLst>
    <p:extLst>
      <p:ext uri="{BB962C8B-B14F-4D97-AF65-F5344CB8AC3E}">
        <p14:creationId xmlns:p14="http://schemas.microsoft.com/office/powerpoint/2010/main" val="19983047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up)">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Oval 13"/>
          <p:cNvSpPr/>
          <p:nvPr/>
        </p:nvSpPr>
        <p:spPr>
          <a:xfrm>
            <a:off x="4312171" y="2342213"/>
            <a:ext cx="3567659" cy="2173573"/>
          </a:xfrm>
          <a:prstGeom prst="ellipse">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3200" b="0" i="0" u="none" strike="noStrike" kern="1200" cap="none" spc="0" normalizeH="0" baseline="0" noProof="0" dirty="0">
                <a:ln>
                  <a:noFill/>
                </a:ln>
                <a:solidFill>
                  <a:prstClr val="black"/>
                </a:solidFill>
                <a:effectLst/>
                <a:uLnTx/>
                <a:uFillTx/>
                <a:latin typeface="Arial"/>
                <a:ea typeface="맑은 고딕"/>
                <a:cs typeface="+mn-cs"/>
              </a:rPr>
              <a:t>Müminlerin Özellikleri </a:t>
            </a:r>
          </a:p>
        </p:txBody>
      </p:sp>
      <p:grpSp>
        <p:nvGrpSpPr>
          <p:cNvPr id="54" name="Grup 53"/>
          <p:cNvGrpSpPr/>
          <p:nvPr/>
        </p:nvGrpSpPr>
        <p:grpSpPr>
          <a:xfrm>
            <a:off x="2388043" y="3224404"/>
            <a:ext cx="2064036" cy="567600"/>
            <a:chOff x="2388043" y="3224404"/>
            <a:chExt cx="2064036" cy="567600"/>
          </a:xfrm>
        </p:grpSpPr>
        <p:sp>
          <p:nvSpPr>
            <p:cNvPr id="3" name="Google Shape;14469;p45"/>
            <p:cNvSpPr/>
            <p:nvPr/>
          </p:nvSpPr>
          <p:spPr>
            <a:xfrm>
              <a:off x="2388043" y="3224404"/>
              <a:ext cx="568613" cy="567600"/>
            </a:xfrm>
            <a:prstGeom prst="ellipse">
              <a:avLst/>
            </a:prstGeom>
            <a:solidFill>
              <a:srgbClr val="FCBD24"/>
            </a:solidFill>
            <a:ln>
              <a:noFill/>
            </a:ln>
          </p:spPr>
          <p:txBody>
            <a:bodyPr spcFirstLastPara="1" wrap="square" lIns="0" tIns="91425" rIns="0"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tr-TR" sz="3600" b="0" i="0" u="none" strike="noStrike" kern="0" cap="none" spc="0" normalizeH="0" baseline="0" noProof="0" dirty="0">
                  <a:ln>
                    <a:noFill/>
                  </a:ln>
                  <a:solidFill>
                    <a:srgbClr val="FFFFFF"/>
                  </a:solidFill>
                  <a:effectLst/>
                  <a:uLnTx/>
                  <a:uFillTx/>
                  <a:latin typeface="Arial"/>
                  <a:ea typeface="Fira Sans Extra Condensed Medium"/>
                  <a:cs typeface="Fira Sans Extra Condensed Medium"/>
                  <a:sym typeface="Fira Sans Extra Condensed Medium"/>
                </a:rPr>
                <a:t>7</a:t>
              </a:r>
              <a:endParaRPr kumimoji="0" sz="3200" b="0" i="0" u="none" strike="noStrike" kern="0" cap="none" spc="0" normalizeH="0" baseline="0" noProof="0" dirty="0">
                <a:ln>
                  <a:noFill/>
                </a:ln>
                <a:solidFill>
                  <a:srgbClr val="FFFFFF"/>
                </a:solidFill>
                <a:effectLst/>
                <a:uLnTx/>
                <a:uFillTx/>
                <a:latin typeface="Arial"/>
                <a:ea typeface="맑은 고딕"/>
                <a:cs typeface="Arial"/>
                <a:sym typeface="Arial"/>
              </a:endParaRPr>
            </a:p>
          </p:txBody>
        </p:sp>
        <p:cxnSp>
          <p:nvCxnSpPr>
            <p:cNvPr id="4" name="Google Shape;14470;p45"/>
            <p:cNvCxnSpPr/>
            <p:nvPr/>
          </p:nvCxnSpPr>
          <p:spPr>
            <a:xfrm flipV="1">
              <a:off x="2888017" y="3462728"/>
              <a:ext cx="1564062" cy="9185"/>
            </a:xfrm>
            <a:prstGeom prst="straightConnector1">
              <a:avLst/>
            </a:prstGeom>
            <a:noFill/>
            <a:ln w="19050" cap="flat" cmpd="sng">
              <a:solidFill>
                <a:srgbClr val="FCBD24"/>
              </a:solidFill>
              <a:prstDash val="solid"/>
              <a:round/>
              <a:headEnd type="none" w="med" len="med"/>
              <a:tailEnd type="oval" w="med" len="med"/>
            </a:ln>
          </p:spPr>
        </p:cxnSp>
      </p:grpSp>
      <p:grpSp>
        <p:nvGrpSpPr>
          <p:cNvPr id="49" name="Grup 48"/>
          <p:cNvGrpSpPr/>
          <p:nvPr/>
        </p:nvGrpSpPr>
        <p:grpSpPr>
          <a:xfrm>
            <a:off x="7606731" y="1422637"/>
            <a:ext cx="820500" cy="1350631"/>
            <a:chOff x="7606731" y="1422637"/>
            <a:chExt cx="820500" cy="1350631"/>
          </a:xfrm>
        </p:grpSpPr>
        <p:sp>
          <p:nvSpPr>
            <p:cNvPr id="6" name="Google Shape;14472;p45"/>
            <p:cNvSpPr/>
            <p:nvPr/>
          </p:nvSpPr>
          <p:spPr>
            <a:xfrm rot="2600568">
              <a:off x="7859631" y="1422637"/>
              <a:ext cx="567600" cy="567600"/>
            </a:xfrm>
            <a:prstGeom prst="ellipse">
              <a:avLst/>
            </a:prstGeom>
            <a:solidFill>
              <a:srgbClr val="5EB2FC"/>
            </a:solidFill>
            <a:ln>
              <a:noFill/>
            </a:ln>
          </p:spPr>
          <p:txBody>
            <a:bodyPr spcFirstLastPara="1" wrap="square" lIns="0" tIns="91425" rIns="0"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tr-TR" sz="3600" b="0" i="0" u="none" strike="noStrike" kern="0" cap="none" spc="0" normalizeH="0" baseline="0" noProof="0" dirty="0">
                  <a:ln>
                    <a:noFill/>
                  </a:ln>
                  <a:solidFill>
                    <a:srgbClr val="FFFFFF"/>
                  </a:solidFill>
                  <a:effectLst/>
                  <a:uLnTx/>
                  <a:uFillTx/>
                  <a:latin typeface="Arial"/>
                  <a:ea typeface="Fira Sans Extra Condensed Medium"/>
                  <a:cs typeface="Fira Sans Extra Condensed Medium"/>
                  <a:sym typeface="Fira Sans Extra Condensed Medium"/>
                </a:rPr>
                <a:t>2</a:t>
              </a:r>
              <a:endParaRPr kumimoji="0" sz="3200" b="0" i="0" u="none" strike="noStrike" kern="0" cap="none" spc="0" normalizeH="0" baseline="0" noProof="0" dirty="0">
                <a:ln>
                  <a:noFill/>
                </a:ln>
                <a:solidFill>
                  <a:srgbClr val="000000"/>
                </a:solidFill>
                <a:effectLst/>
                <a:uLnTx/>
                <a:uFillTx/>
                <a:latin typeface="Arial"/>
                <a:ea typeface="맑은 고딕"/>
                <a:cs typeface="Arial"/>
                <a:sym typeface="Arial"/>
              </a:endParaRPr>
            </a:p>
          </p:txBody>
        </p:sp>
        <p:cxnSp>
          <p:nvCxnSpPr>
            <p:cNvPr id="7" name="Google Shape;14473;p45"/>
            <p:cNvCxnSpPr>
              <a:stCxn id="6" idx="4"/>
            </p:cNvCxnSpPr>
            <p:nvPr/>
          </p:nvCxnSpPr>
          <p:spPr>
            <a:xfrm rot="2600568">
              <a:off x="7606731" y="1776968"/>
              <a:ext cx="0" cy="996300"/>
            </a:xfrm>
            <a:prstGeom prst="straightConnector1">
              <a:avLst/>
            </a:prstGeom>
            <a:noFill/>
            <a:ln w="19050" cap="flat" cmpd="sng">
              <a:solidFill>
                <a:srgbClr val="5EB2FC"/>
              </a:solidFill>
              <a:prstDash val="solid"/>
              <a:round/>
              <a:headEnd type="none" w="med" len="med"/>
              <a:tailEnd type="oval" w="med" len="med"/>
            </a:ln>
          </p:spPr>
        </p:cxnSp>
      </p:grpSp>
      <p:grpSp>
        <p:nvGrpSpPr>
          <p:cNvPr id="55" name="Grup 54"/>
          <p:cNvGrpSpPr/>
          <p:nvPr/>
        </p:nvGrpSpPr>
        <p:grpSpPr>
          <a:xfrm>
            <a:off x="3515578" y="1405995"/>
            <a:ext cx="1550150" cy="906241"/>
            <a:chOff x="3515578" y="1405995"/>
            <a:chExt cx="1550150" cy="906241"/>
          </a:xfrm>
        </p:grpSpPr>
        <p:sp>
          <p:nvSpPr>
            <p:cNvPr id="9" name="Google Shape;14475;p45"/>
            <p:cNvSpPr/>
            <p:nvPr/>
          </p:nvSpPr>
          <p:spPr>
            <a:xfrm rot="18745432">
              <a:off x="3515578" y="1405995"/>
              <a:ext cx="567600" cy="567600"/>
            </a:xfrm>
            <a:prstGeom prst="ellipse">
              <a:avLst/>
            </a:prstGeom>
            <a:solidFill>
              <a:srgbClr val="4949E7"/>
            </a:solidFill>
            <a:ln>
              <a:noFill/>
            </a:ln>
          </p:spPr>
          <p:txBody>
            <a:bodyPr spcFirstLastPara="1" wrap="square" lIns="0" tIns="91425" rIns="0"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tr-TR" sz="3600" b="0" i="0" u="none" strike="noStrike" kern="0" cap="none" spc="0" normalizeH="0" baseline="0" noProof="0" dirty="0">
                  <a:ln>
                    <a:noFill/>
                  </a:ln>
                  <a:solidFill>
                    <a:srgbClr val="FFFFFF"/>
                  </a:solidFill>
                  <a:effectLst/>
                  <a:uLnTx/>
                  <a:uFillTx/>
                  <a:latin typeface="Arial"/>
                  <a:ea typeface="Fira Sans Extra Condensed Medium"/>
                  <a:cs typeface="Fira Sans Extra Condensed Medium"/>
                  <a:sym typeface="Fira Sans Extra Condensed Medium"/>
                </a:rPr>
                <a:t>8</a:t>
              </a:r>
              <a:endParaRPr kumimoji="0" sz="3200" b="0" i="0" u="none" strike="noStrike" kern="0" cap="none" spc="0" normalizeH="0" baseline="0" noProof="0" dirty="0">
                <a:ln>
                  <a:noFill/>
                </a:ln>
                <a:solidFill>
                  <a:srgbClr val="000000"/>
                </a:solidFill>
                <a:effectLst/>
                <a:uLnTx/>
                <a:uFillTx/>
                <a:latin typeface="Arial"/>
                <a:ea typeface="맑은 고딕"/>
                <a:cs typeface="Arial"/>
                <a:sym typeface="Arial"/>
              </a:endParaRPr>
            </a:p>
          </p:txBody>
        </p:sp>
        <p:cxnSp>
          <p:nvCxnSpPr>
            <p:cNvPr id="10" name="Google Shape;14476;p45"/>
            <p:cNvCxnSpPr/>
            <p:nvPr/>
          </p:nvCxnSpPr>
          <p:spPr>
            <a:xfrm rot="18745432">
              <a:off x="4449078" y="1695586"/>
              <a:ext cx="0" cy="1233300"/>
            </a:xfrm>
            <a:prstGeom prst="straightConnector1">
              <a:avLst/>
            </a:prstGeom>
            <a:noFill/>
            <a:ln w="19050" cap="flat" cmpd="sng">
              <a:solidFill>
                <a:srgbClr val="4949E7"/>
              </a:solidFill>
              <a:prstDash val="solid"/>
              <a:round/>
              <a:headEnd type="none" w="med" len="med"/>
              <a:tailEnd type="oval" w="med" len="med"/>
            </a:ln>
          </p:spPr>
        </p:cxnSp>
      </p:grpSp>
      <p:grpSp>
        <p:nvGrpSpPr>
          <p:cNvPr id="48" name="Grup 47"/>
          <p:cNvGrpSpPr/>
          <p:nvPr/>
        </p:nvGrpSpPr>
        <p:grpSpPr>
          <a:xfrm>
            <a:off x="5781815" y="941998"/>
            <a:ext cx="567600" cy="1748700"/>
            <a:chOff x="5661893" y="867047"/>
            <a:chExt cx="567600" cy="1748700"/>
          </a:xfrm>
        </p:grpSpPr>
        <p:sp>
          <p:nvSpPr>
            <p:cNvPr id="12" name="Google Shape;14478;p45"/>
            <p:cNvSpPr/>
            <p:nvPr/>
          </p:nvSpPr>
          <p:spPr>
            <a:xfrm>
              <a:off x="5661893" y="867047"/>
              <a:ext cx="567600" cy="567600"/>
            </a:xfrm>
            <a:prstGeom prst="ellipse">
              <a:avLst/>
            </a:prstGeom>
            <a:solidFill>
              <a:srgbClr val="EC3A3B"/>
            </a:solidFill>
            <a:ln>
              <a:noFill/>
            </a:ln>
          </p:spPr>
          <p:txBody>
            <a:bodyPr spcFirstLastPara="1" wrap="square" lIns="0" tIns="91425" rIns="0"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tr-TR" sz="3600" b="0" i="0" u="none" strike="noStrike" kern="0" cap="none" spc="0" normalizeH="0" baseline="0" noProof="0" dirty="0">
                  <a:ln>
                    <a:noFill/>
                  </a:ln>
                  <a:solidFill>
                    <a:srgbClr val="FFFFFF"/>
                  </a:solidFill>
                  <a:effectLst/>
                  <a:uLnTx/>
                  <a:uFillTx/>
                  <a:latin typeface="Arial"/>
                  <a:ea typeface="Fira Sans Extra Condensed Medium"/>
                  <a:cs typeface="Fira Sans Extra Condensed Medium"/>
                  <a:sym typeface="Fira Sans Extra Condensed Medium"/>
                </a:rPr>
                <a:t>1</a:t>
              </a:r>
              <a:endParaRPr kumimoji="0" sz="3200" b="0" i="0" u="none" strike="noStrike" kern="0" cap="none" spc="0" normalizeH="0" baseline="0" noProof="0" dirty="0">
                <a:ln>
                  <a:noFill/>
                </a:ln>
                <a:solidFill>
                  <a:srgbClr val="000000"/>
                </a:solidFill>
                <a:effectLst/>
                <a:uLnTx/>
                <a:uFillTx/>
                <a:latin typeface="Arial"/>
                <a:ea typeface="맑은 고딕"/>
                <a:cs typeface="Arial"/>
                <a:sym typeface="Arial"/>
              </a:endParaRPr>
            </a:p>
          </p:txBody>
        </p:sp>
        <p:cxnSp>
          <p:nvCxnSpPr>
            <p:cNvPr id="13" name="Google Shape;14479;p45"/>
            <p:cNvCxnSpPr>
              <a:stCxn id="12" idx="4"/>
            </p:cNvCxnSpPr>
            <p:nvPr/>
          </p:nvCxnSpPr>
          <p:spPr>
            <a:xfrm>
              <a:off x="5945693" y="1434647"/>
              <a:ext cx="0" cy="1181100"/>
            </a:xfrm>
            <a:prstGeom prst="straightConnector1">
              <a:avLst/>
            </a:prstGeom>
            <a:noFill/>
            <a:ln w="19050" cap="flat" cmpd="sng">
              <a:solidFill>
                <a:srgbClr val="EC3A3B"/>
              </a:solidFill>
              <a:prstDash val="solid"/>
              <a:round/>
              <a:headEnd type="none" w="med" len="med"/>
              <a:tailEnd type="oval" w="med" len="med"/>
            </a:ln>
          </p:spPr>
        </p:cxnSp>
      </p:grpSp>
      <p:grpSp>
        <p:nvGrpSpPr>
          <p:cNvPr id="50" name="Grup 49"/>
          <p:cNvGrpSpPr/>
          <p:nvPr/>
        </p:nvGrpSpPr>
        <p:grpSpPr>
          <a:xfrm>
            <a:off x="7786565" y="2986633"/>
            <a:ext cx="1563900" cy="567600"/>
            <a:chOff x="7786565" y="2986633"/>
            <a:chExt cx="1563900" cy="567600"/>
          </a:xfrm>
        </p:grpSpPr>
        <p:sp>
          <p:nvSpPr>
            <p:cNvPr id="18" name="Google Shape;14472;p45"/>
            <p:cNvSpPr/>
            <p:nvPr/>
          </p:nvSpPr>
          <p:spPr>
            <a:xfrm rot="328309">
              <a:off x="8782865" y="2986633"/>
              <a:ext cx="567600" cy="567600"/>
            </a:xfrm>
            <a:prstGeom prst="ellipse">
              <a:avLst/>
            </a:prstGeom>
            <a:solidFill>
              <a:schemeClr val="accent6">
                <a:lumMod val="60000"/>
                <a:lumOff val="40000"/>
              </a:schemeClr>
            </a:solidFill>
            <a:ln>
              <a:noFill/>
            </a:ln>
          </p:spPr>
          <p:txBody>
            <a:bodyPr spcFirstLastPara="1" wrap="square" lIns="0" tIns="91425" rIns="0"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tr-TR" sz="3600" b="0" i="0" u="none" strike="noStrike" kern="0" cap="none" spc="0" normalizeH="0" baseline="0" noProof="0" dirty="0">
                  <a:ln>
                    <a:noFill/>
                  </a:ln>
                  <a:solidFill>
                    <a:srgbClr val="FFFFFF"/>
                  </a:solidFill>
                  <a:effectLst/>
                  <a:uLnTx/>
                  <a:uFillTx/>
                  <a:latin typeface="Arial"/>
                  <a:ea typeface="Fira Sans Extra Condensed Medium"/>
                  <a:cs typeface="Fira Sans Extra Condensed Medium"/>
                  <a:sym typeface="Fira Sans Extra Condensed Medium"/>
                </a:rPr>
                <a:t>3</a:t>
              </a:r>
              <a:endParaRPr kumimoji="0" sz="3200" b="0" i="0" u="none" strike="noStrike" kern="0" cap="none" spc="0" normalizeH="0" baseline="0" noProof="0" dirty="0">
                <a:ln>
                  <a:noFill/>
                </a:ln>
                <a:solidFill>
                  <a:srgbClr val="000000"/>
                </a:solidFill>
                <a:effectLst/>
                <a:uLnTx/>
                <a:uFillTx/>
                <a:latin typeface="Arial"/>
                <a:ea typeface="맑은 고딕"/>
                <a:cs typeface="Arial"/>
                <a:sym typeface="Arial"/>
              </a:endParaRPr>
            </a:p>
          </p:txBody>
        </p:sp>
        <p:cxnSp>
          <p:nvCxnSpPr>
            <p:cNvPr id="19" name="Google Shape;14473;p45"/>
            <p:cNvCxnSpPr/>
            <p:nvPr/>
          </p:nvCxnSpPr>
          <p:spPr>
            <a:xfrm flipH="1">
              <a:off x="7786565" y="3270433"/>
              <a:ext cx="996300" cy="0"/>
            </a:xfrm>
            <a:prstGeom prst="straightConnector1">
              <a:avLst/>
            </a:prstGeom>
            <a:noFill/>
            <a:ln w="19050" cap="flat" cmpd="sng">
              <a:solidFill>
                <a:schemeClr val="accent6">
                  <a:lumMod val="75000"/>
                </a:schemeClr>
              </a:solidFill>
              <a:prstDash val="solid"/>
              <a:round/>
              <a:headEnd type="none" w="med" len="med"/>
              <a:tailEnd type="oval" w="med" len="med"/>
            </a:ln>
          </p:spPr>
        </p:cxnSp>
      </p:grpSp>
      <p:grpSp>
        <p:nvGrpSpPr>
          <p:cNvPr id="52" name="Grup 51"/>
          <p:cNvGrpSpPr/>
          <p:nvPr/>
        </p:nvGrpSpPr>
        <p:grpSpPr>
          <a:xfrm>
            <a:off x="5768865" y="4169879"/>
            <a:ext cx="567600" cy="1563899"/>
            <a:chOff x="5828826" y="4169879"/>
            <a:chExt cx="567600" cy="1563899"/>
          </a:xfrm>
        </p:grpSpPr>
        <p:sp>
          <p:nvSpPr>
            <p:cNvPr id="22" name="Google Shape;14472;p45"/>
            <p:cNvSpPr/>
            <p:nvPr/>
          </p:nvSpPr>
          <p:spPr>
            <a:xfrm>
              <a:off x="5828826" y="5166178"/>
              <a:ext cx="567600" cy="567600"/>
            </a:xfrm>
            <a:prstGeom prst="ellipse">
              <a:avLst/>
            </a:prstGeom>
            <a:solidFill>
              <a:schemeClr val="tx2">
                <a:lumMod val="60000"/>
                <a:lumOff val="40000"/>
              </a:schemeClr>
            </a:solidFill>
            <a:ln>
              <a:noFill/>
            </a:ln>
          </p:spPr>
          <p:txBody>
            <a:bodyPr spcFirstLastPara="1" wrap="square" lIns="0" tIns="91425" rIns="0"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tr-TR" sz="3600" b="0" i="0" u="none" strike="noStrike" kern="0" cap="none" spc="0" normalizeH="0" baseline="0" noProof="0" dirty="0">
                  <a:ln>
                    <a:noFill/>
                  </a:ln>
                  <a:solidFill>
                    <a:srgbClr val="FFFFFF"/>
                  </a:solidFill>
                  <a:effectLst/>
                  <a:uLnTx/>
                  <a:uFillTx/>
                  <a:latin typeface="Arial"/>
                  <a:ea typeface="Fira Sans Extra Condensed Medium"/>
                  <a:cs typeface="Fira Sans Extra Condensed Medium"/>
                  <a:sym typeface="Fira Sans Extra Condensed Medium"/>
                </a:rPr>
                <a:t>5</a:t>
              </a:r>
              <a:endParaRPr kumimoji="0" sz="3200" b="0" i="0" u="none" strike="noStrike" kern="0" cap="none" spc="0" normalizeH="0" baseline="0" noProof="0" dirty="0">
                <a:ln>
                  <a:noFill/>
                </a:ln>
                <a:solidFill>
                  <a:srgbClr val="000000"/>
                </a:solidFill>
                <a:effectLst/>
                <a:uLnTx/>
                <a:uFillTx/>
                <a:latin typeface="Arial"/>
                <a:ea typeface="맑은 고딕"/>
                <a:cs typeface="Arial"/>
                <a:sym typeface="Arial"/>
              </a:endParaRPr>
            </a:p>
          </p:txBody>
        </p:sp>
        <p:cxnSp>
          <p:nvCxnSpPr>
            <p:cNvPr id="23" name="Google Shape;14473;p45"/>
            <p:cNvCxnSpPr/>
            <p:nvPr/>
          </p:nvCxnSpPr>
          <p:spPr>
            <a:xfrm flipV="1">
              <a:off x="6127615" y="4169879"/>
              <a:ext cx="0" cy="996300"/>
            </a:xfrm>
            <a:prstGeom prst="straightConnector1">
              <a:avLst/>
            </a:prstGeom>
            <a:noFill/>
            <a:ln w="19050" cap="flat" cmpd="sng">
              <a:solidFill>
                <a:schemeClr val="tx2">
                  <a:lumMod val="60000"/>
                  <a:lumOff val="40000"/>
                </a:schemeClr>
              </a:solidFill>
              <a:prstDash val="solid"/>
              <a:round/>
              <a:headEnd type="none" w="med" len="med"/>
              <a:tailEnd type="oval" w="med" len="med"/>
            </a:ln>
          </p:spPr>
        </p:cxnSp>
      </p:grpSp>
      <p:sp>
        <p:nvSpPr>
          <p:cNvPr id="24" name="Dikdörtgen 23"/>
          <p:cNvSpPr/>
          <p:nvPr/>
        </p:nvSpPr>
        <p:spPr>
          <a:xfrm>
            <a:off x="4308902" y="0"/>
            <a:ext cx="3321091" cy="83099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400" b="0" i="0" u="none" strike="noStrike" kern="1200" cap="none" spc="0" normalizeH="0" baseline="0" noProof="0" dirty="0">
                <a:ln>
                  <a:noFill/>
                </a:ln>
                <a:solidFill>
                  <a:prstClr val="black"/>
                </a:solidFill>
                <a:effectLst/>
                <a:uLnTx/>
                <a:uFillTx/>
                <a:latin typeface="Arial"/>
                <a:ea typeface="맑은 고딕"/>
                <a:cs typeface="+mn-cs"/>
              </a:rPr>
              <a:t>Müminlerin Özü ve Sözü Doğrudur.</a:t>
            </a:r>
          </a:p>
        </p:txBody>
      </p:sp>
      <p:sp>
        <p:nvSpPr>
          <p:cNvPr id="25" name="Dikdörtgen 24"/>
          <p:cNvSpPr/>
          <p:nvPr/>
        </p:nvSpPr>
        <p:spPr>
          <a:xfrm>
            <a:off x="8429469" y="1241473"/>
            <a:ext cx="3762531" cy="83099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2400" b="0" i="0" u="none" strike="noStrike" kern="1200" cap="none" spc="0" normalizeH="0" baseline="0" noProof="0" dirty="0">
                <a:ln>
                  <a:noFill/>
                </a:ln>
                <a:solidFill>
                  <a:prstClr val="black"/>
                </a:solidFill>
                <a:effectLst/>
                <a:uLnTx/>
                <a:uFillTx/>
                <a:latin typeface="Arial"/>
                <a:ea typeface="맑은 고딕"/>
                <a:cs typeface="+mn-cs"/>
              </a:rPr>
              <a:t>Müminler Namazlarına Özen Gösterirler.</a:t>
            </a:r>
          </a:p>
        </p:txBody>
      </p:sp>
      <p:sp>
        <p:nvSpPr>
          <p:cNvPr id="26" name="Dikdörtgen 25"/>
          <p:cNvSpPr/>
          <p:nvPr/>
        </p:nvSpPr>
        <p:spPr>
          <a:xfrm>
            <a:off x="131983" y="1040778"/>
            <a:ext cx="3330745" cy="1200329"/>
          </a:xfrm>
          <a:prstGeom prst="rect">
            <a:avLst/>
          </a:prstGeom>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tr-TR" sz="2400" b="0" i="0" u="none" strike="noStrike" kern="1200" cap="none" spc="0" normalizeH="0" baseline="0" noProof="0" dirty="0">
                <a:ln>
                  <a:noFill/>
                </a:ln>
                <a:solidFill>
                  <a:prstClr val="black"/>
                </a:solidFill>
                <a:effectLst/>
                <a:uLnTx/>
                <a:uFillTx/>
                <a:latin typeface="Arial"/>
                <a:ea typeface="맑은 고딕"/>
                <a:cs typeface="+mn-cs"/>
              </a:rPr>
              <a:t>Müminler İyiliği Emreder, Kötülüğü Engellerler</a:t>
            </a:r>
          </a:p>
        </p:txBody>
      </p:sp>
      <p:sp>
        <p:nvSpPr>
          <p:cNvPr id="27" name="Dikdörtgen 26"/>
          <p:cNvSpPr/>
          <p:nvPr/>
        </p:nvSpPr>
        <p:spPr>
          <a:xfrm>
            <a:off x="4856814" y="5807651"/>
            <a:ext cx="2908092" cy="83099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400" b="0" i="0" u="none" strike="noStrike" kern="1200" cap="none" spc="0" normalizeH="0" baseline="0" noProof="0" dirty="0">
                <a:ln>
                  <a:noFill/>
                </a:ln>
                <a:solidFill>
                  <a:prstClr val="black"/>
                </a:solidFill>
                <a:effectLst/>
                <a:uLnTx/>
                <a:uFillTx/>
                <a:latin typeface="Arial"/>
                <a:ea typeface="맑은 고딕"/>
                <a:cs typeface="+mn-cs"/>
              </a:rPr>
              <a:t>Müminler Yoksulun Hakkını Gözetirler.</a:t>
            </a:r>
          </a:p>
        </p:txBody>
      </p:sp>
      <p:sp>
        <p:nvSpPr>
          <p:cNvPr id="28" name="Dikdörtgen 27"/>
          <p:cNvSpPr/>
          <p:nvPr/>
        </p:nvSpPr>
        <p:spPr>
          <a:xfrm>
            <a:off x="684140" y="4638419"/>
            <a:ext cx="3378194" cy="83099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2400" b="0" i="0" u="none" strike="noStrike" kern="1200" cap="none" spc="0" normalizeH="0" baseline="0" noProof="0" dirty="0">
                <a:ln>
                  <a:noFill/>
                </a:ln>
                <a:solidFill>
                  <a:prstClr val="black"/>
                </a:solidFill>
                <a:effectLst/>
                <a:uLnTx/>
                <a:uFillTx/>
                <a:latin typeface="Arial"/>
                <a:ea typeface="맑은 고딕"/>
                <a:cs typeface="+mn-cs"/>
              </a:rPr>
              <a:t>Müminler İsraftan ve Cimrilikten Kaçınırlar.</a:t>
            </a:r>
          </a:p>
        </p:txBody>
      </p:sp>
      <p:sp>
        <p:nvSpPr>
          <p:cNvPr id="30" name="Dikdörtgen 29"/>
          <p:cNvSpPr/>
          <p:nvPr/>
        </p:nvSpPr>
        <p:spPr>
          <a:xfrm>
            <a:off x="9341450" y="2614748"/>
            <a:ext cx="2685658" cy="120032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2400" b="0" i="0" u="none" strike="noStrike" kern="1200" cap="none" spc="0" normalizeH="0" baseline="0" noProof="0" dirty="0">
                <a:ln>
                  <a:noFill/>
                </a:ln>
                <a:solidFill>
                  <a:prstClr val="black"/>
                </a:solidFill>
                <a:effectLst/>
                <a:uLnTx/>
                <a:uFillTx/>
                <a:latin typeface="Arial"/>
                <a:ea typeface="맑은 고딕"/>
                <a:cs typeface="+mn-cs"/>
              </a:rPr>
              <a:t>Müminler Yoksulun Hakkını Gözetirler.</a:t>
            </a:r>
          </a:p>
        </p:txBody>
      </p:sp>
      <p:sp>
        <p:nvSpPr>
          <p:cNvPr id="31" name="Dikdörtgen 30"/>
          <p:cNvSpPr/>
          <p:nvPr/>
        </p:nvSpPr>
        <p:spPr>
          <a:xfrm>
            <a:off x="8744340" y="4371095"/>
            <a:ext cx="2918007" cy="83099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2400" b="0" i="0" u="none" strike="noStrike" kern="1200" cap="none" spc="0" normalizeH="0" baseline="0" noProof="0" dirty="0">
                <a:ln>
                  <a:noFill/>
                </a:ln>
                <a:solidFill>
                  <a:prstClr val="black"/>
                </a:solidFill>
                <a:effectLst/>
                <a:uLnTx/>
                <a:uFillTx/>
                <a:latin typeface="Arial"/>
                <a:ea typeface="맑은 고딕"/>
                <a:cs typeface="+mn-cs"/>
              </a:rPr>
              <a:t>Müminler Kul Hakkına Girmezler.</a:t>
            </a:r>
          </a:p>
        </p:txBody>
      </p:sp>
      <p:sp>
        <p:nvSpPr>
          <p:cNvPr id="32" name="Dikdörtgen 31"/>
          <p:cNvSpPr/>
          <p:nvPr/>
        </p:nvSpPr>
        <p:spPr>
          <a:xfrm>
            <a:off x="-104931" y="3099429"/>
            <a:ext cx="2513350" cy="830997"/>
          </a:xfrm>
          <a:prstGeom prst="rect">
            <a:avLst/>
          </a:prstGeom>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tr-TR" sz="2400" b="0" i="0" u="none" strike="noStrike" kern="1200" cap="none" spc="0" normalizeH="0" baseline="0" noProof="0" dirty="0">
                <a:ln>
                  <a:noFill/>
                </a:ln>
                <a:solidFill>
                  <a:prstClr val="black"/>
                </a:solidFill>
                <a:effectLst/>
                <a:uLnTx/>
                <a:uFillTx/>
                <a:latin typeface="Arial"/>
                <a:ea typeface="맑은 고딕"/>
                <a:cs typeface="+mn-cs"/>
              </a:rPr>
              <a:t>Müminler İffetlerini Korular.</a:t>
            </a:r>
          </a:p>
        </p:txBody>
      </p:sp>
      <p:grpSp>
        <p:nvGrpSpPr>
          <p:cNvPr id="53" name="Grup 52"/>
          <p:cNvGrpSpPr/>
          <p:nvPr/>
        </p:nvGrpSpPr>
        <p:grpSpPr>
          <a:xfrm>
            <a:off x="3753023" y="4150026"/>
            <a:ext cx="1239555" cy="1123352"/>
            <a:chOff x="3753023" y="4150026"/>
            <a:chExt cx="1239555" cy="1123352"/>
          </a:xfrm>
        </p:grpSpPr>
        <p:cxnSp>
          <p:nvCxnSpPr>
            <p:cNvPr id="35" name="Google Shape;14473;p45"/>
            <p:cNvCxnSpPr/>
            <p:nvPr/>
          </p:nvCxnSpPr>
          <p:spPr>
            <a:xfrm flipV="1">
              <a:off x="4122295" y="4150026"/>
              <a:ext cx="870283" cy="766748"/>
            </a:xfrm>
            <a:prstGeom prst="straightConnector1">
              <a:avLst/>
            </a:prstGeom>
            <a:noFill/>
            <a:ln w="19050" cap="flat" cmpd="sng">
              <a:solidFill>
                <a:schemeClr val="accent2">
                  <a:lumMod val="75000"/>
                </a:schemeClr>
              </a:solidFill>
              <a:prstDash val="solid"/>
              <a:round/>
              <a:headEnd type="none" w="med" len="med"/>
              <a:tailEnd type="oval" w="med" len="med"/>
            </a:ln>
          </p:spPr>
        </p:cxnSp>
        <p:sp>
          <p:nvSpPr>
            <p:cNvPr id="34" name="Google Shape;14472;p45"/>
            <p:cNvSpPr/>
            <p:nvPr/>
          </p:nvSpPr>
          <p:spPr>
            <a:xfrm>
              <a:off x="3753023" y="4705778"/>
              <a:ext cx="567600" cy="567600"/>
            </a:xfrm>
            <a:prstGeom prst="ellipse">
              <a:avLst/>
            </a:prstGeom>
            <a:solidFill>
              <a:schemeClr val="accent2">
                <a:lumMod val="60000"/>
                <a:lumOff val="40000"/>
              </a:schemeClr>
            </a:solidFill>
            <a:ln>
              <a:noFill/>
            </a:ln>
          </p:spPr>
          <p:txBody>
            <a:bodyPr spcFirstLastPara="1" wrap="square" lIns="0" tIns="91425" rIns="0"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tr-TR" sz="3600" b="0" i="0" u="none" strike="noStrike" kern="0" cap="none" spc="0" normalizeH="0" baseline="0" noProof="0" dirty="0">
                  <a:ln>
                    <a:noFill/>
                  </a:ln>
                  <a:solidFill>
                    <a:srgbClr val="FFFFFF"/>
                  </a:solidFill>
                  <a:effectLst/>
                  <a:uLnTx/>
                  <a:uFillTx/>
                  <a:latin typeface="Arial"/>
                  <a:ea typeface="Fira Sans Extra Condensed Medium"/>
                  <a:cs typeface="Fira Sans Extra Condensed Medium"/>
                  <a:sym typeface="Fira Sans Extra Condensed Medium"/>
                </a:rPr>
                <a:t>6</a:t>
              </a:r>
              <a:endParaRPr kumimoji="0" sz="3200" b="0" i="0" u="none" strike="noStrike" kern="0" cap="none" spc="0" normalizeH="0" baseline="0" noProof="0" dirty="0">
                <a:ln>
                  <a:noFill/>
                </a:ln>
                <a:solidFill>
                  <a:srgbClr val="000000"/>
                </a:solidFill>
                <a:effectLst/>
                <a:uLnTx/>
                <a:uFillTx/>
                <a:latin typeface="Arial"/>
                <a:ea typeface="맑은 고딕"/>
                <a:cs typeface="Arial"/>
                <a:sym typeface="Arial"/>
              </a:endParaRPr>
            </a:p>
          </p:txBody>
        </p:sp>
      </p:grpSp>
      <p:grpSp>
        <p:nvGrpSpPr>
          <p:cNvPr id="51" name="Grup 50"/>
          <p:cNvGrpSpPr/>
          <p:nvPr/>
        </p:nvGrpSpPr>
        <p:grpSpPr>
          <a:xfrm>
            <a:off x="7439718" y="3818505"/>
            <a:ext cx="1312290" cy="1229778"/>
            <a:chOff x="7439718" y="3818505"/>
            <a:chExt cx="1312290" cy="1229778"/>
          </a:xfrm>
        </p:grpSpPr>
        <p:sp>
          <p:nvSpPr>
            <p:cNvPr id="37" name="Google Shape;14472;p45"/>
            <p:cNvSpPr/>
            <p:nvPr/>
          </p:nvSpPr>
          <p:spPr>
            <a:xfrm rot="359865">
              <a:off x="8184408" y="4480683"/>
              <a:ext cx="567600" cy="567600"/>
            </a:xfrm>
            <a:prstGeom prst="ellipse">
              <a:avLst/>
            </a:prstGeom>
            <a:solidFill>
              <a:schemeClr val="accent4">
                <a:lumMod val="60000"/>
                <a:lumOff val="40000"/>
              </a:schemeClr>
            </a:solidFill>
            <a:ln>
              <a:noFill/>
            </a:ln>
          </p:spPr>
          <p:txBody>
            <a:bodyPr spcFirstLastPara="1" wrap="square" lIns="0" tIns="91425" rIns="0"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tr-TR" sz="3600" b="0" i="0" u="none" strike="noStrike" kern="0" cap="none" spc="0" normalizeH="0" baseline="0" noProof="0" dirty="0">
                  <a:ln>
                    <a:noFill/>
                  </a:ln>
                  <a:solidFill>
                    <a:srgbClr val="FFFFFF"/>
                  </a:solidFill>
                  <a:effectLst/>
                  <a:uLnTx/>
                  <a:uFillTx/>
                  <a:latin typeface="Arial"/>
                  <a:ea typeface="Fira Sans Extra Condensed Medium"/>
                  <a:cs typeface="Fira Sans Extra Condensed Medium"/>
                  <a:sym typeface="Fira Sans Extra Condensed Medium"/>
                </a:rPr>
                <a:t>4</a:t>
              </a:r>
              <a:endParaRPr kumimoji="0" sz="3200" b="0" i="0" u="none" strike="noStrike" kern="0" cap="none" spc="0" normalizeH="0" baseline="0" noProof="0" dirty="0">
                <a:ln>
                  <a:noFill/>
                </a:ln>
                <a:solidFill>
                  <a:srgbClr val="000000"/>
                </a:solidFill>
                <a:effectLst/>
                <a:uLnTx/>
                <a:uFillTx/>
                <a:latin typeface="Arial"/>
                <a:ea typeface="맑은 고딕"/>
                <a:cs typeface="Arial"/>
                <a:sym typeface="Arial"/>
              </a:endParaRPr>
            </a:p>
          </p:txBody>
        </p:sp>
        <p:cxnSp>
          <p:nvCxnSpPr>
            <p:cNvPr id="38" name="Google Shape;14473;p45"/>
            <p:cNvCxnSpPr>
              <a:stCxn id="37" idx="1"/>
            </p:cNvCxnSpPr>
            <p:nvPr/>
          </p:nvCxnSpPr>
          <p:spPr>
            <a:xfrm flipH="1" flipV="1">
              <a:off x="7439718" y="3818505"/>
              <a:ext cx="849880" cy="725431"/>
            </a:xfrm>
            <a:prstGeom prst="straightConnector1">
              <a:avLst/>
            </a:prstGeom>
            <a:noFill/>
            <a:ln w="19050" cap="flat" cmpd="sng">
              <a:solidFill>
                <a:schemeClr val="accent4">
                  <a:lumMod val="75000"/>
                </a:schemeClr>
              </a:solidFill>
              <a:prstDash val="solid"/>
              <a:round/>
              <a:headEnd type="none" w="med" len="med"/>
              <a:tailEnd type="oval" w="med" len="med"/>
            </a:ln>
          </p:spPr>
        </p:cxnSp>
      </p:grpSp>
    </p:spTree>
    <p:extLst>
      <p:ext uri="{BB962C8B-B14F-4D97-AF65-F5344CB8AC3E}">
        <p14:creationId xmlns:p14="http://schemas.microsoft.com/office/powerpoint/2010/main" val="20950125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8"/>
                                        </p:tgtEl>
                                        <p:attrNameLst>
                                          <p:attrName>style.visibility</p:attrName>
                                        </p:attrNameLst>
                                      </p:cBhvr>
                                      <p:to>
                                        <p:strVal val="visible"/>
                                      </p:to>
                                    </p:set>
                                    <p:animEffect transition="in" filter="wipe(down)">
                                      <p:cBhvr>
                                        <p:cTn id="7" dur="500"/>
                                        <p:tgtEl>
                                          <p:spTgt spid="48"/>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24"/>
                                        </p:tgtEl>
                                        <p:attrNameLst>
                                          <p:attrName>style.visibility</p:attrName>
                                        </p:attrNameLst>
                                      </p:cBhvr>
                                      <p:to>
                                        <p:strVal val="visible"/>
                                      </p:to>
                                    </p:set>
                                    <p:animEffect transition="in" filter="wipe(down)">
                                      <p:cBhvr>
                                        <p:cTn id="11" dur="500"/>
                                        <p:tgtEl>
                                          <p:spTgt spid="24"/>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nodeType="clickEffect">
                                  <p:stCondLst>
                                    <p:cond delay="0"/>
                                  </p:stCondLst>
                                  <p:childTnLst>
                                    <p:set>
                                      <p:cBhvr>
                                        <p:cTn id="15" dur="1" fill="hold">
                                          <p:stCondLst>
                                            <p:cond delay="0"/>
                                          </p:stCondLst>
                                        </p:cTn>
                                        <p:tgtEl>
                                          <p:spTgt spid="49"/>
                                        </p:tgtEl>
                                        <p:attrNameLst>
                                          <p:attrName>style.visibility</p:attrName>
                                        </p:attrNameLst>
                                      </p:cBhvr>
                                      <p:to>
                                        <p:strVal val="visible"/>
                                      </p:to>
                                    </p:set>
                                    <p:animEffect transition="in" filter="wipe(down)">
                                      <p:cBhvr>
                                        <p:cTn id="16" dur="500"/>
                                        <p:tgtEl>
                                          <p:spTgt spid="49"/>
                                        </p:tgtEl>
                                      </p:cBhvr>
                                    </p:animEffect>
                                  </p:childTnLst>
                                </p:cTn>
                              </p:par>
                            </p:childTnLst>
                          </p:cTn>
                        </p:par>
                        <p:par>
                          <p:cTn id="17" fill="hold">
                            <p:stCondLst>
                              <p:cond delay="500"/>
                            </p:stCondLst>
                            <p:childTnLst>
                              <p:par>
                                <p:cTn id="18" presetID="22" presetClass="entr" presetSubtype="4" fill="hold" grpId="0" nodeType="afterEffect">
                                  <p:stCondLst>
                                    <p:cond delay="0"/>
                                  </p:stCondLst>
                                  <p:childTnLst>
                                    <p:set>
                                      <p:cBhvr>
                                        <p:cTn id="19" dur="1" fill="hold">
                                          <p:stCondLst>
                                            <p:cond delay="0"/>
                                          </p:stCondLst>
                                        </p:cTn>
                                        <p:tgtEl>
                                          <p:spTgt spid="25"/>
                                        </p:tgtEl>
                                        <p:attrNameLst>
                                          <p:attrName>style.visibility</p:attrName>
                                        </p:attrNameLst>
                                      </p:cBhvr>
                                      <p:to>
                                        <p:strVal val="visible"/>
                                      </p:to>
                                    </p:set>
                                    <p:animEffect transition="in" filter="wipe(down)">
                                      <p:cBhvr>
                                        <p:cTn id="20" dur="500"/>
                                        <p:tgtEl>
                                          <p:spTgt spid="25"/>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50"/>
                                        </p:tgtEl>
                                        <p:attrNameLst>
                                          <p:attrName>style.visibility</p:attrName>
                                        </p:attrNameLst>
                                      </p:cBhvr>
                                      <p:to>
                                        <p:strVal val="visible"/>
                                      </p:to>
                                    </p:set>
                                    <p:animEffect transition="in" filter="wipe(left)">
                                      <p:cBhvr>
                                        <p:cTn id="25" dur="500"/>
                                        <p:tgtEl>
                                          <p:spTgt spid="50"/>
                                        </p:tgtEl>
                                      </p:cBhvr>
                                    </p:animEffect>
                                  </p:childTnLst>
                                </p:cTn>
                              </p:par>
                            </p:childTnLst>
                          </p:cTn>
                        </p:par>
                        <p:par>
                          <p:cTn id="26" fill="hold">
                            <p:stCondLst>
                              <p:cond delay="500"/>
                            </p:stCondLst>
                            <p:childTnLst>
                              <p:par>
                                <p:cTn id="27" presetID="22" presetClass="entr" presetSubtype="8" fill="hold" grpId="0" nodeType="afterEffect">
                                  <p:stCondLst>
                                    <p:cond delay="0"/>
                                  </p:stCondLst>
                                  <p:childTnLst>
                                    <p:set>
                                      <p:cBhvr>
                                        <p:cTn id="28" dur="1" fill="hold">
                                          <p:stCondLst>
                                            <p:cond delay="0"/>
                                          </p:stCondLst>
                                        </p:cTn>
                                        <p:tgtEl>
                                          <p:spTgt spid="30"/>
                                        </p:tgtEl>
                                        <p:attrNameLst>
                                          <p:attrName>style.visibility</p:attrName>
                                        </p:attrNameLst>
                                      </p:cBhvr>
                                      <p:to>
                                        <p:strVal val="visible"/>
                                      </p:to>
                                    </p:set>
                                    <p:animEffect transition="in" filter="wipe(left)">
                                      <p:cBhvr>
                                        <p:cTn id="29" dur="500"/>
                                        <p:tgtEl>
                                          <p:spTgt spid="30"/>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1" fill="hold" nodeType="clickEffect">
                                  <p:stCondLst>
                                    <p:cond delay="0"/>
                                  </p:stCondLst>
                                  <p:childTnLst>
                                    <p:set>
                                      <p:cBhvr>
                                        <p:cTn id="33" dur="1" fill="hold">
                                          <p:stCondLst>
                                            <p:cond delay="0"/>
                                          </p:stCondLst>
                                        </p:cTn>
                                        <p:tgtEl>
                                          <p:spTgt spid="51"/>
                                        </p:tgtEl>
                                        <p:attrNameLst>
                                          <p:attrName>style.visibility</p:attrName>
                                        </p:attrNameLst>
                                      </p:cBhvr>
                                      <p:to>
                                        <p:strVal val="visible"/>
                                      </p:to>
                                    </p:set>
                                    <p:animEffect transition="in" filter="wipe(up)">
                                      <p:cBhvr>
                                        <p:cTn id="34" dur="500"/>
                                        <p:tgtEl>
                                          <p:spTgt spid="51"/>
                                        </p:tgtEl>
                                      </p:cBhvr>
                                    </p:animEffect>
                                  </p:childTnLst>
                                </p:cTn>
                              </p:par>
                            </p:childTnLst>
                          </p:cTn>
                        </p:par>
                        <p:par>
                          <p:cTn id="35" fill="hold">
                            <p:stCondLst>
                              <p:cond delay="500"/>
                            </p:stCondLst>
                            <p:childTnLst>
                              <p:par>
                                <p:cTn id="36" presetID="22" presetClass="entr" presetSubtype="1" fill="hold" grpId="0" nodeType="afterEffect">
                                  <p:stCondLst>
                                    <p:cond delay="0"/>
                                  </p:stCondLst>
                                  <p:childTnLst>
                                    <p:set>
                                      <p:cBhvr>
                                        <p:cTn id="37" dur="1" fill="hold">
                                          <p:stCondLst>
                                            <p:cond delay="0"/>
                                          </p:stCondLst>
                                        </p:cTn>
                                        <p:tgtEl>
                                          <p:spTgt spid="31"/>
                                        </p:tgtEl>
                                        <p:attrNameLst>
                                          <p:attrName>style.visibility</p:attrName>
                                        </p:attrNameLst>
                                      </p:cBhvr>
                                      <p:to>
                                        <p:strVal val="visible"/>
                                      </p:to>
                                    </p:set>
                                    <p:animEffect transition="in" filter="wipe(up)">
                                      <p:cBhvr>
                                        <p:cTn id="38" dur="500"/>
                                        <p:tgtEl>
                                          <p:spTgt spid="31"/>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1" fill="hold" nodeType="clickEffect">
                                  <p:stCondLst>
                                    <p:cond delay="0"/>
                                  </p:stCondLst>
                                  <p:childTnLst>
                                    <p:set>
                                      <p:cBhvr>
                                        <p:cTn id="42" dur="1" fill="hold">
                                          <p:stCondLst>
                                            <p:cond delay="0"/>
                                          </p:stCondLst>
                                        </p:cTn>
                                        <p:tgtEl>
                                          <p:spTgt spid="52"/>
                                        </p:tgtEl>
                                        <p:attrNameLst>
                                          <p:attrName>style.visibility</p:attrName>
                                        </p:attrNameLst>
                                      </p:cBhvr>
                                      <p:to>
                                        <p:strVal val="visible"/>
                                      </p:to>
                                    </p:set>
                                    <p:animEffect transition="in" filter="wipe(up)">
                                      <p:cBhvr>
                                        <p:cTn id="43" dur="500"/>
                                        <p:tgtEl>
                                          <p:spTgt spid="52"/>
                                        </p:tgtEl>
                                      </p:cBhvr>
                                    </p:animEffect>
                                  </p:childTnLst>
                                </p:cTn>
                              </p:par>
                            </p:childTnLst>
                          </p:cTn>
                        </p:par>
                        <p:par>
                          <p:cTn id="44" fill="hold">
                            <p:stCondLst>
                              <p:cond delay="500"/>
                            </p:stCondLst>
                            <p:childTnLst>
                              <p:par>
                                <p:cTn id="45" presetID="22" presetClass="entr" presetSubtype="1" fill="hold" grpId="0" nodeType="afterEffect">
                                  <p:stCondLst>
                                    <p:cond delay="0"/>
                                  </p:stCondLst>
                                  <p:childTnLst>
                                    <p:set>
                                      <p:cBhvr>
                                        <p:cTn id="46" dur="1" fill="hold">
                                          <p:stCondLst>
                                            <p:cond delay="0"/>
                                          </p:stCondLst>
                                        </p:cTn>
                                        <p:tgtEl>
                                          <p:spTgt spid="27"/>
                                        </p:tgtEl>
                                        <p:attrNameLst>
                                          <p:attrName>style.visibility</p:attrName>
                                        </p:attrNameLst>
                                      </p:cBhvr>
                                      <p:to>
                                        <p:strVal val="visible"/>
                                      </p:to>
                                    </p:set>
                                    <p:animEffect transition="in" filter="wipe(up)">
                                      <p:cBhvr>
                                        <p:cTn id="47" dur="500"/>
                                        <p:tgtEl>
                                          <p:spTgt spid="27"/>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2" fill="hold" nodeType="clickEffect">
                                  <p:stCondLst>
                                    <p:cond delay="0"/>
                                  </p:stCondLst>
                                  <p:childTnLst>
                                    <p:set>
                                      <p:cBhvr>
                                        <p:cTn id="51" dur="1" fill="hold">
                                          <p:stCondLst>
                                            <p:cond delay="0"/>
                                          </p:stCondLst>
                                        </p:cTn>
                                        <p:tgtEl>
                                          <p:spTgt spid="53"/>
                                        </p:tgtEl>
                                        <p:attrNameLst>
                                          <p:attrName>style.visibility</p:attrName>
                                        </p:attrNameLst>
                                      </p:cBhvr>
                                      <p:to>
                                        <p:strVal val="visible"/>
                                      </p:to>
                                    </p:set>
                                    <p:animEffect transition="in" filter="wipe(right)">
                                      <p:cBhvr>
                                        <p:cTn id="52" dur="500"/>
                                        <p:tgtEl>
                                          <p:spTgt spid="53"/>
                                        </p:tgtEl>
                                      </p:cBhvr>
                                    </p:animEffect>
                                  </p:childTnLst>
                                </p:cTn>
                              </p:par>
                            </p:childTnLst>
                          </p:cTn>
                        </p:par>
                        <p:par>
                          <p:cTn id="53" fill="hold">
                            <p:stCondLst>
                              <p:cond delay="500"/>
                            </p:stCondLst>
                            <p:childTnLst>
                              <p:par>
                                <p:cTn id="54" presetID="22" presetClass="entr" presetSubtype="4" fill="hold" grpId="0" nodeType="afterEffect">
                                  <p:stCondLst>
                                    <p:cond delay="0"/>
                                  </p:stCondLst>
                                  <p:childTnLst>
                                    <p:set>
                                      <p:cBhvr>
                                        <p:cTn id="55" dur="1" fill="hold">
                                          <p:stCondLst>
                                            <p:cond delay="0"/>
                                          </p:stCondLst>
                                        </p:cTn>
                                        <p:tgtEl>
                                          <p:spTgt spid="28"/>
                                        </p:tgtEl>
                                        <p:attrNameLst>
                                          <p:attrName>style.visibility</p:attrName>
                                        </p:attrNameLst>
                                      </p:cBhvr>
                                      <p:to>
                                        <p:strVal val="visible"/>
                                      </p:to>
                                    </p:set>
                                    <p:animEffect transition="in" filter="wipe(down)">
                                      <p:cBhvr>
                                        <p:cTn id="56" dur="500"/>
                                        <p:tgtEl>
                                          <p:spTgt spid="28"/>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4" fill="hold" nodeType="clickEffect">
                                  <p:stCondLst>
                                    <p:cond delay="0"/>
                                  </p:stCondLst>
                                  <p:childTnLst>
                                    <p:set>
                                      <p:cBhvr>
                                        <p:cTn id="60" dur="1" fill="hold">
                                          <p:stCondLst>
                                            <p:cond delay="0"/>
                                          </p:stCondLst>
                                        </p:cTn>
                                        <p:tgtEl>
                                          <p:spTgt spid="54"/>
                                        </p:tgtEl>
                                        <p:attrNameLst>
                                          <p:attrName>style.visibility</p:attrName>
                                        </p:attrNameLst>
                                      </p:cBhvr>
                                      <p:to>
                                        <p:strVal val="visible"/>
                                      </p:to>
                                    </p:set>
                                    <p:animEffect transition="in" filter="wipe(down)">
                                      <p:cBhvr>
                                        <p:cTn id="61" dur="500"/>
                                        <p:tgtEl>
                                          <p:spTgt spid="54"/>
                                        </p:tgtEl>
                                      </p:cBhvr>
                                    </p:animEffect>
                                  </p:childTnLst>
                                </p:cTn>
                              </p:par>
                            </p:childTnLst>
                          </p:cTn>
                        </p:par>
                        <p:par>
                          <p:cTn id="62" fill="hold">
                            <p:stCondLst>
                              <p:cond delay="500"/>
                            </p:stCondLst>
                            <p:childTnLst>
                              <p:par>
                                <p:cTn id="63" presetID="22" presetClass="entr" presetSubtype="4" fill="hold" grpId="0" nodeType="afterEffect">
                                  <p:stCondLst>
                                    <p:cond delay="0"/>
                                  </p:stCondLst>
                                  <p:childTnLst>
                                    <p:set>
                                      <p:cBhvr>
                                        <p:cTn id="64" dur="1" fill="hold">
                                          <p:stCondLst>
                                            <p:cond delay="0"/>
                                          </p:stCondLst>
                                        </p:cTn>
                                        <p:tgtEl>
                                          <p:spTgt spid="32"/>
                                        </p:tgtEl>
                                        <p:attrNameLst>
                                          <p:attrName>style.visibility</p:attrName>
                                        </p:attrNameLst>
                                      </p:cBhvr>
                                      <p:to>
                                        <p:strVal val="visible"/>
                                      </p:to>
                                    </p:set>
                                    <p:animEffect transition="in" filter="wipe(down)">
                                      <p:cBhvr>
                                        <p:cTn id="65" dur="500"/>
                                        <p:tgtEl>
                                          <p:spTgt spid="32"/>
                                        </p:tgtEl>
                                      </p:cBhvr>
                                    </p:animEffect>
                                  </p:childTnLst>
                                </p:cTn>
                              </p:par>
                            </p:childTnLst>
                          </p:cTn>
                        </p:par>
                      </p:childTnLst>
                    </p:cTn>
                  </p:par>
                  <p:par>
                    <p:cTn id="66" fill="hold">
                      <p:stCondLst>
                        <p:cond delay="indefinite"/>
                      </p:stCondLst>
                      <p:childTnLst>
                        <p:par>
                          <p:cTn id="67" fill="hold">
                            <p:stCondLst>
                              <p:cond delay="0"/>
                            </p:stCondLst>
                            <p:childTnLst>
                              <p:par>
                                <p:cTn id="68" presetID="22" presetClass="entr" presetSubtype="4" fill="hold" nodeType="clickEffect">
                                  <p:stCondLst>
                                    <p:cond delay="0"/>
                                  </p:stCondLst>
                                  <p:childTnLst>
                                    <p:set>
                                      <p:cBhvr>
                                        <p:cTn id="69" dur="1" fill="hold">
                                          <p:stCondLst>
                                            <p:cond delay="0"/>
                                          </p:stCondLst>
                                        </p:cTn>
                                        <p:tgtEl>
                                          <p:spTgt spid="55"/>
                                        </p:tgtEl>
                                        <p:attrNameLst>
                                          <p:attrName>style.visibility</p:attrName>
                                        </p:attrNameLst>
                                      </p:cBhvr>
                                      <p:to>
                                        <p:strVal val="visible"/>
                                      </p:to>
                                    </p:set>
                                    <p:animEffect transition="in" filter="wipe(down)">
                                      <p:cBhvr>
                                        <p:cTn id="70" dur="500"/>
                                        <p:tgtEl>
                                          <p:spTgt spid="55"/>
                                        </p:tgtEl>
                                      </p:cBhvr>
                                    </p:animEffect>
                                  </p:childTnLst>
                                </p:cTn>
                              </p:par>
                            </p:childTnLst>
                          </p:cTn>
                        </p:par>
                        <p:par>
                          <p:cTn id="71" fill="hold">
                            <p:stCondLst>
                              <p:cond delay="500"/>
                            </p:stCondLst>
                            <p:childTnLst>
                              <p:par>
                                <p:cTn id="72" presetID="22" presetClass="entr" presetSubtype="4" fill="hold" grpId="0" nodeType="afterEffect">
                                  <p:stCondLst>
                                    <p:cond delay="0"/>
                                  </p:stCondLst>
                                  <p:childTnLst>
                                    <p:set>
                                      <p:cBhvr>
                                        <p:cTn id="73" dur="1" fill="hold">
                                          <p:stCondLst>
                                            <p:cond delay="0"/>
                                          </p:stCondLst>
                                        </p:cTn>
                                        <p:tgtEl>
                                          <p:spTgt spid="26"/>
                                        </p:tgtEl>
                                        <p:attrNameLst>
                                          <p:attrName>style.visibility</p:attrName>
                                        </p:attrNameLst>
                                      </p:cBhvr>
                                      <p:to>
                                        <p:strVal val="visible"/>
                                      </p:to>
                                    </p:set>
                                    <p:animEffect transition="in" filter="wipe(down)">
                                      <p:cBhvr>
                                        <p:cTn id="74"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5" grpId="0"/>
      <p:bldP spid="26" grpId="0"/>
      <p:bldP spid="27" grpId="0"/>
      <p:bldP spid="28" grpId="0"/>
      <p:bldP spid="30" grpId="0"/>
      <p:bldP spid="31" grpId="0"/>
      <p:bldP spid="3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txBox="1">
            <a:spLocks/>
          </p:cNvSpPr>
          <p:nvPr/>
        </p:nvSpPr>
        <p:spPr>
          <a:xfrm>
            <a:off x="1334125" y="421692"/>
            <a:ext cx="4901783" cy="777521"/>
          </a:xfrm>
          <a:prstGeom prst="rect">
            <a:avLst/>
          </a:prstGeom>
          <a:solidFill>
            <a:schemeClr val="accent1">
              <a:lumMod val="40000"/>
              <a:lumOff val="60000"/>
            </a:schemeClr>
          </a:solidFill>
          <a:ln w="6350" cap="flat" cmpd="sng" algn="ctr">
            <a:noFill/>
            <a:prstDash val="solid"/>
            <a:miter lim="800000"/>
          </a:ln>
          <a:effectLst/>
        </p:spPr>
        <p:txBody>
          <a:bodyPr vert="horz" lIns="91440" tIns="45720" rIns="91440" bIns="45720" rtlCol="0" anchor="ctr">
            <a:noAutofit/>
          </a:bodyPr>
          <a:lstStyle>
            <a:lvl1pPr algn="l" defTabSz="914400" rtl="0" eaLnBrk="1" latinLnBrk="0" hangingPunct="1">
              <a:lnSpc>
                <a:spcPct val="90000"/>
              </a:lnSpc>
              <a:spcBef>
                <a:spcPct val="0"/>
              </a:spcBef>
              <a:buNone/>
              <a:defRPr sz="4400" b="0" i="0" u="none"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tr-TR" sz="3200" b="0" i="0" u="none" strike="noStrike" kern="1200" cap="none" spc="0" normalizeH="0" baseline="0" noProof="0" dirty="0">
                <a:ln>
                  <a:noFill/>
                </a:ln>
                <a:solidFill>
                  <a:sysClr val="windowText" lastClr="000000"/>
                </a:solidFill>
                <a:effectLst/>
                <a:uLnTx/>
                <a:uFillTx/>
                <a:latin typeface="Calibri" panose="020F0502020204030204"/>
                <a:ea typeface="맑은 고딕"/>
                <a:cs typeface="+mn-cs"/>
              </a:rPr>
              <a:t>MÜMİNLERİN ÖZELLİKLERİ</a:t>
            </a:r>
          </a:p>
        </p:txBody>
      </p:sp>
      <p:sp>
        <p:nvSpPr>
          <p:cNvPr id="3" name="İçerik Yer Tutucusu 2"/>
          <p:cNvSpPr txBox="1">
            <a:spLocks/>
          </p:cNvSpPr>
          <p:nvPr/>
        </p:nvSpPr>
        <p:spPr>
          <a:xfrm>
            <a:off x="139263" y="1678898"/>
            <a:ext cx="8884816" cy="4790717"/>
          </a:xfrm>
          <a:prstGeom prst="rect">
            <a:avLst/>
          </a:prstGeom>
          <a:noFill/>
          <a:ln w="12700" cap="flat" cmpd="sng" algn="ctr">
            <a:solidFill>
              <a:srgbClr val="ED7D31"/>
            </a:solidFill>
            <a:prstDash val="solid"/>
            <a:miter lim="800000"/>
          </a:ln>
          <a:effectLst/>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dk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u="none" kern="1200">
                <a:solidFill>
                  <a:schemeClr val="dk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dk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9pPr>
          </a:lstStyle>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kumimoji="0" lang="tr-TR" sz="3200" b="0" i="0" u="none" strike="noStrike" kern="1200" cap="none" spc="0" normalizeH="0" baseline="0" noProof="0" dirty="0">
                <a:ln>
                  <a:noFill/>
                </a:ln>
                <a:solidFill>
                  <a:sysClr val="windowText" lastClr="000000"/>
                </a:solidFill>
                <a:effectLst/>
                <a:uLnTx/>
                <a:uFillTx/>
                <a:latin typeface="Calibri" panose="020F0502020204030204"/>
                <a:ea typeface="맑은 고딕"/>
                <a:cs typeface="+mn-cs"/>
              </a:rPr>
              <a:t>1. Müminlerin _____________________Doğrudur.</a:t>
            </a:r>
          </a:p>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kumimoji="0" lang="tr-TR" sz="3200" b="0" i="0" u="none" strike="noStrike" kern="1200" cap="none" spc="0" normalizeH="0" baseline="0" noProof="0" dirty="0">
                <a:ln>
                  <a:noFill/>
                </a:ln>
                <a:solidFill>
                  <a:sysClr val="windowText" lastClr="000000"/>
                </a:solidFill>
                <a:effectLst/>
                <a:uLnTx/>
                <a:uFillTx/>
                <a:latin typeface="Calibri" panose="020F0502020204030204"/>
                <a:ea typeface="맑은 고딕"/>
                <a:cs typeface="+mn-cs"/>
              </a:rPr>
              <a:t>2. Müminler _________________Özen Gösterirler.</a:t>
            </a:r>
          </a:p>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kumimoji="0" lang="tr-TR" sz="3200" b="0" i="0" u="none" strike="noStrike" kern="1200" cap="none" spc="0" normalizeH="0" baseline="0" noProof="0" dirty="0">
                <a:ln>
                  <a:noFill/>
                </a:ln>
                <a:solidFill>
                  <a:sysClr val="windowText" lastClr="000000"/>
                </a:solidFill>
                <a:effectLst/>
                <a:uLnTx/>
                <a:uFillTx/>
                <a:latin typeface="Calibri" panose="020F0502020204030204"/>
                <a:ea typeface="맑은 고딕"/>
                <a:cs typeface="+mn-cs"/>
              </a:rPr>
              <a:t>3.Müminler ______ Emreder, Kötülüğü Engellerler.</a:t>
            </a:r>
          </a:p>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kumimoji="0" lang="tr-TR" sz="3200" b="0" i="0" u="none" strike="noStrike" kern="1200" cap="none" spc="0" normalizeH="0" baseline="0" noProof="0" dirty="0">
                <a:ln>
                  <a:noFill/>
                </a:ln>
                <a:solidFill>
                  <a:sysClr val="windowText" lastClr="000000"/>
                </a:solidFill>
                <a:effectLst/>
                <a:uLnTx/>
                <a:uFillTx/>
                <a:latin typeface="Calibri" panose="020F0502020204030204"/>
                <a:ea typeface="맑은 고딕"/>
                <a:cs typeface="+mn-cs"/>
              </a:rPr>
              <a:t>4.Müminler ___________ Hakkını Gözetirler. </a:t>
            </a:r>
          </a:p>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kumimoji="0" lang="tr-TR" sz="3200" b="0" i="0" u="none" strike="noStrike" kern="1200" cap="none" spc="0" normalizeH="0" baseline="0" noProof="0" dirty="0">
                <a:ln>
                  <a:noFill/>
                </a:ln>
                <a:solidFill>
                  <a:sysClr val="windowText" lastClr="000000"/>
                </a:solidFill>
                <a:effectLst/>
                <a:uLnTx/>
                <a:uFillTx/>
                <a:latin typeface="Calibri" panose="020F0502020204030204"/>
                <a:ea typeface="맑은 고딕"/>
                <a:cs typeface="+mn-cs"/>
              </a:rPr>
              <a:t>5. Müminler ___________ve Cimrilikten Kaçınırlar.</a:t>
            </a:r>
          </a:p>
        </p:txBody>
      </p:sp>
      <p:sp>
        <p:nvSpPr>
          <p:cNvPr id="4" name="Dikdörtgen 3"/>
          <p:cNvSpPr/>
          <p:nvPr/>
        </p:nvSpPr>
        <p:spPr>
          <a:xfrm>
            <a:off x="9114503" y="4840934"/>
            <a:ext cx="2778945" cy="584616"/>
          </a:xfrm>
          <a:prstGeom prst="rect">
            <a:avLst/>
          </a:prstGeom>
          <a:gradFill rotWithShape="1">
            <a:gsLst>
              <a:gs pos="0">
                <a:srgbClr val="FFC000">
                  <a:lumMod val="110000"/>
                  <a:satMod val="105000"/>
                  <a:tint val="67000"/>
                </a:srgbClr>
              </a:gs>
              <a:gs pos="50000">
                <a:srgbClr val="FFC000">
                  <a:lumMod val="105000"/>
                  <a:satMod val="103000"/>
                  <a:tint val="73000"/>
                </a:srgbClr>
              </a:gs>
              <a:gs pos="100000">
                <a:srgbClr val="FFC000">
                  <a:lumMod val="105000"/>
                  <a:satMod val="109000"/>
                  <a:tint val="81000"/>
                </a:srgbClr>
              </a:gs>
            </a:gsLst>
            <a:lin ang="5400000" scaled="0"/>
          </a:gradFill>
          <a:ln w="635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3600" b="0" i="0" u="none" strike="noStrike" kern="0" cap="none" spc="0" normalizeH="0" baseline="0" noProof="0" dirty="0">
                <a:ln>
                  <a:noFill/>
                </a:ln>
                <a:solidFill>
                  <a:prstClr val="black"/>
                </a:solidFill>
                <a:effectLst/>
                <a:uLnTx/>
                <a:uFillTx/>
                <a:latin typeface="Calibri" panose="020F0502020204030204"/>
                <a:ea typeface="맑은 고딕"/>
                <a:cs typeface="+mn-cs"/>
              </a:rPr>
              <a:t>Özü ve Sözü</a:t>
            </a:r>
          </a:p>
        </p:txBody>
      </p:sp>
      <p:sp>
        <p:nvSpPr>
          <p:cNvPr id="5" name="Dikdörtgen 4"/>
          <p:cNvSpPr/>
          <p:nvPr/>
        </p:nvSpPr>
        <p:spPr>
          <a:xfrm>
            <a:off x="9114503" y="3160258"/>
            <a:ext cx="2778945" cy="584616"/>
          </a:xfrm>
          <a:prstGeom prst="rect">
            <a:avLst/>
          </a:prstGeom>
          <a:gradFill rotWithShape="1">
            <a:gsLst>
              <a:gs pos="0">
                <a:srgbClr val="FFC000">
                  <a:lumMod val="110000"/>
                  <a:satMod val="105000"/>
                  <a:tint val="67000"/>
                </a:srgbClr>
              </a:gs>
              <a:gs pos="50000">
                <a:srgbClr val="FFC000">
                  <a:lumMod val="105000"/>
                  <a:satMod val="103000"/>
                  <a:tint val="73000"/>
                </a:srgbClr>
              </a:gs>
              <a:gs pos="100000">
                <a:srgbClr val="FFC000">
                  <a:lumMod val="105000"/>
                  <a:satMod val="109000"/>
                  <a:tint val="81000"/>
                </a:srgbClr>
              </a:gs>
            </a:gsLst>
            <a:lin ang="5400000" scaled="0"/>
          </a:gradFill>
          <a:ln w="635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3600" b="0" i="0" u="none" strike="noStrike" kern="0" cap="none" spc="0" normalizeH="0" baseline="0" noProof="0" dirty="0">
                <a:ln>
                  <a:noFill/>
                </a:ln>
                <a:solidFill>
                  <a:prstClr val="black"/>
                </a:solidFill>
                <a:effectLst/>
                <a:uLnTx/>
                <a:uFillTx/>
                <a:latin typeface="Calibri" panose="020F0502020204030204"/>
                <a:ea typeface="맑은 고딕"/>
                <a:cs typeface="+mn-cs"/>
              </a:rPr>
              <a:t>İyiliği</a:t>
            </a:r>
          </a:p>
        </p:txBody>
      </p:sp>
      <p:sp>
        <p:nvSpPr>
          <p:cNvPr id="6" name="Dikdörtgen 5"/>
          <p:cNvSpPr/>
          <p:nvPr/>
        </p:nvSpPr>
        <p:spPr>
          <a:xfrm>
            <a:off x="9106200" y="4000596"/>
            <a:ext cx="2787248" cy="584616"/>
          </a:xfrm>
          <a:prstGeom prst="rect">
            <a:avLst/>
          </a:prstGeom>
          <a:gradFill rotWithShape="1">
            <a:gsLst>
              <a:gs pos="0">
                <a:srgbClr val="FFC000">
                  <a:lumMod val="110000"/>
                  <a:satMod val="105000"/>
                  <a:tint val="67000"/>
                </a:srgbClr>
              </a:gs>
              <a:gs pos="50000">
                <a:srgbClr val="FFC000">
                  <a:lumMod val="105000"/>
                  <a:satMod val="103000"/>
                  <a:tint val="73000"/>
                </a:srgbClr>
              </a:gs>
              <a:gs pos="100000">
                <a:srgbClr val="FFC000">
                  <a:lumMod val="105000"/>
                  <a:satMod val="109000"/>
                  <a:tint val="81000"/>
                </a:srgbClr>
              </a:gs>
            </a:gsLst>
            <a:lin ang="5400000" scaled="0"/>
          </a:gradFill>
          <a:ln w="635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3200" b="0" i="0" u="none" strike="noStrike" kern="0" cap="none" spc="0" normalizeH="0" baseline="0" noProof="0" dirty="0">
                <a:ln>
                  <a:noFill/>
                </a:ln>
                <a:solidFill>
                  <a:prstClr val="black"/>
                </a:solidFill>
                <a:effectLst/>
                <a:uLnTx/>
                <a:uFillTx/>
                <a:latin typeface="Calibri" panose="020F0502020204030204"/>
                <a:ea typeface="맑은 고딕"/>
                <a:cs typeface="+mn-cs"/>
              </a:rPr>
              <a:t>Namazlarına</a:t>
            </a:r>
          </a:p>
        </p:txBody>
      </p:sp>
      <p:sp>
        <p:nvSpPr>
          <p:cNvPr id="7" name="Dikdörtgen 6"/>
          <p:cNvSpPr/>
          <p:nvPr/>
        </p:nvSpPr>
        <p:spPr>
          <a:xfrm>
            <a:off x="9106201" y="5681272"/>
            <a:ext cx="2787247" cy="584616"/>
          </a:xfrm>
          <a:prstGeom prst="rect">
            <a:avLst/>
          </a:prstGeom>
          <a:gradFill rotWithShape="1">
            <a:gsLst>
              <a:gs pos="0">
                <a:srgbClr val="FFC000">
                  <a:lumMod val="110000"/>
                  <a:satMod val="105000"/>
                  <a:tint val="67000"/>
                </a:srgbClr>
              </a:gs>
              <a:gs pos="50000">
                <a:srgbClr val="FFC000">
                  <a:lumMod val="105000"/>
                  <a:satMod val="103000"/>
                  <a:tint val="73000"/>
                </a:srgbClr>
              </a:gs>
              <a:gs pos="100000">
                <a:srgbClr val="FFC000">
                  <a:lumMod val="105000"/>
                  <a:satMod val="109000"/>
                  <a:tint val="81000"/>
                </a:srgbClr>
              </a:gs>
            </a:gsLst>
            <a:lin ang="5400000" scaled="0"/>
          </a:gradFill>
          <a:ln w="635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3600" b="0" i="0" u="none" strike="noStrike" kern="0" cap="none" spc="0" normalizeH="0" baseline="0" noProof="0">
                <a:ln>
                  <a:noFill/>
                </a:ln>
                <a:solidFill>
                  <a:prstClr val="black"/>
                </a:solidFill>
                <a:effectLst/>
                <a:uLnTx/>
                <a:uFillTx/>
                <a:latin typeface="Calibri" panose="020F0502020204030204"/>
                <a:ea typeface="맑은 고딕"/>
                <a:cs typeface="+mn-cs"/>
              </a:rPr>
              <a:t>Kul hakkı</a:t>
            </a:r>
            <a:endParaRPr kumimoji="0" lang="tr-TR" sz="3600" b="0" i="0" u="none" strike="noStrike" kern="0" cap="none" spc="0" normalizeH="0" baseline="0" noProof="0" dirty="0">
              <a:ln>
                <a:noFill/>
              </a:ln>
              <a:solidFill>
                <a:prstClr val="black"/>
              </a:solidFill>
              <a:effectLst/>
              <a:uLnTx/>
              <a:uFillTx/>
              <a:latin typeface="Calibri" panose="020F0502020204030204"/>
              <a:ea typeface="맑은 고딕"/>
              <a:cs typeface="+mn-cs"/>
            </a:endParaRPr>
          </a:p>
        </p:txBody>
      </p:sp>
      <p:sp>
        <p:nvSpPr>
          <p:cNvPr id="8" name="Dikdörtgen 7"/>
          <p:cNvSpPr/>
          <p:nvPr/>
        </p:nvSpPr>
        <p:spPr>
          <a:xfrm>
            <a:off x="9114503" y="1479582"/>
            <a:ext cx="2778945" cy="584616"/>
          </a:xfrm>
          <a:prstGeom prst="rect">
            <a:avLst/>
          </a:prstGeom>
          <a:gradFill rotWithShape="1">
            <a:gsLst>
              <a:gs pos="0">
                <a:srgbClr val="FFC000">
                  <a:lumMod val="110000"/>
                  <a:satMod val="105000"/>
                  <a:tint val="67000"/>
                </a:srgbClr>
              </a:gs>
              <a:gs pos="50000">
                <a:srgbClr val="FFC000">
                  <a:lumMod val="105000"/>
                  <a:satMod val="103000"/>
                  <a:tint val="73000"/>
                </a:srgbClr>
              </a:gs>
              <a:gs pos="100000">
                <a:srgbClr val="FFC000">
                  <a:lumMod val="105000"/>
                  <a:satMod val="109000"/>
                  <a:tint val="81000"/>
                </a:srgbClr>
              </a:gs>
            </a:gsLst>
            <a:lin ang="5400000" scaled="0"/>
          </a:gradFill>
          <a:ln w="635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3600" b="0" i="0" u="none" strike="noStrike" kern="0" cap="none" spc="0" normalizeH="0" baseline="0" noProof="0" dirty="0">
                <a:ln>
                  <a:noFill/>
                </a:ln>
                <a:solidFill>
                  <a:prstClr val="black"/>
                </a:solidFill>
                <a:effectLst/>
                <a:uLnTx/>
                <a:uFillTx/>
                <a:latin typeface="Calibri" panose="020F0502020204030204"/>
                <a:ea typeface="맑은 고딕"/>
                <a:cs typeface="+mn-cs"/>
              </a:rPr>
              <a:t>İsraftan</a:t>
            </a:r>
          </a:p>
        </p:txBody>
      </p:sp>
      <p:sp>
        <p:nvSpPr>
          <p:cNvPr id="9" name="Dikdörtgen 8"/>
          <p:cNvSpPr/>
          <p:nvPr/>
        </p:nvSpPr>
        <p:spPr>
          <a:xfrm>
            <a:off x="3222968" y="1723840"/>
            <a:ext cx="2704675" cy="584616"/>
          </a:xfrm>
          <a:prstGeom prst="rect">
            <a:avLst/>
          </a:prstGeom>
          <a:solidFill>
            <a:schemeClr val="accent2">
              <a:lumMod val="40000"/>
              <a:lumOff val="60000"/>
            </a:schemeClr>
          </a:solidFill>
          <a:ln w="635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3200" b="0" i="0" u="none" strike="noStrike" kern="0" cap="none" spc="0" normalizeH="0" baseline="0" noProof="0" dirty="0">
                <a:ln>
                  <a:noFill/>
                </a:ln>
                <a:solidFill>
                  <a:prstClr val="black"/>
                </a:solidFill>
                <a:effectLst/>
                <a:uLnTx/>
                <a:uFillTx/>
                <a:latin typeface="Calibri" panose="020F0502020204030204"/>
                <a:ea typeface="맑은 고딕"/>
                <a:cs typeface="+mn-cs"/>
              </a:rPr>
              <a:t>Özü ve Sözü</a:t>
            </a:r>
          </a:p>
        </p:txBody>
      </p:sp>
      <p:sp>
        <p:nvSpPr>
          <p:cNvPr id="10" name="Dikdörtgen 9"/>
          <p:cNvSpPr/>
          <p:nvPr/>
        </p:nvSpPr>
        <p:spPr>
          <a:xfrm>
            <a:off x="9114503" y="2319920"/>
            <a:ext cx="2778945" cy="584616"/>
          </a:xfrm>
          <a:prstGeom prst="rect">
            <a:avLst/>
          </a:prstGeom>
          <a:gradFill rotWithShape="1">
            <a:gsLst>
              <a:gs pos="0">
                <a:srgbClr val="FFC000">
                  <a:lumMod val="110000"/>
                  <a:satMod val="105000"/>
                  <a:tint val="67000"/>
                </a:srgbClr>
              </a:gs>
              <a:gs pos="50000">
                <a:srgbClr val="FFC000">
                  <a:lumMod val="105000"/>
                  <a:satMod val="103000"/>
                  <a:tint val="73000"/>
                </a:srgbClr>
              </a:gs>
              <a:gs pos="100000">
                <a:srgbClr val="FFC000">
                  <a:lumMod val="105000"/>
                  <a:satMod val="109000"/>
                  <a:tint val="81000"/>
                </a:srgbClr>
              </a:gs>
            </a:gsLst>
            <a:lin ang="5400000" scaled="0"/>
          </a:gradFill>
          <a:ln w="635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3600" b="0" i="0" u="none" strike="noStrike" kern="0" cap="none" spc="0" normalizeH="0" baseline="0" noProof="0" dirty="0">
                <a:ln>
                  <a:noFill/>
                </a:ln>
                <a:solidFill>
                  <a:prstClr val="black"/>
                </a:solidFill>
                <a:effectLst/>
                <a:uLnTx/>
                <a:uFillTx/>
                <a:latin typeface="Calibri" panose="020F0502020204030204"/>
                <a:ea typeface="맑은 고딕"/>
                <a:cs typeface="+mn-cs"/>
              </a:rPr>
              <a:t>Yoksulun</a:t>
            </a:r>
          </a:p>
        </p:txBody>
      </p:sp>
      <p:sp>
        <p:nvSpPr>
          <p:cNvPr id="11" name="Dikdörtgen 10"/>
          <p:cNvSpPr/>
          <p:nvPr/>
        </p:nvSpPr>
        <p:spPr>
          <a:xfrm>
            <a:off x="2235409" y="3556415"/>
            <a:ext cx="1192683" cy="455844"/>
          </a:xfrm>
          <a:prstGeom prst="rect">
            <a:avLst/>
          </a:prstGeom>
          <a:solidFill>
            <a:schemeClr val="accent2">
              <a:lumMod val="40000"/>
              <a:lumOff val="60000"/>
            </a:schemeClr>
          </a:solidFill>
          <a:ln w="635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3200" b="0" i="0" u="none" strike="noStrike" kern="0" cap="none" spc="0" normalizeH="0" baseline="0" noProof="0" dirty="0">
                <a:ln>
                  <a:noFill/>
                </a:ln>
                <a:solidFill>
                  <a:prstClr val="black"/>
                </a:solidFill>
                <a:effectLst/>
                <a:uLnTx/>
                <a:uFillTx/>
                <a:latin typeface="Calibri" panose="020F0502020204030204"/>
                <a:ea typeface="맑은 고딕"/>
                <a:cs typeface="+mn-cs"/>
              </a:rPr>
              <a:t>İyiliği</a:t>
            </a:r>
          </a:p>
        </p:txBody>
      </p:sp>
      <p:sp>
        <p:nvSpPr>
          <p:cNvPr id="12" name="Dikdörtgen 11"/>
          <p:cNvSpPr/>
          <p:nvPr/>
        </p:nvSpPr>
        <p:spPr>
          <a:xfrm>
            <a:off x="2512705" y="2757625"/>
            <a:ext cx="2714348" cy="389745"/>
          </a:xfrm>
          <a:prstGeom prst="rect">
            <a:avLst/>
          </a:prstGeom>
          <a:solidFill>
            <a:schemeClr val="accent2">
              <a:lumMod val="40000"/>
              <a:lumOff val="60000"/>
            </a:schemeClr>
          </a:solidFill>
          <a:ln w="635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3200" b="0" i="0" u="none" strike="noStrike" kern="0" cap="none" spc="0" normalizeH="0" baseline="0" noProof="0" dirty="0">
                <a:ln>
                  <a:noFill/>
                </a:ln>
                <a:solidFill>
                  <a:prstClr val="black"/>
                </a:solidFill>
                <a:effectLst/>
                <a:uLnTx/>
                <a:uFillTx/>
                <a:latin typeface="Calibri" panose="020F0502020204030204"/>
                <a:ea typeface="맑은 고딕"/>
                <a:cs typeface="+mn-cs"/>
              </a:rPr>
              <a:t>Namazlarına</a:t>
            </a:r>
          </a:p>
        </p:txBody>
      </p:sp>
      <p:sp>
        <p:nvSpPr>
          <p:cNvPr id="13" name="Dikdörtgen 12"/>
          <p:cNvSpPr/>
          <p:nvPr/>
        </p:nvSpPr>
        <p:spPr>
          <a:xfrm>
            <a:off x="2332822" y="4440605"/>
            <a:ext cx="2059295" cy="397462"/>
          </a:xfrm>
          <a:prstGeom prst="rect">
            <a:avLst/>
          </a:prstGeom>
          <a:solidFill>
            <a:schemeClr val="accent2">
              <a:lumMod val="40000"/>
              <a:lumOff val="60000"/>
            </a:schemeClr>
          </a:solidFill>
          <a:ln w="635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3200" b="0" i="0" u="none" strike="noStrike" kern="0" cap="none" spc="0" normalizeH="0" baseline="0" noProof="0" dirty="0">
                <a:ln>
                  <a:noFill/>
                </a:ln>
                <a:solidFill>
                  <a:prstClr val="black"/>
                </a:solidFill>
                <a:effectLst/>
                <a:uLnTx/>
                <a:uFillTx/>
                <a:latin typeface="Calibri" panose="020F0502020204030204"/>
                <a:ea typeface="맑은 고딕"/>
                <a:cs typeface="+mn-cs"/>
              </a:rPr>
              <a:t>Yoksulun</a:t>
            </a:r>
          </a:p>
        </p:txBody>
      </p:sp>
      <p:sp>
        <p:nvSpPr>
          <p:cNvPr id="14" name="Dikdörtgen 13"/>
          <p:cNvSpPr/>
          <p:nvPr/>
        </p:nvSpPr>
        <p:spPr>
          <a:xfrm>
            <a:off x="2428406" y="5204639"/>
            <a:ext cx="2068643" cy="491623"/>
          </a:xfrm>
          <a:prstGeom prst="rect">
            <a:avLst/>
          </a:prstGeom>
          <a:solidFill>
            <a:schemeClr val="accent2">
              <a:lumMod val="40000"/>
              <a:lumOff val="60000"/>
            </a:schemeClr>
          </a:solidFill>
          <a:ln w="635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3200" b="0" i="0" u="none" strike="noStrike" kern="0" cap="none" spc="0" normalizeH="0" baseline="0" noProof="0" dirty="0">
                <a:ln>
                  <a:noFill/>
                </a:ln>
                <a:solidFill>
                  <a:prstClr val="black"/>
                </a:solidFill>
                <a:effectLst/>
                <a:uLnTx/>
                <a:uFillTx/>
                <a:latin typeface="Calibri" panose="020F0502020204030204"/>
                <a:ea typeface="맑은 고딕"/>
                <a:cs typeface="+mn-cs"/>
              </a:rPr>
              <a:t>İsraftan</a:t>
            </a:r>
          </a:p>
        </p:txBody>
      </p:sp>
      <p:sp>
        <p:nvSpPr>
          <p:cNvPr id="15" name="Dikdörtgen 14"/>
          <p:cNvSpPr/>
          <p:nvPr/>
        </p:nvSpPr>
        <p:spPr>
          <a:xfrm>
            <a:off x="8124668" y="195856"/>
            <a:ext cx="3882451" cy="924658"/>
          </a:xfrm>
          <a:prstGeom prst="rect">
            <a:avLst/>
          </a:prstGeom>
          <a:solidFill>
            <a:srgbClr val="5B9BD5">
              <a:lumMod val="40000"/>
              <a:lumOff val="60000"/>
            </a:srgb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800" b="0" i="0" u="none" strike="noStrike" kern="0" cap="none" spc="0" normalizeH="0" baseline="0" noProof="0" dirty="0">
                <a:ln>
                  <a:noFill/>
                </a:ln>
                <a:solidFill>
                  <a:prstClr val="black"/>
                </a:solidFill>
                <a:effectLst/>
                <a:uLnTx/>
                <a:uFillTx/>
                <a:latin typeface="Calibri" panose="020F0502020204030204"/>
                <a:ea typeface="맑은 고딕"/>
                <a:cs typeface="+mn-cs"/>
              </a:rPr>
              <a:t>Boşlukları verilen kelimelerle doldurunuz.</a:t>
            </a:r>
          </a:p>
        </p:txBody>
      </p:sp>
    </p:spTree>
    <p:extLst>
      <p:ext uri="{BB962C8B-B14F-4D97-AF65-F5344CB8AC3E}">
        <p14:creationId xmlns:p14="http://schemas.microsoft.com/office/powerpoint/2010/main" val="296011504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subTnLst>
                                    <p:audio>
                                      <p:cMediaNode>
                                        <p:cTn display="0" masterRel="sameClick">
                                          <p:stCondLst>
                                            <p:cond evt="begin" delay="0">
                                              <p:tn val="5"/>
                                            </p:cond>
                                          </p:stCondLst>
                                          <p:endCondLst>
                                            <p:cond evt="onStopAudio" delay="0">
                                              <p:tgtEl>
                                                <p:sldTgt/>
                                              </p:tgtEl>
                                            </p:cond>
                                          </p:endCondLst>
                                        </p:cTn>
                                        <p:tgtEl>
                                          <p:sndTgt r:embed="rId3" name="click.wav"/>
                                        </p:tgtEl>
                                      </p:cMediaNode>
                                    </p:audio>
                                  </p:subTnLst>
                                </p:cTn>
                              </p:par>
                            </p:childTnLst>
                          </p:cTn>
                        </p:par>
                      </p:childTnLst>
                    </p:cTn>
                  </p:par>
                </p:childTnLst>
              </p:cTn>
              <p:nextCondLst>
                <p:cond evt="onClick" delay="0">
                  <p:tgtEl>
                    <p:spTgt spid="4"/>
                  </p:tgtEl>
                </p:cond>
              </p:nextCondLst>
            </p:seq>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subTnLst>
                                    <p:audio>
                                      <p:cMediaNode>
                                        <p:cTn display="0" masterRel="sameClick">
                                          <p:stCondLst>
                                            <p:cond evt="begin" delay="0">
                                              <p:tn val="11"/>
                                            </p:cond>
                                          </p:stCondLst>
                                          <p:endCondLst>
                                            <p:cond evt="onStopAudio" delay="0">
                                              <p:tgtEl>
                                                <p:sldTgt/>
                                              </p:tgtEl>
                                            </p:cond>
                                          </p:endCondLst>
                                        </p:cTn>
                                        <p:tgtEl>
                                          <p:sndTgt r:embed="rId3" name="click.wav"/>
                                        </p:tgtEl>
                                      </p:cMediaNode>
                                    </p:audio>
                                  </p:subTnLst>
                                </p:cTn>
                              </p:par>
                            </p:childTnLst>
                          </p:cTn>
                        </p:par>
                      </p:childTnLst>
                    </p:cTn>
                  </p:par>
                </p:childTnLst>
              </p:cTn>
              <p:nextCondLst>
                <p:cond evt="onClick" delay="0">
                  <p:tgtEl>
                    <p:spTgt spid="6"/>
                  </p:tgtEl>
                </p:cond>
              </p:nextCondLst>
            </p:seq>
            <p:seq concurrent="1" nextAc="seek">
              <p:cTn id="14" restart="whenNotActive" fill="hold" evtFilter="cancelBubble" nodeType="interactiveSeq">
                <p:stCondLst>
                  <p:cond evt="onClick" delay="0">
                    <p:tgtEl>
                      <p:spTgt spid="5"/>
                    </p:tgtEl>
                  </p:cond>
                </p:stCondLst>
                <p:endSync evt="end" delay="0">
                  <p:rtn val="all"/>
                </p:endSync>
                <p:childTnLst>
                  <p:par>
                    <p:cTn id="15" fill="hold">
                      <p:stCondLst>
                        <p:cond delay="0"/>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500"/>
                                        <p:tgtEl>
                                          <p:spTgt spid="11"/>
                                        </p:tgtEl>
                                      </p:cBhvr>
                                    </p:animEffect>
                                  </p:childTnLst>
                                  <p:subTnLst>
                                    <p:audio>
                                      <p:cMediaNode>
                                        <p:cTn display="0" masterRel="sameClick">
                                          <p:stCondLst>
                                            <p:cond evt="begin" delay="0">
                                              <p:tn val="17"/>
                                            </p:cond>
                                          </p:stCondLst>
                                          <p:endCondLst>
                                            <p:cond evt="onStopAudio" delay="0">
                                              <p:tgtEl>
                                                <p:sldTgt/>
                                              </p:tgtEl>
                                            </p:cond>
                                          </p:endCondLst>
                                        </p:cTn>
                                        <p:tgtEl>
                                          <p:sndTgt r:embed="rId3" name="click.wav"/>
                                        </p:tgtEl>
                                      </p:cMediaNode>
                                    </p:audio>
                                  </p:subTnLst>
                                </p:cTn>
                              </p:par>
                            </p:childTnLst>
                          </p:cTn>
                        </p:par>
                      </p:childTnLst>
                    </p:cTn>
                  </p:par>
                </p:childTnLst>
              </p:cTn>
              <p:nextCondLst>
                <p:cond evt="onClick" delay="0">
                  <p:tgtEl>
                    <p:spTgt spid="5"/>
                  </p:tgtEl>
                </p:cond>
              </p:nextCondLst>
            </p:seq>
            <p:seq concurrent="1" nextAc="seek">
              <p:cTn id="20" restart="whenNotActive" fill="hold" evtFilter="cancelBubble" nodeType="interactiveSeq">
                <p:stCondLst>
                  <p:cond evt="onClick" delay="0">
                    <p:tgtEl>
                      <p:spTgt spid="10"/>
                    </p:tgtEl>
                  </p:cond>
                </p:stCondLst>
                <p:endSync evt="end" delay="0">
                  <p:rtn val="all"/>
                </p:endSync>
                <p:childTnLst>
                  <p:par>
                    <p:cTn id="21" fill="hold">
                      <p:stCondLst>
                        <p:cond delay="0"/>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fade">
                                      <p:cBhvr>
                                        <p:cTn id="25" dur="500"/>
                                        <p:tgtEl>
                                          <p:spTgt spid="13"/>
                                        </p:tgtEl>
                                      </p:cBhvr>
                                    </p:animEffect>
                                  </p:childTnLst>
                                  <p:subTnLst>
                                    <p:audio>
                                      <p:cMediaNode>
                                        <p:cTn display="0" masterRel="sameClick">
                                          <p:stCondLst>
                                            <p:cond evt="begin" delay="0">
                                              <p:tn val="23"/>
                                            </p:cond>
                                          </p:stCondLst>
                                          <p:endCondLst>
                                            <p:cond evt="onStopAudio" delay="0">
                                              <p:tgtEl>
                                                <p:sldTgt/>
                                              </p:tgtEl>
                                            </p:cond>
                                          </p:endCondLst>
                                        </p:cTn>
                                        <p:tgtEl>
                                          <p:sndTgt r:embed="rId3" name="click.wav"/>
                                        </p:tgtEl>
                                      </p:cMediaNode>
                                    </p:audio>
                                  </p:subTnLst>
                                </p:cTn>
                              </p:par>
                            </p:childTnLst>
                          </p:cTn>
                        </p:par>
                      </p:childTnLst>
                    </p:cTn>
                  </p:par>
                </p:childTnLst>
              </p:cTn>
              <p:nextCondLst>
                <p:cond evt="onClick" delay="0">
                  <p:tgtEl>
                    <p:spTgt spid="10"/>
                  </p:tgtEl>
                </p:cond>
              </p:nextCondLst>
            </p:seq>
            <p:seq concurrent="1" nextAc="seek">
              <p:cTn id="26" restart="whenNotActive" fill="hold" evtFilter="cancelBubble" nodeType="interactiveSeq">
                <p:stCondLst>
                  <p:cond evt="onClick" delay="0">
                    <p:tgtEl>
                      <p:spTgt spid="8"/>
                    </p:tgtEl>
                  </p:cond>
                </p:stCondLst>
                <p:endSync evt="end" delay="0">
                  <p:rtn val="all"/>
                </p:endSync>
                <p:childTnLst>
                  <p:par>
                    <p:cTn id="27" fill="hold">
                      <p:stCondLst>
                        <p:cond delay="0"/>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fade">
                                      <p:cBhvr>
                                        <p:cTn id="31" dur="500"/>
                                        <p:tgtEl>
                                          <p:spTgt spid="14"/>
                                        </p:tgtEl>
                                      </p:cBhvr>
                                    </p:animEffect>
                                  </p:childTnLst>
                                  <p:subTnLst>
                                    <p:audio>
                                      <p:cMediaNode>
                                        <p:cTn display="0" masterRel="sameClick">
                                          <p:stCondLst>
                                            <p:cond evt="begin" delay="0">
                                              <p:tn val="29"/>
                                            </p:cond>
                                          </p:stCondLst>
                                          <p:endCondLst>
                                            <p:cond evt="onStopAudio" delay="0">
                                              <p:tgtEl>
                                                <p:sldTgt/>
                                              </p:tgtEl>
                                            </p:cond>
                                          </p:endCondLst>
                                        </p:cTn>
                                        <p:tgtEl>
                                          <p:sndTgt r:embed="rId3" name="click.wav"/>
                                        </p:tgtEl>
                                      </p:cMediaNode>
                                    </p:audio>
                                  </p:subTnLst>
                                </p:cTn>
                              </p:par>
                            </p:childTnLst>
                          </p:cTn>
                        </p:par>
                      </p:childTnLst>
                    </p:cTn>
                  </p:par>
                </p:childTnLst>
              </p:cTn>
              <p:nextCondLst>
                <p:cond evt="onClick" delay="0">
                  <p:tgtEl>
                    <p:spTgt spid="8"/>
                  </p:tgtEl>
                </p:cond>
              </p:nextCondLst>
            </p:seq>
          </p:childTnLst>
        </p:cTn>
      </p:par>
    </p:tnLst>
    <p:bldLst>
      <p:bldP spid="9" grpId="0" animBg="1"/>
      <p:bldP spid="11" grpId="0" animBg="1"/>
      <p:bldP spid="12" grpId="0" animBg="1"/>
      <p:bldP spid="13" grpId="0" animBg="1"/>
      <p:bldP spid="1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oogle Shape;2282;p54"/>
          <p:cNvGrpSpPr/>
          <p:nvPr/>
        </p:nvGrpSpPr>
        <p:grpSpPr>
          <a:xfrm>
            <a:off x="5197396" y="1289616"/>
            <a:ext cx="6404053" cy="4634934"/>
            <a:chOff x="3578510" y="1419647"/>
            <a:chExt cx="4021500" cy="3062887"/>
          </a:xfrm>
        </p:grpSpPr>
        <p:sp>
          <p:nvSpPr>
            <p:cNvPr id="3" name="Google Shape;2283;p54"/>
            <p:cNvSpPr/>
            <p:nvPr/>
          </p:nvSpPr>
          <p:spPr>
            <a:xfrm>
              <a:off x="3716658" y="1548119"/>
              <a:ext cx="3748500" cy="2285700"/>
            </a:xfrm>
            <a:prstGeom prst="rect">
              <a:avLst/>
            </a:prstGeom>
            <a:no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 name="Google Shape;2284;p54"/>
            <p:cNvSpPr/>
            <p:nvPr/>
          </p:nvSpPr>
          <p:spPr>
            <a:xfrm>
              <a:off x="3578510" y="1419647"/>
              <a:ext cx="4021500" cy="2544300"/>
            </a:xfrm>
            <a:prstGeom prst="roundRect">
              <a:avLst>
                <a:gd name="adj" fmla="val 3857"/>
              </a:avLst>
            </a:prstGeom>
            <a:no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 name="Google Shape;2285;p54"/>
            <p:cNvSpPr/>
            <p:nvPr/>
          </p:nvSpPr>
          <p:spPr>
            <a:xfrm>
              <a:off x="4900908" y="3963886"/>
              <a:ext cx="1373274" cy="518648"/>
            </a:xfrm>
            <a:custGeom>
              <a:avLst/>
              <a:gdLst/>
              <a:ahLst/>
              <a:cxnLst/>
              <a:rect l="l" t="t" r="r" b="b"/>
              <a:pathLst>
                <a:path w="65999" h="24926" extrusionOk="0">
                  <a:moveTo>
                    <a:pt x="13372" y="0"/>
                  </a:moveTo>
                  <a:cubicBezTo>
                    <a:pt x="13051" y="1881"/>
                    <a:pt x="12653" y="8225"/>
                    <a:pt x="11445" y="11283"/>
                  </a:cubicBezTo>
                  <a:cubicBezTo>
                    <a:pt x="10237" y="14341"/>
                    <a:pt x="7883" y="16511"/>
                    <a:pt x="6125" y="18346"/>
                  </a:cubicBezTo>
                  <a:cubicBezTo>
                    <a:pt x="4367" y="20181"/>
                    <a:pt x="1875" y="21297"/>
                    <a:pt x="896" y="22291"/>
                  </a:cubicBezTo>
                  <a:cubicBezTo>
                    <a:pt x="-82" y="23285"/>
                    <a:pt x="-174" y="23896"/>
                    <a:pt x="254" y="24309"/>
                  </a:cubicBezTo>
                  <a:cubicBezTo>
                    <a:pt x="682" y="24722"/>
                    <a:pt x="805" y="24692"/>
                    <a:pt x="3465" y="24768"/>
                  </a:cubicBezTo>
                  <a:cubicBezTo>
                    <a:pt x="6125" y="24845"/>
                    <a:pt x="10925" y="24768"/>
                    <a:pt x="16215" y="24768"/>
                  </a:cubicBezTo>
                  <a:cubicBezTo>
                    <a:pt x="21505" y="24768"/>
                    <a:pt x="28630" y="24768"/>
                    <a:pt x="35204" y="24768"/>
                  </a:cubicBezTo>
                  <a:cubicBezTo>
                    <a:pt x="41778" y="24768"/>
                    <a:pt x="50783" y="24768"/>
                    <a:pt x="55660" y="24768"/>
                  </a:cubicBezTo>
                  <a:cubicBezTo>
                    <a:pt x="60537" y="24768"/>
                    <a:pt x="62754" y="25104"/>
                    <a:pt x="64466" y="24768"/>
                  </a:cubicBezTo>
                  <a:cubicBezTo>
                    <a:pt x="66178" y="24432"/>
                    <a:pt x="66056" y="23346"/>
                    <a:pt x="65934" y="22750"/>
                  </a:cubicBezTo>
                  <a:cubicBezTo>
                    <a:pt x="65812" y="22154"/>
                    <a:pt x="65353" y="22765"/>
                    <a:pt x="63732" y="21190"/>
                  </a:cubicBezTo>
                  <a:cubicBezTo>
                    <a:pt x="62111" y="19615"/>
                    <a:pt x="57999" y="16512"/>
                    <a:pt x="56210" y="13301"/>
                  </a:cubicBezTo>
                  <a:cubicBezTo>
                    <a:pt x="54421" y="10091"/>
                    <a:pt x="53505" y="4083"/>
                    <a:pt x="53000" y="1927"/>
                  </a:cubicBezTo>
                  <a:cubicBezTo>
                    <a:pt x="52496" y="-229"/>
                    <a:pt x="53153" y="627"/>
                    <a:pt x="53183" y="367"/>
                  </a:cubicBezTo>
                </a:path>
              </a:pathLst>
            </a:custGeom>
            <a:noFill/>
            <a:ln w="19050" cap="flat" cmpd="sng">
              <a:solidFill>
                <a:srgbClr val="000000"/>
              </a:solidFill>
              <a:prstDash val="solid"/>
              <a:round/>
              <a:headEnd type="none" w="med" len="med"/>
              <a:tailEnd type="none" w="med" len="med"/>
            </a:ln>
          </p:spPr>
          <p:txBody>
            <a:bodyPr/>
            <a:lstStyle/>
            <a:p>
              <a:endParaRPr lang="tr-TR"/>
            </a:p>
          </p:txBody>
        </p:sp>
        <p:cxnSp>
          <p:nvCxnSpPr>
            <p:cNvPr id="6" name="Google Shape;2286;p54"/>
            <p:cNvCxnSpPr/>
            <p:nvPr/>
          </p:nvCxnSpPr>
          <p:spPr>
            <a:xfrm>
              <a:off x="4915750" y="4433452"/>
              <a:ext cx="1353300" cy="0"/>
            </a:xfrm>
            <a:prstGeom prst="straightConnector1">
              <a:avLst/>
            </a:prstGeom>
            <a:noFill/>
            <a:ln w="19050" cap="flat" cmpd="sng">
              <a:solidFill>
                <a:srgbClr val="000000"/>
              </a:solidFill>
              <a:prstDash val="solid"/>
              <a:round/>
              <a:headEnd type="none" w="med" len="med"/>
              <a:tailEnd type="none" w="med" len="med"/>
            </a:ln>
          </p:spPr>
        </p:cxnSp>
      </p:grpSp>
      <p:grpSp>
        <p:nvGrpSpPr>
          <p:cNvPr id="8" name="Google Shape;2299;p54"/>
          <p:cNvGrpSpPr/>
          <p:nvPr/>
        </p:nvGrpSpPr>
        <p:grpSpPr>
          <a:xfrm>
            <a:off x="7086600" y="6095160"/>
            <a:ext cx="2358113" cy="362790"/>
            <a:chOff x="1816609" y="3851001"/>
            <a:chExt cx="1093674" cy="222193"/>
          </a:xfrm>
        </p:grpSpPr>
        <p:sp>
          <p:nvSpPr>
            <p:cNvPr id="9" name="Google Shape;2300;p54"/>
            <p:cNvSpPr/>
            <p:nvPr/>
          </p:nvSpPr>
          <p:spPr>
            <a:xfrm>
              <a:off x="1816609" y="3851001"/>
              <a:ext cx="1093674" cy="222193"/>
            </a:xfrm>
            <a:custGeom>
              <a:avLst/>
              <a:gdLst/>
              <a:ahLst/>
              <a:cxnLst/>
              <a:rect l="l" t="t" r="r" b="b"/>
              <a:pathLst>
                <a:path w="38900" h="7903" extrusionOk="0">
                  <a:moveTo>
                    <a:pt x="32154" y="852"/>
                  </a:moveTo>
                  <a:cubicBezTo>
                    <a:pt x="32029" y="852"/>
                    <a:pt x="31911" y="870"/>
                    <a:pt x="31815" y="910"/>
                  </a:cubicBezTo>
                  <a:cubicBezTo>
                    <a:pt x="30934" y="1259"/>
                    <a:pt x="30057" y="1619"/>
                    <a:pt x="29183" y="1986"/>
                  </a:cubicBezTo>
                  <a:cubicBezTo>
                    <a:pt x="30289" y="1683"/>
                    <a:pt x="31405" y="1423"/>
                    <a:pt x="32535" y="1209"/>
                  </a:cubicBezTo>
                  <a:cubicBezTo>
                    <a:pt x="32581" y="1198"/>
                    <a:pt x="32635" y="1195"/>
                    <a:pt x="32688" y="1195"/>
                  </a:cubicBezTo>
                  <a:cubicBezTo>
                    <a:pt x="32853" y="1195"/>
                    <a:pt x="33041" y="1234"/>
                    <a:pt x="33223" y="1298"/>
                  </a:cubicBezTo>
                  <a:cubicBezTo>
                    <a:pt x="32998" y="1017"/>
                    <a:pt x="32532" y="852"/>
                    <a:pt x="32154" y="852"/>
                  </a:cubicBezTo>
                  <a:close/>
                  <a:moveTo>
                    <a:pt x="36026" y="1808"/>
                  </a:moveTo>
                  <a:cubicBezTo>
                    <a:pt x="35323" y="1808"/>
                    <a:pt x="34635" y="1886"/>
                    <a:pt x="33969" y="2036"/>
                  </a:cubicBezTo>
                  <a:cubicBezTo>
                    <a:pt x="33969" y="2172"/>
                    <a:pt x="33908" y="2318"/>
                    <a:pt x="33758" y="2464"/>
                  </a:cubicBezTo>
                  <a:cubicBezTo>
                    <a:pt x="33648" y="2575"/>
                    <a:pt x="33541" y="2689"/>
                    <a:pt x="33441" y="2803"/>
                  </a:cubicBezTo>
                  <a:cubicBezTo>
                    <a:pt x="33530" y="2781"/>
                    <a:pt x="33619" y="2775"/>
                    <a:pt x="33712" y="2775"/>
                  </a:cubicBezTo>
                  <a:cubicBezTo>
                    <a:pt x="34364" y="2775"/>
                    <a:pt x="35031" y="3256"/>
                    <a:pt x="35052" y="3695"/>
                  </a:cubicBezTo>
                  <a:cubicBezTo>
                    <a:pt x="35341" y="3655"/>
                    <a:pt x="35634" y="3637"/>
                    <a:pt x="35926" y="3637"/>
                  </a:cubicBezTo>
                  <a:cubicBezTo>
                    <a:pt x="36290" y="3637"/>
                    <a:pt x="36657" y="3666"/>
                    <a:pt x="37028" y="3723"/>
                  </a:cubicBezTo>
                  <a:cubicBezTo>
                    <a:pt x="37099" y="3734"/>
                    <a:pt x="37170" y="3737"/>
                    <a:pt x="37234" y="3737"/>
                  </a:cubicBezTo>
                  <a:cubicBezTo>
                    <a:pt x="38415" y="3737"/>
                    <a:pt x="38900" y="2136"/>
                    <a:pt x="37502" y="1922"/>
                  </a:cubicBezTo>
                  <a:cubicBezTo>
                    <a:pt x="37007" y="1843"/>
                    <a:pt x="36511" y="1808"/>
                    <a:pt x="36026" y="1808"/>
                  </a:cubicBezTo>
                  <a:close/>
                  <a:moveTo>
                    <a:pt x="6480" y="3645"/>
                  </a:moveTo>
                  <a:lnTo>
                    <a:pt x="6480" y="3645"/>
                  </a:lnTo>
                  <a:cubicBezTo>
                    <a:pt x="6466" y="3652"/>
                    <a:pt x="6455" y="3655"/>
                    <a:pt x="6441" y="3659"/>
                  </a:cubicBezTo>
                  <a:cubicBezTo>
                    <a:pt x="6412" y="3723"/>
                    <a:pt x="6383" y="3787"/>
                    <a:pt x="6359" y="3851"/>
                  </a:cubicBezTo>
                  <a:cubicBezTo>
                    <a:pt x="6398" y="3784"/>
                    <a:pt x="6437" y="3713"/>
                    <a:pt x="6480" y="3645"/>
                  </a:cubicBezTo>
                  <a:close/>
                  <a:moveTo>
                    <a:pt x="21010" y="0"/>
                  </a:moveTo>
                  <a:cubicBezTo>
                    <a:pt x="20879" y="0"/>
                    <a:pt x="20747" y="18"/>
                    <a:pt x="20622" y="64"/>
                  </a:cubicBezTo>
                  <a:cubicBezTo>
                    <a:pt x="18436" y="831"/>
                    <a:pt x="16353" y="1801"/>
                    <a:pt x="14389" y="2977"/>
                  </a:cubicBezTo>
                  <a:cubicBezTo>
                    <a:pt x="14735" y="2475"/>
                    <a:pt x="15102" y="1990"/>
                    <a:pt x="15491" y="1512"/>
                  </a:cubicBezTo>
                  <a:cubicBezTo>
                    <a:pt x="16118" y="746"/>
                    <a:pt x="15117" y="289"/>
                    <a:pt x="14353" y="289"/>
                  </a:cubicBezTo>
                  <a:cubicBezTo>
                    <a:pt x="14154" y="289"/>
                    <a:pt x="13972" y="318"/>
                    <a:pt x="13836" y="385"/>
                  </a:cubicBezTo>
                  <a:cubicBezTo>
                    <a:pt x="12110" y="1244"/>
                    <a:pt x="10484" y="2261"/>
                    <a:pt x="8969" y="3431"/>
                  </a:cubicBezTo>
                  <a:cubicBezTo>
                    <a:pt x="9272" y="2842"/>
                    <a:pt x="9614" y="2268"/>
                    <a:pt x="9996" y="1708"/>
                  </a:cubicBezTo>
                  <a:cubicBezTo>
                    <a:pt x="10542" y="906"/>
                    <a:pt x="9646" y="471"/>
                    <a:pt x="8905" y="471"/>
                  </a:cubicBezTo>
                  <a:cubicBezTo>
                    <a:pt x="8694" y="471"/>
                    <a:pt x="8491" y="507"/>
                    <a:pt x="8341" y="581"/>
                  </a:cubicBezTo>
                  <a:cubicBezTo>
                    <a:pt x="5938" y="1741"/>
                    <a:pt x="3534" y="2903"/>
                    <a:pt x="1131" y="4062"/>
                  </a:cubicBezTo>
                  <a:cubicBezTo>
                    <a:pt x="1" y="4608"/>
                    <a:pt x="893" y="5670"/>
                    <a:pt x="1862" y="5670"/>
                  </a:cubicBezTo>
                  <a:cubicBezTo>
                    <a:pt x="2045" y="5670"/>
                    <a:pt x="2226" y="5635"/>
                    <a:pt x="2401" y="5549"/>
                  </a:cubicBezTo>
                  <a:cubicBezTo>
                    <a:pt x="3546" y="4996"/>
                    <a:pt x="4690" y="4443"/>
                    <a:pt x="5835" y="3891"/>
                  </a:cubicBezTo>
                  <a:lnTo>
                    <a:pt x="5835" y="3891"/>
                  </a:lnTo>
                  <a:cubicBezTo>
                    <a:pt x="5392" y="4055"/>
                    <a:pt x="4947" y="4211"/>
                    <a:pt x="4501" y="4361"/>
                  </a:cubicBezTo>
                  <a:cubicBezTo>
                    <a:pt x="4248" y="4447"/>
                    <a:pt x="3944" y="4508"/>
                    <a:pt x="3649" y="4508"/>
                  </a:cubicBezTo>
                  <a:cubicBezTo>
                    <a:pt x="3378" y="4508"/>
                    <a:pt x="3110" y="4458"/>
                    <a:pt x="2886" y="4336"/>
                  </a:cubicBezTo>
                  <a:cubicBezTo>
                    <a:pt x="2532" y="4144"/>
                    <a:pt x="2443" y="3773"/>
                    <a:pt x="2896" y="3619"/>
                  </a:cubicBezTo>
                  <a:cubicBezTo>
                    <a:pt x="4173" y="3191"/>
                    <a:pt x="5428" y="2707"/>
                    <a:pt x="6666" y="2164"/>
                  </a:cubicBezTo>
                  <a:cubicBezTo>
                    <a:pt x="6887" y="2069"/>
                    <a:pt x="7175" y="2015"/>
                    <a:pt x="7464" y="2015"/>
                  </a:cubicBezTo>
                  <a:cubicBezTo>
                    <a:pt x="7593" y="2015"/>
                    <a:pt x="7721" y="2026"/>
                    <a:pt x="7846" y="2047"/>
                  </a:cubicBezTo>
                  <a:cubicBezTo>
                    <a:pt x="8074" y="1901"/>
                    <a:pt x="8330" y="1794"/>
                    <a:pt x="8562" y="1794"/>
                  </a:cubicBezTo>
                  <a:cubicBezTo>
                    <a:pt x="8598" y="1794"/>
                    <a:pt x="8634" y="1797"/>
                    <a:pt x="8669" y="1805"/>
                  </a:cubicBezTo>
                  <a:cubicBezTo>
                    <a:pt x="9054" y="1865"/>
                    <a:pt x="9375" y="2079"/>
                    <a:pt x="9041" y="2490"/>
                  </a:cubicBezTo>
                  <a:cubicBezTo>
                    <a:pt x="8491" y="3153"/>
                    <a:pt x="8074" y="3841"/>
                    <a:pt x="7774" y="4600"/>
                  </a:cubicBezTo>
                  <a:cubicBezTo>
                    <a:pt x="9536" y="3398"/>
                    <a:pt x="11351" y="2283"/>
                    <a:pt x="13223" y="1256"/>
                  </a:cubicBezTo>
                  <a:cubicBezTo>
                    <a:pt x="13379" y="1170"/>
                    <a:pt x="13729" y="1091"/>
                    <a:pt x="14032" y="1091"/>
                  </a:cubicBezTo>
                  <a:cubicBezTo>
                    <a:pt x="14449" y="1091"/>
                    <a:pt x="14778" y="1238"/>
                    <a:pt x="14378" y="1701"/>
                  </a:cubicBezTo>
                  <a:cubicBezTo>
                    <a:pt x="13740" y="2447"/>
                    <a:pt x="13305" y="3220"/>
                    <a:pt x="13055" y="4116"/>
                  </a:cubicBezTo>
                  <a:cubicBezTo>
                    <a:pt x="14791" y="3156"/>
                    <a:pt x="16575" y="2111"/>
                    <a:pt x="18386" y="1494"/>
                  </a:cubicBezTo>
                  <a:cubicBezTo>
                    <a:pt x="18660" y="1402"/>
                    <a:pt x="18896" y="1359"/>
                    <a:pt x="19099" y="1359"/>
                  </a:cubicBezTo>
                  <a:cubicBezTo>
                    <a:pt x="20144" y="1359"/>
                    <a:pt x="20262" y="2514"/>
                    <a:pt x="20204" y="3630"/>
                  </a:cubicBezTo>
                  <a:cubicBezTo>
                    <a:pt x="21502" y="2892"/>
                    <a:pt x="22840" y="2229"/>
                    <a:pt x="24213" y="1634"/>
                  </a:cubicBezTo>
                  <a:cubicBezTo>
                    <a:pt x="24216" y="1630"/>
                    <a:pt x="24216" y="1623"/>
                    <a:pt x="24216" y="1619"/>
                  </a:cubicBezTo>
                  <a:cubicBezTo>
                    <a:pt x="24244" y="1109"/>
                    <a:pt x="24766" y="867"/>
                    <a:pt x="25304" y="867"/>
                  </a:cubicBezTo>
                  <a:cubicBezTo>
                    <a:pt x="25906" y="867"/>
                    <a:pt x="26530" y="1173"/>
                    <a:pt x="26499" y="1744"/>
                  </a:cubicBezTo>
                  <a:cubicBezTo>
                    <a:pt x="26477" y="2126"/>
                    <a:pt x="26438" y="2496"/>
                    <a:pt x="26384" y="2867"/>
                  </a:cubicBezTo>
                  <a:cubicBezTo>
                    <a:pt x="26591" y="2793"/>
                    <a:pt x="26798" y="2721"/>
                    <a:pt x="27004" y="2653"/>
                  </a:cubicBezTo>
                  <a:cubicBezTo>
                    <a:pt x="27236" y="2250"/>
                    <a:pt x="27483" y="1855"/>
                    <a:pt x="27743" y="1466"/>
                  </a:cubicBezTo>
                  <a:cubicBezTo>
                    <a:pt x="28220" y="746"/>
                    <a:pt x="27386" y="168"/>
                    <a:pt x="26695" y="168"/>
                  </a:cubicBezTo>
                  <a:cubicBezTo>
                    <a:pt x="26573" y="168"/>
                    <a:pt x="26459" y="186"/>
                    <a:pt x="26352" y="225"/>
                  </a:cubicBezTo>
                  <a:cubicBezTo>
                    <a:pt x="24637" y="842"/>
                    <a:pt x="23000" y="1591"/>
                    <a:pt x="21431" y="2468"/>
                  </a:cubicBezTo>
                  <a:cubicBezTo>
                    <a:pt x="21624" y="2079"/>
                    <a:pt x="21817" y="1690"/>
                    <a:pt x="22009" y="1305"/>
                  </a:cubicBezTo>
                  <a:cubicBezTo>
                    <a:pt x="22373" y="574"/>
                    <a:pt x="21702" y="0"/>
                    <a:pt x="21010" y="0"/>
                  </a:cubicBezTo>
                  <a:close/>
                  <a:moveTo>
                    <a:pt x="30485" y="3384"/>
                  </a:moveTo>
                  <a:cubicBezTo>
                    <a:pt x="28780" y="3837"/>
                    <a:pt x="27111" y="4407"/>
                    <a:pt x="25467" y="5085"/>
                  </a:cubicBezTo>
                  <a:cubicBezTo>
                    <a:pt x="25325" y="5146"/>
                    <a:pt x="25161" y="5174"/>
                    <a:pt x="24993" y="5174"/>
                  </a:cubicBezTo>
                  <a:cubicBezTo>
                    <a:pt x="24394" y="5174"/>
                    <a:pt x="23749" y="4817"/>
                    <a:pt x="23820" y="4208"/>
                  </a:cubicBezTo>
                  <a:lnTo>
                    <a:pt x="23820" y="4208"/>
                  </a:lnTo>
                  <a:cubicBezTo>
                    <a:pt x="23721" y="4437"/>
                    <a:pt x="23627" y="4668"/>
                    <a:pt x="23538" y="4903"/>
                  </a:cubicBezTo>
                  <a:cubicBezTo>
                    <a:pt x="23257" y="5627"/>
                    <a:pt x="24013" y="5920"/>
                    <a:pt x="24665" y="5920"/>
                  </a:cubicBezTo>
                  <a:cubicBezTo>
                    <a:pt x="24908" y="5920"/>
                    <a:pt x="25136" y="5880"/>
                    <a:pt x="25289" y="5806"/>
                  </a:cubicBezTo>
                  <a:cubicBezTo>
                    <a:pt x="26919" y="5021"/>
                    <a:pt x="28566" y="4276"/>
                    <a:pt x="30231" y="3570"/>
                  </a:cubicBezTo>
                  <a:lnTo>
                    <a:pt x="30231" y="3570"/>
                  </a:lnTo>
                  <a:cubicBezTo>
                    <a:pt x="30131" y="3805"/>
                    <a:pt x="30032" y="4040"/>
                    <a:pt x="29932" y="4276"/>
                  </a:cubicBezTo>
                  <a:cubicBezTo>
                    <a:pt x="29632" y="4985"/>
                    <a:pt x="30292" y="5260"/>
                    <a:pt x="30952" y="5260"/>
                  </a:cubicBezTo>
                  <a:cubicBezTo>
                    <a:pt x="31323" y="5260"/>
                    <a:pt x="31697" y="5171"/>
                    <a:pt x="31893" y="5024"/>
                  </a:cubicBezTo>
                  <a:lnTo>
                    <a:pt x="31893" y="5024"/>
                  </a:lnTo>
                  <a:cubicBezTo>
                    <a:pt x="31869" y="5036"/>
                    <a:pt x="31843" y="5042"/>
                    <a:pt x="31818" y="5049"/>
                  </a:cubicBezTo>
                  <a:cubicBezTo>
                    <a:pt x="31701" y="5082"/>
                    <a:pt x="31558" y="5100"/>
                    <a:pt x="31401" y="5100"/>
                  </a:cubicBezTo>
                  <a:cubicBezTo>
                    <a:pt x="30745" y="5100"/>
                    <a:pt x="29904" y="4786"/>
                    <a:pt x="30192" y="4044"/>
                  </a:cubicBezTo>
                  <a:cubicBezTo>
                    <a:pt x="30281" y="3816"/>
                    <a:pt x="30378" y="3594"/>
                    <a:pt x="30485" y="3384"/>
                  </a:cubicBezTo>
                  <a:close/>
                  <a:moveTo>
                    <a:pt x="24084" y="2903"/>
                  </a:moveTo>
                  <a:lnTo>
                    <a:pt x="24084" y="2903"/>
                  </a:lnTo>
                  <a:cubicBezTo>
                    <a:pt x="22447" y="3627"/>
                    <a:pt x="20875" y="4468"/>
                    <a:pt x="19353" y="5421"/>
                  </a:cubicBezTo>
                  <a:cubicBezTo>
                    <a:pt x="19242" y="5492"/>
                    <a:pt x="18785" y="5663"/>
                    <a:pt x="18443" y="5663"/>
                  </a:cubicBezTo>
                  <a:cubicBezTo>
                    <a:pt x="18208" y="5663"/>
                    <a:pt x="18026" y="5581"/>
                    <a:pt x="18051" y="5331"/>
                  </a:cubicBezTo>
                  <a:cubicBezTo>
                    <a:pt x="18065" y="5167"/>
                    <a:pt x="18122" y="4697"/>
                    <a:pt x="18150" y="4205"/>
                  </a:cubicBezTo>
                  <a:lnTo>
                    <a:pt x="18150" y="4205"/>
                  </a:lnTo>
                  <a:cubicBezTo>
                    <a:pt x="18037" y="4432"/>
                    <a:pt x="17926" y="4661"/>
                    <a:pt x="17812" y="4889"/>
                  </a:cubicBezTo>
                  <a:cubicBezTo>
                    <a:pt x="17398" y="5720"/>
                    <a:pt x="18073" y="6119"/>
                    <a:pt x="18779" y="6119"/>
                  </a:cubicBezTo>
                  <a:cubicBezTo>
                    <a:pt x="19110" y="6119"/>
                    <a:pt x="19445" y="6033"/>
                    <a:pt x="19684" y="5859"/>
                  </a:cubicBezTo>
                  <a:cubicBezTo>
                    <a:pt x="21057" y="4853"/>
                    <a:pt x="22511" y="3976"/>
                    <a:pt x="24030" y="3231"/>
                  </a:cubicBezTo>
                  <a:cubicBezTo>
                    <a:pt x="24048" y="3120"/>
                    <a:pt x="24066" y="3010"/>
                    <a:pt x="24084" y="2903"/>
                  </a:cubicBezTo>
                  <a:close/>
                  <a:moveTo>
                    <a:pt x="17987" y="2828"/>
                  </a:moveTo>
                  <a:cubicBezTo>
                    <a:pt x="17915" y="2828"/>
                    <a:pt x="16671" y="3559"/>
                    <a:pt x="16503" y="3645"/>
                  </a:cubicBezTo>
                  <a:cubicBezTo>
                    <a:pt x="15031" y="4389"/>
                    <a:pt x="13562" y="5131"/>
                    <a:pt x="12089" y="5877"/>
                  </a:cubicBezTo>
                  <a:cubicBezTo>
                    <a:pt x="11993" y="5926"/>
                    <a:pt x="11504" y="6112"/>
                    <a:pt x="11151" y="6112"/>
                  </a:cubicBezTo>
                  <a:cubicBezTo>
                    <a:pt x="10923" y="6112"/>
                    <a:pt x="10756" y="6033"/>
                    <a:pt x="10791" y="5784"/>
                  </a:cubicBezTo>
                  <a:cubicBezTo>
                    <a:pt x="10902" y="4988"/>
                    <a:pt x="11116" y="4251"/>
                    <a:pt x="11433" y="3563"/>
                  </a:cubicBezTo>
                  <a:lnTo>
                    <a:pt x="11433" y="3563"/>
                  </a:lnTo>
                  <a:cubicBezTo>
                    <a:pt x="9867" y="4514"/>
                    <a:pt x="8348" y="5534"/>
                    <a:pt x="6869" y="6622"/>
                  </a:cubicBezTo>
                  <a:cubicBezTo>
                    <a:pt x="6762" y="6700"/>
                    <a:pt x="6052" y="7021"/>
                    <a:pt x="5624" y="7021"/>
                  </a:cubicBezTo>
                  <a:cubicBezTo>
                    <a:pt x="5521" y="7021"/>
                    <a:pt x="5435" y="7004"/>
                    <a:pt x="5378" y="6957"/>
                  </a:cubicBezTo>
                  <a:lnTo>
                    <a:pt x="5378" y="6957"/>
                  </a:lnTo>
                  <a:cubicBezTo>
                    <a:pt x="5321" y="7570"/>
                    <a:pt x="5917" y="7902"/>
                    <a:pt x="6505" y="7902"/>
                  </a:cubicBezTo>
                  <a:cubicBezTo>
                    <a:pt x="6833" y="7902"/>
                    <a:pt x="7161" y="7795"/>
                    <a:pt x="7368" y="7577"/>
                  </a:cubicBezTo>
                  <a:cubicBezTo>
                    <a:pt x="8527" y="6365"/>
                    <a:pt x="9768" y="5274"/>
                    <a:pt x="11101" y="4300"/>
                  </a:cubicBezTo>
                  <a:lnTo>
                    <a:pt x="11101" y="4300"/>
                  </a:lnTo>
                  <a:cubicBezTo>
                    <a:pt x="10795" y="4886"/>
                    <a:pt x="10513" y="5481"/>
                    <a:pt x="10249" y="6098"/>
                  </a:cubicBezTo>
                  <a:cubicBezTo>
                    <a:pt x="9946" y="6804"/>
                    <a:pt x="10616" y="7085"/>
                    <a:pt x="11276" y="7085"/>
                  </a:cubicBezTo>
                  <a:cubicBezTo>
                    <a:pt x="11654" y="7085"/>
                    <a:pt x="12028" y="6996"/>
                    <a:pt x="12221" y="6840"/>
                  </a:cubicBezTo>
                  <a:cubicBezTo>
                    <a:pt x="14050" y="5374"/>
                    <a:pt x="16029" y="4126"/>
                    <a:pt x="18126" y="3113"/>
                  </a:cubicBezTo>
                  <a:cubicBezTo>
                    <a:pt x="18097" y="2971"/>
                    <a:pt x="18055" y="2867"/>
                    <a:pt x="17987" y="2828"/>
                  </a:cubicBezTo>
                  <a:close/>
                </a:path>
              </a:pathLst>
            </a:custGeom>
            <a:solidFill>
              <a:srgbClr val="FFE599"/>
            </a:solidFill>
            <a:ln w="9525" cap="flat" cmpd="sng">
              <a:solidFill>
                <a:srgbClr val="FFE5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 name="Google Shape;2301;p54"/>
            <p:cNvSpPr/>
            <p:nvPr/>
          </p:nvSpPr>
          <p:spPr>
            <a:xfrm>
              <a:off x="1980627" y="3951650"/>
              <a:ext cx="18078" cy="8744"/>
            </a:xfrm>
            <a:custGeom>
              <a:avLst/>
              <a:gdLst/>
              <a:ahLst/>
              <a:cxnLst/>
              <a:rect l="l" t="t" r="r" b="b"/>
              <a:pathLst>
                <a:path w="643" h="311" extrusionOk="0">
                  <a:moveTo>
                    <a:pt x="643" y="1"/>
                  </a:moveTo>
                  <a:lnTo>
                    <a:pt x="643" y="1"/>
                  </a:lnTo>
                  <a:cubicBezTo>
                    <a:pt x="429" y="103"/>
                    <a:pt x="215" y="207"/>
                    <a:pt x="1" y="311"/>
                  </a:cubicBezTo>
                  <a:cubicBezTo>
                    <a:pt x="204" y="236"/>
                    <a:pt x="404" y="157"/>
                    <a:pt x="607" y="79"/>
                  </a:cubicBezTo>
                  <a:cubicBezTo>
                    <a:pt x="618" y="54"/>
                    <a:pt x="632" y="26"/>
                    <a:pt x="643" y="1"/>
                  </a:cubicBezTo>
                  <a:close/>
                </a:path>
              </a:pathLst>
            </a:custGeom>
            <a:solidFill>
              <a:srgbClr val="FFE599"/>
            </a:solidFill>
            <a:ln w="9525" cap="flat" cmpd="sng">
              <a:solidFill>
                <a:srgbClr val="FFE5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 name="Google Shape;2302;p54"/>
            <p:cNvSpPr/>
            <p:nvPr/>
          </p:nvSpPr>
          <p:spPr>
            <a:xfrm>
              <a:off x="1885292" y="3907623"/>
              <a:ext cx="151905" cy="70119"/>
            </a:xfrm>
            <a:custGeom>
              <a:avLst/>
              <a:gdLst/>
              <a:ahLst/>
              <a:cxnLst/>
              <a:rect l="l" t="t" r="r" b="b"/>
              <a:pathLst>
                <a:path w="5403" h="2494" extrusionOk="0">
                  <a:moveTo>
                    <a:pt x="5021" y="1"/>
                  </a:moveTo>
                  <a:cubicBezTo>
                    <a:pt x="4732" y="1"/>
                    <a:pt x="4444" y="55"/>
                    <a:pt x="4223" y="150"/>
                  </a:cubicBezTo>
                  <a:cubicBezTo>
                    <a:pt x="2985" y="693"/>
                    <a:pt x="1730" y="1177"/>
                    <a:pt x="453" y="1605"/>
                  </a:cubicBezTo>
                  <a:cubicBezTo>
                    <a:pt x="0" y="1759"/>
                    <a:pt x="89" y="2130"/>
                    <a:pt x="443" y="2322"/>
                  </a:cubicBezTo>
                  <a:cubicBezTo>
                    <a:pt x="667" y="2444"/>
                    <a:pt x="935" y="2494"/>
                    <a:pt x="1206" y="2494"/>
                  </a:cubicBezTo>
                  <a:cubicBezTo>
                    <a:pt x="1501" y="2494"/>
                    <a:pt x="1805" y="2433"/>
                    <a:pt x="2058" y="2347"/>
                  </a:cubicBezTo>
                  <a:cubicBezTo>
                    <a:pt x="2504" y="2197"/>
                    <a:pt x="2949" y="2041"/>
                    <a:pt x="3392" y="1877"/>
                  </a:cubicBezTo>
                  <a:cubicBezTo>
                    <a:pt x="3606" y="1773"/>
                    <a:pt x="3820" y="1669"/>
                    <a:pt x="4034" y="1567"/>
                  </a:cubicBezTo>
                  <a:lnTo>
                    <a:pt x="4034" y="1567"/>
                  </a:lnTo>
                  <a:cubicBezTo>
                    <a:pt x="4023" y="1592"/>
                    <a:pt x="4009" y="1620"/>
                    <a:pt x="3998" y="1645"/>
                  </a:cubicBezTo>
                  <a:cubicBezTo>
                    <a:pt x="4012" y="1641"/>
                    <a:pt x="4023" y="1638"/>
                    <a:pt x="4037" y="1631"/>
                  </a:cubicBezTo>
                  <a:cubicBezTo>
                    <a:pt x="4261" y="1260"/>
                    <a:pt x="4518" y="903"/>
                    <a:pt x="4804" y="553"/>
                  </a:cubicBezTo>
                  <a:cubicBezTo>
                    <a:pt x="4939" y="390"/>
                    <a:pt x="5156" y="190"/>
                    <a:pt x="5403" y="33"/>
                  </a:cubicBezTo>
                  <a:cubicBezTo>
                    <a:pt x="5278" y="12"/>
                    <a:pt x="5150" y="1"/>
                    <a:pt x="5021" y="1"/>
                  </a:cubicBezTo>
                  <a:close/>
                </a:path>
              </a:pathLst>
            </a:custGeom>
            <a:solidFill>
              <a:srgbClr val="FFE599"/>
            </a:solidFill>
            <a:ln w="9525" cap="flat" cmpd="sng">
              <a:solidFill>
                <a:srgbClr val="FFE5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 name="Google Shape;2303;p54"/>
            <p:cNvSpPr/>
            <p:nvPr/>
          </p:nvSpPr>
          <p:spPr>
            <a:xfrm>
              <a:off x="1965080" y="3928906"/>
              <a:ext cx="381802" cy="117689"/>
            </a:xfrm>
            <a:custGeom>
              <a:avLst/>
              <a:gdLst/>
              <a:ahLst/>
              <a:cxnLst/>
              <a:rect l="l" t="t" r="r" b="b"/>
              <a:pathLst>
                <a:path w="13580" h="4186" extrusionOk="0">
                  <a:moveTo>
                    <a:pt x="13580" y="0"/>
                  </a:moveTo>
                  <a:lnTo>
                    <a:pt x="13580" y="0"/>
                  </a:lnTo>
                  <a:cubicBezTo>
                    <a:pt x="13333" y="111"/>
                    <a:pt x="13091" y="224"/>
                    <a:pt x="12845" y="342"/>
                  </a:cubicBezTo>
                  <a:cubicBezTo>
                    <a:pt x="12898" y="613"/>
                    <a:pt x="12895" y="1031"/>
                    <a:pt x="12869" y="1434"/>
                  </a:cubicBezTo>
                  <a:cubicBezTo>
                    <a:pt x="13109" y="955"/>
                    <a:pt x="13344" y="478"/>
                    <a:pt x="13580" y="0"/>
                  </a:cubicBezTo>
                  <a:close/>
                  <a:moveTo>
                    <a:pt x="1078" y="1080"/>
                  </a:moveTo>
                  <a:lnTo>
                    <a:pt x="1078" y="1080"/>
                  </a:lnTo>
                  <a:cubicBezTo>
                    <a:pt x="579" y="1954"/>
                    <a:pt x="236" y="2892"/>
                    <a:pt x="29" y="3922"/>
                  </a:cubicBezTo>
                  <a:cubicBezTo>
                    <a:pt x="1" y="4051"/>
                    <a:pt x="29" y="4136"/>
                    <a:pt x="97" y="4186"/>
                  </a:cubicBezTo>
                  <a:cubicBezTo>
                    <a:pt x="101" y="4147"/>
                    <a:pt x="108" y="4108"/>
                    <a:pt x="115" y="4065"/>
                  </a:cubicBezTo>
                  <a:cubicBezTo>
                    <a:pt x="347" y="3030"/>
                    <a:pt x="668" y="2036"/>
                    <a:pt x="1078" y="1080"/>
                  </a:cubicBezTo>
                  <a:close/>
                </a:path>
              </a:pathLst>
            </a:custGeom>
            <a:solidFill>
              <a:srgbClr val="FFE599"/>
            </a:solidFill>
            <a:ln w="9525" cap="flat" cmpd="sng">
              <a:solidFill>
                <a:srgbClr val="FFE5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 name="Google Shape;2304;p54"/>
            <p:cNvSpPr/>
            <p:nvPr/>
          </p:nvSpPr>
          <p:spPr>
            <a:xfrm>
              <a:off x="1967779" y="3881674"/>
              <a:ext cx="529574" cy="166722"/>
            </a:xfrm>
            <a:custGeom>
              <a:avLst/>
              <a:gdLst/>
              <a:ahLst/>
              <a:cxnLst/>
              <a:rect l="l" t="t" r="r" b="b"/>
              <a:pathLst>
                <a:path w="18836" h="5930" extrusionOk="0">
                  <a:moveTo>
                    <a:pt x="8655" y="0"/>
                  </a:moveTo>
                  <a:cubicBezTo>
                    <a:pt x="8352" y="0"/>
                    <a:pt x="8002" y="79"/>
                    <a:pt x="7846" y="165"/>
                  </a:cubicBezTo>
                  <a:cubicBezTo>
                    <a:pt x="5974" y="1192"/>
                    <a:pt x="4159" y="2307"/>
                    <a:pt x="2397" y="3509"/>
                  </a:cubicBezTo>
                  <a:cubicBezTo>
                    <a:pt x="2697" y="2750"/>
                    <a:pt x="3114" y="2062"/>
                    <a:pt x="3664" y="1399"/>
                  </a:cubicBezTo>
                  <a:cubicBezTo>
                    <a:pt x="3998" y="988"/>
                    <a:pt x="3677" y="774"/>
                    <a:pt x="3292" y="714"/>
                  </a:cubicBezTo>
                  <a:cubicBezTo>
                    <a:pt x="3257" y="706"/>
                    <a:pt x="3221" y="703"/>
                    <a:pt x="3185" y="703"/>
                  </a:cubicBezTo>
                  <a:cubicBezTo>
                    <a:pt x="2953" y="703"/>
                    <a:pt x="2697" y="810"/>
                    <a:pt x="2469" y="956"/>
                  </a:cubicBezTo>
                  <a:cubicBezTo>
                    <a:pt x="2629" y="984"/>
                    <a:pt x="2779" y="1031"/>
                    <a:pt x="2904" y="1103"/>
                  </a:cubicBezTo>
                  <a:cubicBezTo>
                    <a:pt x="3285" y="1305"/>
                    <a:pt x="3317" y="1630"/>
                    <a:pt x="2893" y="1815"/>
                  </a:cubicBezTo>
                  <a:cubicBezTo>
                    <a:pt x="2301" y="2076"/>
                    <a:pt x="1706" y="2322"/>
                    <a:pt x="1103" y="2554"/>
                  </a:cubicBezTo>
                  <a:cubicBezTo>
                    <a:pt x="1060" y="2622"/>
                    <a:pt x="1021" y="2693"/>
                    <a:pt x="982" y="2760"/>
                  </a:cubicBezTo>
                  <a:cubicBezTo>
                    <a:pt x="572" y="3716"/>
                    <a:pt x="251" y="4710"/>
                    <a:pt x="19" y="5745"/>
                  </a:cubicBezTo>
                  <a:cubicBezTo>
                    <a:pt x="12" y="5788"/>
                    <a:pt x="5" y="5827"/>
                    <a:pt x="1" y="5866"/>
                  </a:cubicBezTo>
                  <a:cubicBezTo>
                    <a:pt x="58" y="5913"/>
                    <a:pt x="144" y="5930"/>
                    <a:pt x="247" y="5930"/>
                  </a:cubicBezTo>
                  <a:cubicBezTo>
                    <a:pt x="675" y="5930"/>
                    <a:pt x="1385" y="5609"/>
                    <a:pt x="1492" y="5531"/>
                  </a:cubicBezTo>
                  <a:cubicBezTo>
                    <a:pt x="2971" y="4443"/>
                    <a:pt x="4490" y="3423"/>
                    <a:pt x="6056" y="2472"/>
                  </a:cubicBezTo>
                  <a:lnTo>
                    <a:pt x="6056" y="2472"/>
                  </a:lnTo>
                  <a:cubicBezTo>
                    <a:pt x="5739" y="3160"/>
                    <a:pt x="5525" y="3897"/>
                    <a:pt x="5414" y="4693"/>
                  </a:cubicBezTo>
                  <a:cubicBezTo>
                    <a:pt x="5379" y="4942"/>
                    <a:pt x="5546" y="5021"/>
                    <a:pt x="5774" y="5021"/>
                  </a:cubicBezTo>
                  <a:cubicBezTo>
                    <a:pt x="6127" y="5021"/>
                    <a:pt x="6616" y="4835"/>
                    <a:pt x="6712" y="4786"/>
                  </a:cubicBezTo>
                  <a:cubicBezTo>
                    <a:pt x="8185" y="4040"/>
                    <a:pt x="9654" y="3298"/>
                    <a:pt x="11126" y="2554"/>
                  </a:cubicBezTo>
                  <a:cubicBezTo>
                    <a:pt x="11294" y="2468"/>
                    <a:pt x="12538" y="1737"/>
                    <a:pt x="12610" y="1737"/>
                  </a:cubicBezTo>
                  <a:cubicBezTo>
                    <a:pt x="12678" y="1776"/>
                    <a:pt x="12720" y="1880"/>
                    <a:pt x="12749" y="2022"/>
                  </a:cubicBezTo>
                  <a:cubicBezTo>
                    <a:pt x="12995" y="1904"/>
                    <a:pt x="13237" y="1791"/>
                    <a:pt x="13484" y="1680"/>
                  </a:cubicBezTo>
                  <a:lnTo>
                    <a:pt x="13484" y="1680"/>
                  </a:lnTo>
                  <a:cubicBezTo>
                    <a:pt x="13248" y="2158"/>
                    <a:pt x="13013" y="2635"/>
                    <a:pt x="12773" y="3114"/>
                  </a:cubicBezTo>
                  <a:cubicBezTo>
                    <a:pt x="12745" y="3606"/>
                    <a:pt x="12688" y="4076"/>
                    <a:pt x="12674" y="4240"/>
                  </a:cubicBezTo>
                  <a:cubicBezTo>
                    <a:pt x="12649" y="4490"/>
                    <a:pt x="12831" y="4572"/>
                    <a:pt x="13066" y="4572"/>
                  </a:cubicBezTo>
                  <a:cubicBezTo>
                    <a:pt x="13408" y="4572"/>
                    <a:pt x="13865" y="4401"/>
                    <a:pt x="13976" y="4330"/>
                  </a:cubicBezTo>
                  <a:cubicBezTo>
                    <a:pt x="15498" y="3377"/>
                    <a:pt x="17070" y="2536"/>
                    <a:pt x="18707" y="1812"/>
                  </a:cubicBezTo>
                  <a:cubicBezTo>
                    <a:pt x="18772" y="1391"/>
                    <a:pt x="18811" y="974"/>
                    <a:pt x="18836" y="543"/>
                  </a:cubicBezTo>
                  <a:lnTo>
                    <a:pt x="18836" y="543"/>
                  </a:lnTo>
                  <a:cubicBezTo>
                    <a:pt x="17463" y="1138"/>
                    <a:pt x="16125" y="1801"/>
                    <a:pt x="14827" y="2539"/>
                  </a:cubicBezTo>
                  <a:cubicBezTo>
                    <a:pt x="14885" y="1423"/>
                    <a:pt x="14767" y="268"/>
                    <a:pt x="13722" y="268"/>
                  </a:cubicBezTo>
                  <a:cubicBezTo>
                    <a:pt x="13519" y="268"/>
                    <a:pt x="13283" y="311"/>
                    <a:pt x="13009" y="403"/>
                  </a:cubicBezTo>
                  <a:cubicBezTo>
                    <a:pt x="11198" y="1020"/>
                    <a:pt x="9414" y="2065"/>
                    <a:pt x="7678" y="3025"/>
                  </a:cubicBezTo>
                  <a:cubicBezTo>
                    <a:pt x="7928" y="2129"/>
                    <a:pt x="8363" y="1356"/>
                    <a:pt x="9001" y="610"/>
                  </a:cubicBezTo>
                  <a:cubicBezTo>
                    <a:pt x="9401" y="147"/>
                    <a:pt x="9072" y="0"/>
                    <a:pt x="8655" y="0"/>
                  </a:cubicBezTo>
                  <a:close/>
                </a:path>
              </a:pathLst>
            </a:custGeom>
            <a:solidFill>
              <a:srgbClr val="FFE599"/>
            </a:solidFill>
            <a:ln w="9525" cap="flat" cmpd="sng">
              <a:solidFill>
                <a:srgbClr val="FFE5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 name="Google Shape;2305;p54"/>
            <p:cNvSpPr/>
            <p:nvPr/>
          </p:nvSpPr>
          <p:spPr>
            <a:xfrm>
              <a:off x="1998789" y="3908551"/>
              <a:ext cx="62247" cy="44928"/>
            </a:xfrm>
            <a:custGeom>
              <a:avLst/>
              <a:gdLst/>
              <a:ahLst/>
              <a:cxnLst/>
              <a:rect l="l" t="t" r="r" b="b"/>
              <a:pathLst>
                <a:path w="2214" h="1598" extrusionOk="0">
                  <a:moveTo>
                    <a:pt x="1366" y="0"/>
                  </a:moveTo>
                  <a:cubicBezTo>
                    <a:pt x="1119" y="157"/>
                    <a:pt x="902" y="357"/>
                    <a:pt x="767" y="520"/>
                  </a:cubicBezTo>
                  <a:cubicBezTo>
                    <a:pt x="481" y="870"/>
                    <a:pt x="224" y="1227"/>
                    <a:pt x="0" y="1598"/>
                  </a:cubicBezTo>
                  <a:cubicBezTo>
                    <a:pt x="603" y="1366"/>
                    <a:pt x="1198" y="1120"/>
                    <a:pt x="1790" y="859"/>
                  </a:cubicBezTo>
                  <a:cubicBezTo>
                    <a:pt x="2214" y="674"/>
                    <a:pt x="2182" y="349"/>
                    <a:pt x="1801" y="147"/>
                  </a:cubicBezTo>
                  <a:cubicBezTo>
                    <a:pt x="1676" y="75"/>
                    <a:pt x="1526" y="28"/>
                    <a:pt x="1366" y="0"/>
                  </a:cubicBezTo>
                  <a:close/>
                </a:path>
              </a:pathLst>
            </a:custGeom>
            <a:solidFill>
              <a:srgbClr val="FFE599"/>
            </a:solidFill>
            <a:ln w="9525" cap="flat" cmpd="sng">
              <a:solidFill>
                <a:srgbClr val="FFE5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 name="Google Shape;2306;p54"/>
            <p:cNvSpPr/>
            <p:nvPr/>
          </p:nvSpPr>
          <p:spPr>
            <a:xfrm>
              <a:off x="2486262" y="3887494"/>
              <a:ext cx="316153" cy="104785"/>
            </a:xfrm>
            <a:custGeom>
              <a:avLst/>
              <a:gdLst/>
              <a:ahLst/>
              <a:cxnLst/>
              <a:rect l="l" t="t" r="r" b="b"/>
              <a:pathLst>
                <a:path w="11245" h="3727" extrusionOk="0">
                  <a:moveTo>
                    <a:pt x="9404" y="0"/>
                  </a:moveTo>
                  <a:cubicBezTo>
                    <a:pt x="9536" y="172"/>
                    <a:pt x="9586" y="382"/>
                    <a:pt x="9483" y="624"/>
                  </a:cubicBezTo>
                  <a:cubicBezTo>
                    <a:pt x="9436" y="738"/>
                    <a:pt x="9386" y="853"/>
                    <a:pt x="9340" y="963"/>
                  </a:cubicBezTo>
                  <a:cubicBezTo>
                    <a:pt x="9604" y="878"/>
                    <a:pt x="9875" y="802"/>
                    <a:pt x="10150" y="738"/>
                  </a:cubicBezTo>
                  <a:cubicBezTo>
                    <a:pt x="10150" y="417"/>
                    <a:pt x="9793" y="143"/>
                    <a:pt x="9404" y="0"/>
                  </a:cubicBezTo>
                  <a:close/>
                  <a:moveTo>
                    <a:pt x="5364" y="688"/>
                  </a:moveTo>
                  <a:lnTo>
                    <a:pt x="5364" y="688"/>
                  </a:lnTo>
                  <a:cubicBezTo>
                    <a:pt x="4633" y="892"/>
                    <a:pt x="3906" y="1113"/>
                    <a:pt x="3185" y="1355"/>
                  </a:cubicBezTo>
                  <a:cubicBezTo>
                    <a:pt x="3111" y="1480"/>
                    <a:pt x="3043" y="1608"/>
                    <a:pt x="2971" y="1733"/>
                  </a:cubicBezTo>
                  <a:cubicBezTo>
                    <a:pt x="3766" y="1376"/>
                    <a:pt x="4562" y="1031"/>
                    <a:pt x="5364" y="688"/>
                  </a:cubicBezTo>
                  <a:close/>
                  <a:moveTo>
                    <a:pt x="511" y="1786"/>
                  </a:moveTo>
                  <a:cubicBezTo>
                    <a:pt x="412" y="1837"/>
                    <a:pt x="312" y="1883"/>
                    <a:pt x="211" y="1933"/>
                  </a:cubicBezTo>
                  <a:cubicBezTo>
                    <a:pt x="162" y="2219"/>
                    <a:pt x="98" y="2500"/>
                    <a:pt x="22" y="2785"/>
                  </a:cubicBezTo>
                  <a:cubicBezTo>
                    <a:pt x="12" y="2828"/>
                    <a:pt x="5" y="2871"/>
                    <a:pt x="1" y="2910"/>
                  </a:cubicBezTo>
                  <a:cubicBezTo>
                    <a:pt x="162" y="2528"/>
                    <a:pt x="333" y="2158"/>
                    <a:pt x="511" y="1786"/>
                  </a:cubicBezTo>
                  <a:close/>
                  <a:moveTo>
                    <a:pt x="11233" y="2397"/>
                  </a:moveTo>
                  <a:lnTo>
                    <a:pt x="11233" y="2397"/>
                  </a:lnTo>
                  <a:cubicBezTo>
                    <a:pt x="10103" y="2543"/>
                    <a:pt x="9034" y="2984"/>
                    <a:pt x="8085" y="3720"/>
                  </a:cubicBezTo>
                  <a:cubicBezTo>
                    <a:pt x="8082" y="3722"/>
                    <a:pt x="8080" y="3724"/>
                    <a:pt x="8078" y="3725"/>
                  </a:cubicBezTo>
                  <a:lnTo>
                    <a:pt x="8078" y="3725"/>
                  </a:lnTo>
                  <a:cubicBezTo>
                    <a:pt x="8929" y="3476"/>
                    <a:pt x="9779" y="3227"/>
                    <a:pt x="10634" y="2978"/>
                  </a:cubicBezTo>
                  <a:cubicBezTo>
                    <a:pt x="11076" y="2846"/>
                    <a:pt x="11244" y="2628"/>
                    <a:pt x="11233" y="2397"/>
                  </a:cubicBezTo>
                  <a:close/>
                  <a:moveTo>
                    <a:pt x="8078" y="3725"/>
                  </a:moveTo>
                  <a:cubicBezTo>
                    <a:pt x="8077" y="3726"/>
                    <a:pt x="8076" y="3726"/>
                    <a:pt x="8074" y="3726"/>
                  </a:cubicBezTo>
                  <a:cubicBezTo>
                    <a:pt x="8076" y="3726"/>
                    <a:pt x="8077" y="3726"/>
                    <a:pt x="8078" y="3725"/>
                  </a:cubicBezTo>
                  <a:close/>
                </a:path>
              </a:pathLst>
            </a:custGeom>
            <a:solidFill>
              <a:srgbClr val="FFE599"/>
            </a:solidFill>
            <a:ln w="9525" cap="flat" cmpd="sng">
              <a:solidFill>
                <a:srgbClr val="FFE5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 name="Google Shape;2307;p54"/>
            <p:cNvSpPr/>
            <p:nvPr/>
          </p:nvSpPr>
          <p:spPr>
            <a:xfrm>
              <a:off x="2484266" y="3875376"/>
              <a:ext cx="317840" cy="121119"/>
            </a:xfrm>
            <a:custGeom>
              <a:avLst/>
              <a:gdLst/>
              <a:ahLst/>
              <a:cxnLst/>
              <a:rect l="l" t="t" r="r" b="b"/>
              <a:pathLst>
                <a:path w="11305" h="4308" extrusionOk="0">
                  <a:moveTo>
                    <a:pt x="1556" y="0"/>
                  </a:moveTo>
                  <a:cubicBezTo>
                    <a:pt x="1018" y="0"/>
                    <a:pt x="496" y="242"/>
                    <a:pt x="468" y="752"/>
                  </a:cubicBezTo>
                  <a:cubicBezTo>
                    <a:pt x="468" y="756"/>
                    <a:pt x="468" y="763"/>
                    <a:pt x="465" y="767"/>
                  </a:cubicBezTo>
                  <a:cubicBezTo>
                    <a:pt x="707" y="660"/>
                    <a:pt x="953" y="560"/>
                    <a:pt x="1196" y="456"/>
                  </a:cubicBezTo>
                  <a:cubicBezTo>
                    <a:pt x="1438" y="356"/>
                    <a:pt x="1623" y="313"/>
                    <a:pt x="1762" y="313"/>
                  </a:cubicBezTo>
                  <a:cubicBezTo>
                    <a:pt x="2447" y="313"/>
                    <a:pt x="1969" y="1348"/>
                    <a:pt x="1163" y="1679"/>
                  </a:cubicBezTo>
                  <a:cubicBezTo>
                    <a:pt x="885" y="1794"/>
                    <a:pt x="611" y="1914"/>
                    <a:pt x="336" y="2036"/>
                  </a:cubicBezTo>
                  <a:cubicBezTo>
                    <a:pt x="318" y="2143"/>
                    <a:pt x="300" y="2253"/>
                    <a:pt x="282" y="2364"/>
                  </a:cubicBezTo>
                  <a:cubicBezTo>
                    <a:pt x="383" y="2314"/>
                    <a:pt x="483" y="2268"/>
                    <a:pt x="582" y="2217"/>
                  </a:cubicBezTo>
                  <a:lnTo>
                    <a:pt x="582" y="2217"/>
                  </a:lnTo>
                  <a:cubicBezTo>
                    <a:pt x="404" y="2589"/>
                    <a:pt x="233" y="2959"/>
                    <a:pt x="72" y="3341"/>
                  </a:cubicBezTo>
                  <a:cubicBezTo>
                    <a:pt x="1" y="3950"/>
                    <a:pt x="646" y="4307"/>
                    <a:pt x="1245" y="4307"/>
                  </a:cubicBezTo>
                  <a:cubicBezTo>
                    <a:pt x="1413" y="4307"/>
                    <a:pt x="1577" y="4279"/>
                    <a:pt x="1719" y="4218"/>
                  </a:cubicBezTo>
                  <a:cubicBezTo>
                    <a:pt x="3363" y="3540"/>
                    <a:pt x="5032" y="2970"/>
                    <a:pt x="6737" y="2517"/>
                  </a:cubicBezTo>
                  <a:lnTo>
                    <a:pt x="6737" y="2517"/>
                  </a:lnTo>
                  <a:cubicBezTo>
                    <a:pt x="6630" y="2727"/>
                    <a:pt x="6533" y="2949"/>
                    <a:pt x="6444" y="3177"/>
                  </a:cubicBezTo>
                  <a:cubicBezTo>
                    <a:pt x="6156" y="3919"/>
                    <a:pt x="6997" y="4233"/>
                    <a:pt x="7653" y="4233"/>
                  </a:cubicBezTo>
                  <a:cubicBezTo>
                    <a:pt x="7810" y="4233"/>
                    <a:pt x="7953" y="4215"/>
                    <a:pt x="8070" y="4182"/>
                  </a:cubicBezTo>
                  <a:cubicBezTo>
                    <a:pt x="8095" y="4175"/>
                    <a:pt x="8121" y="4169"/>
                    <a:pt x="8145" y="4157"/>
                  </a:cubicBezTo>
                  <a:cubicBezTo>
                    <a:pt x="8149" y="4157"/>
                    <a:pt x="8152" y="4154"/>
                    <a:pt x="8156" y="4151"/>
                  </a:cubicBezTo>
                  <a:cubicBezTo>
                    <a:pt x="9105" y="3415"/>
                    <a:pt x="10174" y="2974"/>
                    <a:pt x="11304" y="2828"/>
                  </a:cubicBezTo>
                  <a:cubicBezTo>
                    <a:pt x="11283" y="2389"/>
                    <a:pt x="10616" y="1908"/>
                    <a:pt x="9964" y="1908"/>
                  </a:cubicBezTo>
                  <a:cubicBezTo>
                    <a:pt x="9871" y="1908"/>
                    <a:pt x="9782" y="1914"/>
                    <a:pt x="9693" y="1936"/>
                  </a:cubicBezTo>
                  <a:cubicBezTo>
                    <a:pt x="9793" y="1822"/>
                    <a:pt x="9900" y="1708"/>
                    <a:pt x="10010" y="1597"/>
                  </a:cubicBezTo>
                  <a:cubicBezTo>
                    <a:pt x="10160" y="1451"/>
                    <a:pt x="10221" y="1305"/>
                    <a:pt x="10221" y="1169"/>
                  </a:cubicBezTo>
                  <a:lnTo>
                    <a:pt x="10221" y="1169"/>
                  </a:lnTo>
                  <a:cubicBezTo>
                    <a:pt x="9946" y="1233"/>
                    <a:pt x="9675" y="1309"/>
                    <a:pt x="9411" y="1394"/>
                  </a:cubicBezTo>
                  <a:cubicBezTo>
                    <a:pt x="9457" y="1284"/>
                    <a:pt x="9507" y="1169"/>
                    <a:pt x="9554" y="1055"/>
                  </a:cubicBezTo>
                  <a:cubicBezTo>
                    <a:pt x="9657" y="813"/>
                    <a:pt x="9607" y="603"/>
                    <a:pt x="9475" y="431"/>
                  </a:cubicBezTo>
                  <a:cubicBezTo>
                    <a:pt x="9293" y="367"/>
                    <a:pt x="9105" y="328"/>
                    <a:pt x="8940" y="328"/>
                  </a:cubicBezTo>
                  <a:cubicBezTo>
                    <a:pt x="8887" y="328"/>
                    <a:pt x="8833" y="331"/>
                    <a:pt x="8787" y="342"/>
                  </a:cubicBezTo>
                  <a:cubicBezTo>
                    <a:pt x="7657" y="556"/>
                    <a:pt x="6541" y="816"/>
                    <a:pt x="5435" y="1119"/>
                  </a:cubicBezTo>
                  <a:cubicBezTo>
                    <a:pt x="4633" y="1462"/>
                    <a:pt x="3837" y="1807"/>
                    <a:pt x="3042" y="2164"/>
                  </a:cubicBezTo>
                  <a:cubicBezTo>
                    <a:pt x="3114" y="2039"/>
                    <a:pt x="3182" y="1911"/>
                    <a:pt x="3256" y="1786"/>
                  </a:cubicBezTo>
                  <a:lnTo>
                    <a:pt x="3256" y="1786"/>
                  </a:lnTo>
                  <a:cubicBezTo>
                    <a:pt x="3050" y="1854"/>
                    <a:pt x="2843" y="1926"/>
                    <a:pt x="2636" y="2000"/>
                  </a:cubicBezTo>
                  <a:cubicBezTo>
                    <a:pt x="2690" y="1629"/>
                    <a:pt x="2729" y="1259"/>
                    <a:pt x="2751" y="877"/>
                  </a:cubicBezTo>
                  <a:cubicBezTo>
                    <a:pt x="2782" y="306"/>
                    <a:pt x="2158" y="0"/>
                    <a:pt x="1556" y="0"/>
                  </a:cubicBezTo>
                  <a:close/>
                </a:path>
              </a:pathLst>
            </a:custGeom>
            <a:solidFill>
              <a:srgbClr val="FFE599"/>
            </a:solidFill>
            <a:ln w="9525" cap="flat" cmpd="sng">
              <a:solidFill>
                <a:srgbClr val="FFE5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 name="Google Shape;2308;p54"/>
            <p:cNvSpPr/>
            <p:nvPr/>
          </p:nvSpPr>
          <p:spPr>
            <a:xfrm>
              <a:off x="2493712" y="3884176"/>
              <a:ext cx="59351" cy="48442"/>
            </a:xfrm>
            <a:custGeom>
              <a:avLst/>
              <a:gdLst/>
              <a:ahLst/>
              <a:cxnLst/>
              <a:rect l="l" t="t" r="r" b="b"/>
              <a:pathLst>
                <a:path w="2111" h="1723" extrusionOk="0">
                  <a:moveTo>
                    <a:pt x="1426" y="0"/>
                  </a:moveTo>
                  <a:cubicBezTo>
                    <a:pt x="1287" y="0"/>
                    <a:pt x="1102" y="43"/>
                    <a:pt x="860" y="143"/>
                  </a:cubicBezTo>
                  <a:cubicBezTo>
                    <a:pt x="617" y="247"/>
                    <a:pt x="371" y="347"/>
                    <a:pt x="129" y="454"/>
                  </a:cubicBezTo>
                  <a:cubicBezTo>
                    <a:pt x="104" y="885"/>
                    <a:pt x="65" y="1302"/>
                    <a:pt x="0" y="1723"/>
                  </a:cubicBezTo>
                  <a:cubicBezTo>
                    <a:pt x="275" y="1601"/>
                    <a:pt x="549" y="1481"/>
                    <a:pt x="827" y="1366"/>
                  </a:cubicBezTo>
                  <a:cubicBezTo>
                    <a:pt x="1633" y="1035"/>
                    <a:pt x="2111" y="0"/>
                    <a:pt x="1426" y="0"/>
                  </a:cubicBezTo>
                  <a:close/>
                </a:path>
              </a:pathLst>
            </a:custGeom>
            <a:solidFill>
              <a:srgbClr val="FFE599"/>
            </a:solidFill>
            <a:ln w="9525" cap="flat" cmpd="sng">
              <a:solidFill>
                <a:srgbClr val="FFE5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8" name="Google Shape;1050;p35"/>
          <p:cNvSpPr txBox="1">
            <a:spLocks/>
          </p:cNvSpPr>
          <p:nvPr/>
        </p:nvSpPr>
        <p:spPr>
          <a:xfrm>
            <a:off x="762000" y="2652950"/>
            <a:ext cx="4195067" cy="10568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L="457200" marR="0" lvl="0" indent="-298450" algn="l" rtl="0">
              <a:lnSpc>
                <a:spcPct val="115000"/>
              </a:lnSpc>
              <a:spcBef>
                <a:spcPts val="0"/>
              </a:spcBef>
              <a:spcAft>
                <a:spcPts val="0"/>
              </a:spcAft>
              <a:buClr>
                <a:srgbClr val="000000"/>
              </a:buClr>
              <a:buSzPts val="1100"/>
              <a:buFont typeface="Comfortaa"/>
              <a:buChar char="●"/>
              <a:defRPr sz="1100" b="0" i="0" u="none" strike="noStrike" cap="none">
                <a:solidFill>
                  <a:srgbClr val="000000"/>
                </a:solidFill>
                <a:latin typeface="Comfortaa"/>
                <a:ea typeface="Comfortaa"/>
                <a:cs typeface="Comfortaa"/>
                <a:sym typeface="Comfortaa"/>
              </a:defRPr>
            </a:lvl1pPr>
            <a:lvl2pPr marL="914400" marR="0" lvl="1" indent="-298450" algn="l" rtl="0">
              <a:lnSpc>
                <a:spcPct val="115000"/>
              </a:lnSpc>
              <a:spcBef>
                <a:spcPts val="1600"/>
              </a:spcBef>
              <a:spcAft>
                <a:spcPts val="0"/>
              </a:spcAft>
              <a:buClr>
                <a:srgbClr val="000000"/>
              </a:buClr>
              <a:buSzPts val="1100"/>
              <a:buFont typeface="Comfortaa"/>
              <a:buChar char="○"/>
              <a:defRPr sz="1100" b="0" i="0" u="none" strike="noStrike" cap="none">
                <a:solidFill>
                  <a:srgbClr val="000000"/>
                </a:solidFill>
                <a:latin typeface="Comfortaa"/>
                <a:ea typeface="Comfortaa"/>
                <a:cs typeface="Comfortaa"/>
                <a:sym typeface="Comfortaa"/>
              </a:defRPr>
            </a:lvl2pPr>
            <a:lvl3pPr marL="1371600" marR="0" lvl="2" indent="-298450" algn="l" rtl="0">
              <a:lnSpc>
                <a:spcPct val="115000"/>
              </a:lnSpc>
              <a:spcBef>
                <a:spcPts val="1600"/>
              </a:spcBef>
              <a:spcAft>
                <a:spcPts val="0"/>
              </a:spcAft>
              <a:buClr>
                <a:srgbClr val="000000"/>
              </a:buClr>
              <a:buSzPts val="1100"/>
              <a:buFont typeface="Comfortaa"/>
              <a:buChar char="■"/>
              <a:defRPr sz="1100" b="0" i="0" u="none" strike="noStrike" cap="none">
                <a:solidFill>
                  <a:srgbClr val="000000"/>
                </a:solidFill>
                <a:latin typeface="Comfortaa"/>
                <a:ea typeface="Comfortaa"/>
                <a:cs typeface="Comfortaa"/>
                <a:sym typeface="Comfortaa"/>
              </a:defRPr>
            </a:lvl3pPr>
            <a:lvl4pPr marL="1828800" marR="0" lvl="3" indent="-298450" algn="l" rtl="0">
              <a:lnSpc>
                <a:spcPct val="115000"/>
              </a:lnSpc>
              <a:spcBef>
                <a:spcPts val="1600"/>
              </a:spcBef>
              <a:spcAft>
                <a:spcPts val="0"/>
              </a:spcAft>
              <a:buClr>
                <a:srgbClr val="000000"/>
              </a:buClr>
              <a:buSzPts val="1100"/>
              <a:buFont typeface="Comfortaa"/>
              <a:buChar char="●"/>
              <a:defRPr sz="1100" b="0" i="0" u="none" strike="noStrike" cap="none">
                <a:solidFill>
                  <a:srgbClr val="000000"/>
                </a:solidFill>
                <a:latin typeface="Comfortaa"/>
                <a:ea typeface="Comfortaa"/>
                <a:cs typeface="Comfortaa"/>
                <a:sym typeface="Comfortaa"/>
              </a:defRPr>
            </a:lvl4pPr>
            <a:lvl5pPr marL="2286000" marR="0" lvl="4" indent="-298450" algn="l" rtl="0">
              <a:lnSpc>
                <a:spcPct val="115000"/>
              </a:lnSpc>
              <a:spcBef>
                <a:spcPts val="1600"/>
              </a:spcBef>
              <a:spcAft>
                <a:spcPts val="0"/>
              </a:spcAft>
              <a:buClr>
                <a:srgbClr val="000000"/>
              </a:buClr>
              <a:buSzPts val="1100"/>
              <a:buFont typeface="Comfortaa"/>
              <a:buChar char="○"/>
              <a:defRPr sz="1100" b="0" i="0" u="none" strike="noStrike" cap="none">
                <a:solidFill>
                  <a:srgbClr val="000000"/>
                </a:solidFill>
                <a:latin typeface="Comfortaa"/>
                <a:ea typeface="Comfortaa"/>
                <a:cs typeface="Comfortaa"/>
                <a:sym typeface="Comfortaa"/>
              </a:defRPr>
            </a:lvl5pPr>
            <a:lvl6pPr marL="2743200" marR="0" lvl="5" indent="-298450" algn="l" rtl="0">
              <a:lnSpc>
                <a:spcPct val="115000"/>
              </a:lnSpc>
              <a:spcBef>
                <a:spcPts val="1600"/>
              </a:spcBef>
              <a:spcAft>
                <a:spcPts val="0"/>
              </a:spcAft>
              <a:buClr>
                <a:srgbClr val="000000"/>
              </a:buClr>
              <a:buSzPts val="1100"/>
              <a:buFont typeface="Comfortaa"/>
              <a:buChar char="■"/>
              <a:defRPr sz="1100" b="0" i="0" u="none" strike="noStrike" cap="none">
                <a:solidFill>
                  <a:srgbClr val="000000"/>
                </a:solidFill>
                <a:latin typeface="Comfortaa"/>
                <a:ea typeface="Comfortaa"/>
                <a:cs typeface="Comfortaa"/>
                <a:sym typeface="Comfortaa"/>
              </a:defRPr>
            </a:lvl6pPr>
            <a:lvl7pPr marL="3200400" marR="0" lvl="6" indent="-298450" algn="l" rtl="0">
              <a:lnSpc>
                <a:spcPct val="115000"/>
              </a:lnSpc>
              <a:spcBef>
                <a:spcPts val="1600"/>
              </a:spcBef>
              <a:spcAft>
                <a:spcPts val="0"/>
              </a:spcAft>
              <a:buClr>
                <a:srgbClr val="000000"/>
              </a:buClr>
              <a:buSzPts val="1100"/>
              <a:buFont typeface="Comfortaa"/>
              <a:buChar char="●"/>
              <a:defRPr sz="1100" b="0" i="0" u="none" strike="noStrike" cap="none">
                <a:solidFill>
                  <a:srgbClr val="000000"/>
                </a:solidFill>
                <a:latin typeface="Comfortaa"/>
                <a:ea typeface="Comfortaa"/>
                <a:cs typeface="Comfortaa"/>
                <a:sym typeface="Comfortaa"/>
              </a:defRPr>
            </a:lvl7pPr>
            <a:lvl8pPr marL="3657600" marR="0" lvl="7" indent="-298450" algn="l" rtl="0">
              <a:lnSpc>
                <a:spcPct val="115000"/>
              </a:lnSpc>
              <a:spcBef>
                <a:spcPts val="1600"/>
              </a:spcBef>
              <a:spcAft>
                <a:spcPts val="0"/>
              </a:spcAft>
              <a:buClr>
                <a:srgbClr val="000000"/>
              </a:buClr>
              <a:buSzPts val="1100"/>
              <a:buFont typeface="Comfortaa"/>
              <a:buChar char="○"/>
              <a:defRPr sz="1100" b="0" i="0" u="none" strike="noStrike" cap="none">
                <a:solidFill>
                  <a:srgbClr val="000000"/>
                </a:solidFill>
                <a:latin typeface="Comfortaa"/>
                <a:ea typeface="Comfortaa"/>
                <a:cs typeface="Comfortaa"/>
                <a:sym typeface="Comfortaa"/>
              </a:defRPr>
            </a:lvl8pPr>
            <a:lvl9pPr marL="4114800" marR="0" lvl="8" indent="-298450" algn="l" rtl="0">
              <a:lnSpc>
                <a:spcPct val="115000"/>
              </a:lnSpc>
              <a:spcBef>
                <a:spcPts val="1600"/>
              </a:spcBef>
              <a:spcAft>
                <a:spcPts val="1600"/>
              </a:spcAft>
              <a:buClr>
                <a:srgbClr val="000000"/>
              </a:buClr>
              <a:buSzPts val="1100"/>
              <a:buFont typeface="Comfortaa"/>
              <a:buChar char="■"/>
              <a:defRPr sz="1100" b="0" i="0" u="none" strike="noStrike" cap="none">
                <a:solidFill>
                  <a:srgbClr val="000000"/>
                </a:solidFill>
                <a:latin typeface="Comfortaa"/>
                <a:ea typeface="Comfortaa"/>
                <a:cs typeface="Comfortaa"/>
                <a:sym typeface="Comfortaa"/>
              </a:defRPr>
            </a:lvl9pPr>
          </a:lstStyle>
          <a:p>
            <a:pPr marL="0" marR="0" lvl="0" indent="0" algn="l" defTabSz="914400" rtl="0" eaLnBrk="1" fontAlgn="auto" latinLnBrk="0" hangingPunct="1">
              <a:lnSpc>
                <a:spcPct val="100000"/>
              </a:lnSpc>
              <a:spcBef>
                <a:spcPts val="0"/>
              </a:spcBef>
              <a:spcAft>
                <a:spcPts val="0"/>
              </a:spcAft>
              <a:buClrTx/>
              <a:buSzTx/>
              <a:buFont typeface="Comfortaa"/>
              <a:buNone/>
              <a:tabLst/>
              <a:defRPr/>
            </a:pPr>
            <a:r>
              <a:rPr kumimoji="0" lang="tr-TR" sz="4000" b="0" i="0" u="none" strike="noStrike" kern="1200" cap="none" spc="0" normalizeH="0" baseline="0" noProof="0" dirty="0">
                <a:ln>
                  <a:noFill/>
                </a:ln>
                <a:solidFill>
                  <a:srgbClr val="000000"/>
                </a:solidFill>
                <a:effectLst/>
                <a:uLnTx/>
                <a:uFillTx/>
                <a:latin typeface="Calibri" panose="020F0502020204030204"/>
                <a:sym typeface="Comfortaa"/>
              </a:rPr>
              <a:t>Etkinlik yapıyoruz</a:t>
            </a:r>
          </a:p>
        </p:txBody>
      </p:sp>
      <p:sp>
        <p:nvSpPr>
          <p:cNvPr id="19" name="Google Shape;1051;p35"/>
          <p:cNvSpPr/>
          <p:nvPr/>
        </p:nvSpPr>
        <p:spPr>
          <a:xfrm>
            <a:off x="804681" y="3981450"/>
            <a:ext cx="4015502" cy="77283"/>
          </a:xfrm>
          <a:custGeom>
            <a:avLst/>
            <a:gdLst/>
            <a:ahLst/>
            <a:cxnLst/>
            <a:rect l="l" t="t" r="r" b="b"/>
            <a:pathLst>
              <a:path w="32178" h="1720" extrusionOk="0">
                <a:moveTo>
                  <a:pt x="28413" y="0"/>
                </a:moveTo>
                <a:cubicBezTo>
                  <a:pt x="28030" y="0"/>
                  <a:pt x="27646" y="6"/>
                  <a:pt x="27263" y="14"/>
                </a:cubicBezTo>
                <a:cubicBezTo>
                  <a:pt x="26012" y="42"/>
                  <a:pt x="24778" y="206"/>
                  <a:pt x="23518" y="206"/>
                </a:cubicBezTo>
                <a:cubicBezTo>
                  <a:pt x="23403" y="206"/>
                  <a:pt x="23287" y="204"/>
                  <a:pt x="23171" y="201"/>
                </a:cubicBezTo>
                <a:cubicBezTo>
                  <a:pt x="23041" y="198"/>
                  <a:pt x="22910" y="196"/>
                  <a:pt x="22779" y="196"/>
                </a:cubicBezTo>
                <a:cubicBezTo>
                  <a:pt x="21609" y="196"/>
                  <a:pt x="20433" y="321"/>
                  <a:pt x="19254" y="343"/>
                </a:cubicBezTo>
                <a:cubicBezTo>
                  <a:pt x="18326" y="360"/>
                  <a:pt x="17370" y="356"/>
                  <a:pt x="16433" y="410"/>
                </a:cubicBezTo>
                <a:cubicBezTo>
                  <a:pt x="16104" y="429"/>
                  <a:pt x="15771" y="436"/>
                  <a:pt x="15436" y="436"/>
                </a:cubicBezTo>
                <a:cubicBezTo>
                  <a:pt x="14672" y="436"/>
                  <a:pt x="13895" y="401"/>
                  <a:pt x="13130" y="401"/>
                </a:cubicBezTo>
                <a:cubicBezTo>
                  <a:pt x="13013" y="401"/>
                  <a:pt x="12895" y="402"/>
                  <a:pt x="12779" y="404"/>
                </a:cubicBezTo>
                <a:cubicBezTo>
                  <a:pt x="12595" y="407"/>
                  <a:pt x="12411" y="408"/>
                  <a:pt x="12227" y="408"/>
                </a:cubicBezTo>
                <a:cubicBezTo>
                  <a:pt x="10919" y="408"/>
                  <a:pt x="9618" y="341"/>
                  <a:pt x="8313" y="339"/>
                </a:cubicBezTo>
                <a:cubicBezTo>
                  <a:pt x="8292" y="339"/>
                  <a:pt x="8272" y="339"/>
                  <a:pt x="8252" y="339"/>
                </a:cubicBezTo>
                <a:cubicBezTo>
                  <a:pt x="7289" y="339"/>
                  <a:pt x="6324" y="390"/>
                  <a:pt x="5360" y="390"/>
                </a:cubicBezTo>
                <a:cubicBezTo>
                  <a:pt x="5258" y="390"/>
                  <a:pt x="5155" y="389"/>
                  <a:pt x="5053" y="388"/>
                </a:cubicBezTo>
                <a:cubicBezTo>
                  <a:pt x="4068" y="376"/>
                  <a:pt x="3082" y="298"/>
                  <a:pt x="2098" y="249"/>
                </a:cubicBezTo>
                <a:cubicBezTo>
                  <a:pt x="2072" y="248"/>
                  <a:pt x="2046" y="247"/>
                  <a:pt x="2021" y="247"/>
                </a:cubicBezTo>
                <a:cubicBezTo>
                  <a:pt x="1527" y="247"/>
                  <a:pt x="1072" y="419"/>
                  <a:pt x="594" y="460"/>
                </a:cubicBezTo>
                <a:cubicBezTo>
                  <a:pt x="272" y="488"/>
                  <a:pt x="175" y="669"/>
                  <a:pt x="97" y="868"/>
                </a:cubicBezTo>
                <a:cubicBezTo>
                  <a:pt x="1" y="1117"/>
                  <a:pt x="283" y="1093"/>
                  <a:pt x="437" y="1172"/>
                </a:cubicBezTo>
                <a:cubicBezTo>
                  <a:pt x="1021" y="1475"/>
                  <a:pt x="1664" y="1497"/>
                  <a:pt x="2308" y="1497"/>
                </a:cubicBezTo>
                <a:cubicBezTo>
                  <a:pt x="2416" y="1497"/>
                  <a:pt x="2524" y="1496"/>
                  <a:pt x="2632" y="1496"/>
                </a:cubicBezTo>
                <a:cubicBezTo>
                  <a:pt x="2701" y="1496"/>
                  <a:pt x="2770" y="1496"/>
                  <a:pt x="2839" y="1497"/>
                </a:cubicBezTo>
                <a:cubicBezTo>
                  <a:pt x="2854" y="1497"/>
                  <a:pt x="2868" y="1497"/>
                  <a:pt x="2883" y="1497"/>
                </a:cubicBezTo>
                <a:cubicBezTo>
                  <a:pt x="3294" y="1497"/>
                  <a:pt x="3731" y="1436"/>
                  <a:pt x="4129" y="1436"/>
                </a:cubicBezTo>
                <a:cubicBezTo>
                  <a:pt x="4251" y="1436"/>
                  <a:pt x="4369" y="1442"/>
                  <a:pt x="4482" y="1457"/>
                </a:cubicBezTo>
                <a:cubicBezTo>
                  <a:pt x="4787" y="1498"/>
                  <a:pt x="5090" y="1509"/>
                  <a:pt x="5391" y="1509"/>
                </a:cubicBezTo>
                <a:cubicBezTo>
                  <a:pt x="5758" y="1509"/>
                  <a:pt x="6123" y="1492"/>
                  <a:pt x="6489" y="1492"/>
                </a:cubicBezTo>
                <a:cubicBezTo>
                  <a:pt x="6621" y="1492"/>
                  <a:pt x="6754" y="1495"/>
                  <a:pt x="6887" y="1501"/>
                </a:cubicBezTo>
                <a:cubicBezTo>
                  <a:pt x="6925" y="1502"/>
                  <a:pt x="6964" y="1503"/>
                  <a:pt x="7004" y="1503"/>
                </a:cubicBezTo>
                <a:cubicBezTo>
                  <a:pt x="7285" y="1503"/>
                  <a:pt x="7629" y="1467"/>
                  <a:pt x="7856" y="1467"/>
                </a:cubicBezTo>
                <a:cubicBezTo>
                  <a:pt x="7941" y="1467"/>
                  <a:pt x="8010" y="1472"/>
                  <a:pt x="8052" y="1486"/>
                </a:cubicBezTo>
                <a:cubicBezTo>
                  <a:pt x="8364" y="1591"/>
                  <a:pt x="8675" y="1609"/>
                  <a:pt x="8984" y="1609"/>
                </a:cubicBezTo>
                <a:cubicBezTo>
                  <a:pt x="9146" y="1609"/>
                  <a:pt x="9307" y="1604"/>
                  <a:pt x="9468" y="1604"/>
                </a:cubicBezTo>
                <a:cubicBezTo>
                  <a:pt x="9629" y="1604"/>
                  <a:pt x="9789" y="1609"/>
                  <a:pt x="9948" y="1629"/>
                </a:cubicBezTo>
                <a:cubicBezTo>
                  <a:pt x="10194" y="1660"/>
                  <a:pt x="10446" y="1670"/>
                  <a:pt x="10700" y="1670"/>
                </a:cubicBezTo>
                <a:cubicBezTo>
                  <a:pt x="11212" y="1670"/>
                  <a:pt x="11733" y="1628"/>
                  <a:pt x="12239" y="1628"/>
                </a:cubicBezTo>
                <a:cubicBezTo>
                  <a:pt x="12517" y="1628"/>
                  <a:pt x="12789" y="1641"/>
                  <a:pt x="13053" y="1680"/>
                </a:cubicBezTo>
                <a:cubicBezTo>
                  <a:pt x="13240" y="1708"/>
                  <a:pt x="13425" y="1719"/>
                  <a:pt x="13608" y="1719"/>
                </a:cubicBezTo>
                <a:cubicBezTo>
                  <a:pt x="14331" y="1719"/>
                  <a:pt x="15033" y="1546"/>
                  <a:pt x="15755" y="1546"/>
                </a:cubicBezTo>
                <a:cubicBezTo>
                  <a:pt x="16045" y="1546"/>
                  <a:pt x="16338" y="1574"/>
                  <a:pt x="16637" y="1652"/>
                </a:cubicBezTo>
                <a:cubicBezTo>
                  <a:pt x="16732" y="1677"/>
                  <a:pt x="16844" y="1686"/>
                  <a:pt x="16968" y="1686"/>
                </a:cubicBezTo>
                <a:cubicBezTo>
                  <a:pt x="17315" y="1686"/>
                  <a:pt x="17753" y="1614"/>
                  <a:pt x="18154" y="1614"/>
                </a:cubicBezTo>
                <a:cubicBezTo>
                  <a:pt x="18225" y="1614"/>
                  <a:pt x="18295" y="1616"/>
                  <a:pt x="18363" y="1622"/>
                </a:cubicBezTo>
                <a:cubicBezTo>
                  <a:pt x="18395" y="1624"/>
                  <a:pt x="18428" y="1625"/>
                  <a:pt x="18460" y="1625"/>
                </a:cubicBezTo>
                <a:cubicBezTo>
                  <a:pt x="18556" y="1625"/>
                  <a:pt x="18652" y="1616"/>
                  <a:pt x="18748" y="1612"/>
                </a:cubicBezTo>
                <a:cubicBezTo>
                  <a:pt x="20055" y="1556"/>
                  <a:pt x="21363" y="1447"/>
                  <a:pt x="22669" y="1447"/>
                </a:cubicBezTo>
                <a:cubicBezTo>
                  <a:pt x="22737" y="1447"/>
                  <a:pt x="22804" y="1448"/>
                  <a:pt x="22871" y="1448"/>
                </a:cubicBezTo>
                <a:cubicBezTo>
                  <a:pt x="22922" y="1449"/>
                  <a:pt x="22973" y="1449"/>
                  <a:pt x="23024" y="1449"/>
                </a:cubicBezTo>
                <a:cubicBezTo>
                  <a:pt x="24407" y="1449"/>
                  <a:pt x="25780" y="1310"/>
                  <a:pt x="27164" y="1299"/>
                </a:cubicBezTo>
                <a:cubicBezTo>
                  <a:pt x="27278" y="1298"/>
                  <a:pt x="27393" y="1298"/>
                  <a:pt x="27508" y="1298"/>
                </a:cubicBezTo>
                <a:cubicBezTo>
                  <a:pt x="28738" y="1298"/>
                  <a:pt x="29972" y="1347"/>
                  <a:pt x="31200" y="1350"/>
                </a:cubicBezTo>
                <a:cubicBezTo>
                  <a:pt x="31201" y="1350"/>
                  <a:pt x="31202" y="1350"/>
                  <a:pt x="31203" y="1350"/>
                </a:cubicBezTo>
                <a:cubicBezTo>
                  <a:pt x="31729" y="1350"/>
                  <a:pt x="31755" y="1074"/>
                  <a:pt x="31984" y="943"/>
                </a:cubicBezTo>
                <a:cubicBezTo>
                  <a:pt x="32178" y="833"/>
                  <a:pt x="32140" y="474"/>
                  <a:pt x="32007" y="268"/>
                </a:cubicBezTo>
                <a:cubicBezTo>
                  <a:pt x="31907" y="116"/>
                  <a:pt x="31755" y="53"/>
                  <a:pt x="31576" y="53"/>
                </a:cubicBezTo>
                <a:cubicBezTo>
                  <a:pt x="31461" y="53"/>
                  <a:pt x="31334" y="79"/>
                  <a:pt x="31203" y="124"/>
                </a:cubicBezTo>
                <a:cubicBezTo>
                  <a:pt x="31158" y="140"/>
                  <a:pt x="31109" y="146"/>
                  <a:pt x="31059" y="146"/>
                </a:cubicBezTo>
                <a:cubicBezTo>
                  <a:pt x="30913" y="146"/>
                  <a:pt x="30754" y="95"/>
                  <a:pt x="30606" y="83"/>
                </a:cubicBezTo>
                <a:cubicBezTo>
                  <a:pt x="29877" y="21"/>
                  <a:pt x="29146" y="0"/>
                  <a:pt x="28413"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 name="Google Shape;1052;p35"/>
          <p:cNvSpPr/>
          <p:nvPr/>
        </p:nvSpPr>
        <p:spPr>
          <a:xfrm>
            <a:off x="804681" y="2245917"/>
            <a:ext cx="4015502" cy="77283"/>
          </a:xfrm>
          <a:custGeom>
            <a:avLst/>
            <a:gdLst/>
            <a:ahLst/>
            <a:cxnLst/>
            <a:rect l="l" t="t" r="r" b="b"/>
            <a:pathLst>
              <a:path w="32178" h="1720" extrusionOk="0">
                <a:moveTo>
                  <a:pt x="28413" y="0"/>
                </a:moveTo>
                <a:cubicBezTo>
                  <a:pt x="28030" y="0"/>
                  <a:pt x="27646" y="6"/>
                  <a:pt x="27263" y="14"/>
                </a:cubicBezTo>
                <a:cubicBezTo>
                  <a:pt x="26012" y="42"/>
                  <a:pt x="24778" y="206"/>
                  <a:pt x="23518" y="206"/>
                </a:cubicBezTo>
                <a:cubicBezTo>
                  <a:pt x="23403" y="206"/>
                  <a:pt x="23287" y="204"/>
                  <a:pt x="23171" y="201"/>
                </a:cubicBezTo>
                <a:cubicBezTo>
                  <a:pt x="23041" y="198"/>
                  <a:pt x="22910" y="196"/>
                  <a:pt x="22779" y="196"/>
                </a:cubicBezTo>
                <a:cubicBezTo>
                  <a:pt x="21609" y="196"/>
                  <a:pt x="20433" y="321"/>
                  <a:pt x="19254" y="343"/>
                </a:cubicBezTo>
                <a:cubicBezTo>
                  <a:pt x="18326" y="360"/>
                  <a:pt x="17370" y="356"/>
                  <a:pt x="16433" y="410"/>
                </a:cubicBezTo>
                <a:cubicBezTo>
                  <a:pt x="16104" y="429"/>
                  <a:pt x="15771" y="436"/>
                  <a:pt x="15436" y="436"/>
                </a:cubicBezTo>
                <a:cubicBezTo>
                  <a:pt x="14672" y="436"/>
                  <a:pt x="13895" y="401"/>
                  <a:pt x="13130" y="401"/>
                </a:cubicBezTo>
                <a:cubicBezTo>
                  <a:pt x="13013" y="401"/>
                  <a:pt x="12895" y="402"/>
                  <a:pt x="12779" y="404"/>
                </a:cubicBezTo>
                <a:cubicBezTo>
                  <a:pt x="12595" y="407"/>
                  <a:pt x="12411" y="408"/>
                  <a:pt x="12227" y="408"/>
                </a:cubicBezTo>
                <a:cubicBezTo>
                  <a:pt x="10919" y="408"/>
                  <a:pt x="9618" y="341"/>
                  <a:pt x="8313" y="339"/>
                </a:cubicBezTo>
                <a:cubicBezTo>
                  <a:pt x="8292" y="339"/>
                  <a:pt x="8272" y="339"/>
                  <a:pt x="8252" y="339"/>
                </a:cubicBezTo>
                <a:cubicBezTo>
                  <a:pt x="7289" y="339"/>
                  <a:pt x="6324" y="390"/>
                  <a:pt x="5360" y="390"/>
                </a:cubicBezTo>
                <a:cubicBezTo>
                  <a:pt x="5258" y="390"/>
                  <a:pt x="5155" y="389"/>
                  <a:pt x="5053" y="388"/>
                </a:cubicBezTo>
                <a:cubicBezTo>
                  <a:pt x="4068" y="376"/>
                  <a:pt x="3082" y="298"/>
                  <a:pt x="2098" y="249"/>
                </a:cubicBezTo>
                <a:cubicBezTo>
                  <a:pt x="2072" y="248"/>
                  <a:pt x="2046" y="247"/>
                  <a:pt x="2021" y="247"/>
                </a:cubicBezTo>
                <a:cubicBezTo>
                  <a:pt x="1527" y="247"/>
                  <a:pt x="1072" y="419"/>
                  <a:pt x="594" y="460"/>
                </a:cubicBezTo>
                <a:cubicBezTo>
                  <a:pt x="272" y="488"/>
                  <a:pt x="175" y="669"/>
                  <a:pt x="97" y="868"/>
                </a:cubicBezTo>
                <a:cubicBezTo>
                  <a:pt x="1" y="1117"/>
                  <a:pt x="283" y="1093"/>
                  <a:pt x="437" y="1172"/>
                </a:cubicBezTo>
                <a:cubicBezTo>
                  <a:pt x="1021" y="1475"/>
                  <a:pt x="1664" y="1497"/>
                  <a:pt x="2308" y="1497"/>
                </a:cubicBezTo>
                <a:cubicBezTo>
                  <a:pt x="2416" y="1497"/>
                  <a:pt x="2524" y="1496"/>
                  <a:pt x="2632" y="1496"/>
                </a:cubicBezTo>
                <a:cubicBezTo>
                  <a:pt x="2701" y="1496"/>
                  <a:pt x="2770" y="1496"/>
                  <a:pt x="2839" y="1497"/>
                </a:cubicBezTo>
                <a:cubicBezTo>
                  <a:pt x="2854" y="1497"/>
                  <a:pt x="2868" y="1497"/>
                  <a:pt x="2883" y="1497"/>
                </a:cubicBezTo>
                <a:cubicBezTo>
                  <a:pt x="3294" y="1497"/>
                  <a:pt x="3731" y="1436"/>
                  <a:pt x="4129" y="1436"/>
                </a:cubicBezTo>
                <a:cubicBezTo>
                  <a:pt x="4251" y="1436"/>
                  <a:pt x="4369" y="1442"/>
                  <a:pt x="4482" y="1457"/>
                </a:cubicBezTo>
                <a:cubicBezTo>
                  <a:pt x="4787" y="1498"/>
                  <a:pt x="5090" y="1509"/>
                  <a:pt x="5391" y="1509"/>
                </a:cubicBezTo>
                <a:cubicBezTo>
                  <a:pt x="5758" y="1509"/>
                  <a:pt x="6123" y="1492"/>
                  <a:pt x="6489" y="1492"/>
                </a:cubicBezTo>
                <a:cubicBezTo>
                  <a:pt x="6621" y="1492"/>
                  <a:pt x="6754" y="1495"/>
                  <a:pt x="6887" y="1501"/>
                </a:cubicBezTo>
                <a:cubicBezTo>
                  <a:pt x="6925" y="1502"/>
                  <a:pt x="6964" y="1503"/>
                  <a:pt x="7004" y="1503"/>
                </a:cubicBezTo>
                <a:cubicBezTo>
                  <a:pt x="7285" y="1503"/>
                  <a:pt x="7629" y="1467"/>
                  <a:pt x="7856" y="1467"/>
                </a:cubicBezTo>
                <a:cubicBezTo>
                  <a:pt x="7941" y="1467"/>
                  <a:pt x="8010" y="1472"/>
                  <a:pt x="8052" y="1486"/>
                </a:cubicBezTo>
                <a:cubicBezTo>
                  <a:pt x="8364" y="1591"/>
                  <a:pt x="8675" y="1609"/>
                  <a:pt x="8984" y="1609"/>
                </a:cubicBezTo>
                <a:cubicBezTo>
                  <a:pt x="9146" y="1609"/>
                  <a:pt x="9307" y="1604"/>
                  <a:pt x="9468" y="1604"/>
                </a:cubicBezTo>
                <a:cubicBezTo>
                  <a:pt x="9629" y="1604"/>
                  <a:pt x="9789" y="1609"/>
                  <a:pt x="9948" y="1629"/>
                </a:cubicBezTo>
                <a:cubicBezTo>
                  <a:pt x="10194" y="1660"/>
                  <a:pt x="10446" y="1670"/>
                  <a:pt x="10700" y="1670"/>
                </a:cubicBezTo>
                <a:cubicBezTo>
                  <a:pt x="11212" y="1670"/>
                  <a:pt x="11733" y="1628"/>
                  <a:pt x="12239" y="1628"/>
                </a:cubicBezTo>
                <a:cubicBezTo>
                  <a:pt x="12517" y="1628"/>
                  <a:pt x="12789" y="1641"/>
                  <a:pt x="13053" y="1680"/>
                </a:cubicBezTo>
                <a:cubicBezTo>
                  <a:pt x="13240" y="1708"/>
                  <a:pt x="13425" y="1719"/>
                  <a:pt x="13608" y="1719"/>
                </a:cubicBezTo>
                <a:cubicBezTo>
                  <a:pt x="14331" y="1719"/>
                  <a:pt x="15033" y="1546"/>
                  <a:pt x="15755" y="1546"/>
                </a:cubicBezTo>
                <a:cubicBezTo>
                  <a:pt x="16045" y="1546"/>
                  <a:pt x="16338" y="1574"/>
                  <a:pt x="16637" y="1652"/>
                </a:cubicBezTo>
                <a:cubicBezTo>
                  <a:pt x="16732" y="1677"/>
                  <a:pt x="16844" y="1686"/>
                  <a:pt x="16968" y="1686"/>
                </a:cubicBezTo>
                <a:cubicBezTo>
                  <a:pt x="17315" y="1686"/>
                  <a:pt x="17753" y="1614"/>
                  <a:pt x="18154" y="1614"/>
                </a:cubicBezTo>
                <a:cubicBezTo>
                  <a:pt x="18225" y="1614"/>
                  <a:pt x="18295" y="1616"/>
                  <a:pt x="18363" y="1622"/>
                </a:cubicBezTo>
                <a:cubicBezTo>
                  <a:pt x="18395" y="1624"/>
                  <a:pt x="18428" y="1625"/>
                  <a:pt x="18460" y="1625"/>
                </a:cubicBezTo>
                <a:cubicBezTo>
                  <a:pt x="18556" y="1625"/>
                  <a:pt x="18652" y="1616"/>
                  <a:pt x="18748" y="1612"/>
                </a:cubicBezTo>
                <a:cubicBezTo>
                  <a:pt x="20055" y="1556"/>
                  <a:pt x="21363" y="1447"/>
                  <a:pt x="22669" y="1447"/>
                </a:cubicBezTo>
                <a:cubicBezTo>
                  <a:pt x="22737" y="1447"/>
                  <a:pt x="22804" y="1448"/>
                  <a:pt x="22871" y="1448"/>
                </a:cubicBezTo>
                <a:cubicBezTo>
                  <a:pt x="22922" y="1449"/>
                  <a:pt x="22973" y="1449"/>
                  <a:pt x="23024" y="1449"/>
                </a:cubicBezTo>
                <a:cubicBezTo>
                  <a:pt x="24407" y="1449"/>
                  <a:pt x="25780" y="1310"/>
                  <a:pt x="27164" y="1299"/>
                </a:cubicBezTo>
                <a:cubicBezTo>
                  <a:pt x="27278" y="1298"/>
                  <a:pt x="27393" y="1298"/>
                  <a:pt x="27508" y="1298"/>
                </a:cubicBezTo>
                <a:cubicBezTo>
                  <a:pt x="28738" y="1298"/>
                  <a:pt x="29972" y="1347"/>
                  <a:pt x="31200" y="1350"/>
                </a:cubicBezTo>
                <a:cubicBezTo>
                  <a:pt x="31201" y="1350"/>
                  <a:pt x="31202" y="1350"/>
                  <a:pt x="31203" y="1350"/>
                </a:cubicBezTo>
                <a:cubicBezTo>
                  <a:pt x="31729" y="1350"/>
                  <a:pt x="31755" y="1074"/>
                  <a:pt x="31984" y="943"/>
                </a:cubicBezTo>
                <a:cubicBezTo>
                  <a:pt x="32178" y="833"/>
                  <a:pt x="32140" y="474"/>
                  <a:pt x="32007" y="268"/>
                </a:cubicBezTo>
                <a:cubicBezTo>
                  <a:pt x="31907" y="116"/>
                  <a:pt x="31755" y="53"/>
                  <a:pt x="31576" y="53"/>
                </a:cubicBezTo>
                <a:cubicBezTo>
                  <a:pt x="31461" y="53"/>
                  <a:pt x="31334" y="79"/>
                  <a:pt x="31203" y="124"/>
                </a:cubicBezTo>
                <a:cubicBezTo>
                  <a:pt x="31158" y="140"/>
                  <a:pt x="31109" y="146"/>
                  <a:pt x="31059" y="146"/>
                </a:cubicBezTo>
                <a:cubicBezTo>
                  <a:pt x="30913" y="146"/>
                  <a:pt x="30754" y="95"/>
                  <a:pt x="30606" y="83"/>
                </a:cubicBezTo>
                <a:cubicBezTo>
                  <a:pt x="29877" y="21"/>
                  <a:pt x="29146" y="0"/>
                  <a:pt x="28413"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22" name="Grup 21"/>
          <p:cNvGrpSpPr/>
          <p:nvPr/>
        </p:nvGrpSpPr>
        <p:grpSpPr>
          <a:xfrm>
            <a:off x="5410200" y="1466850"/>
            <a:ext cx="5943600" cy="3448050"/>
            <a:chOff x="5410200" y="1466850"/>
            <a:chExt cx="5943600" cy="3448050"/>
          </a:xfrm>
        </p:grpSpPr>
        <p:pic>
          <p:nvPicPr>
            <p:cNvPr id="7" name="Google Shape;2287;p54"/>
            <p:cNvPicPr preferRelativeResize="0"/>
            <p:nvPr/>
          </p:nvPicPr>
          <p:blipFill rotWithShape="1">
            <a:blip r:embed="rId3">
              <a:alphaModFix/>
            </a:blip>
            <a:srcRect l="4395" r="4404"/>
            <a:stretch/>
          </p:blipFill>
          <p:spPr>
            <a:xfrm>
              <a:off x="5410200" y="1466850"/>
              <a:ext cx="5943600" cy="3448050"/>
            </a:xfrm>
            <a:prstGeom prst="rect">
              <a:avLst/>
            </a:prstGeom>
            <a:noFill/>
            <a:ln w="19050" cap="flat" cmpd="sng">
              <a:solidFill>
                <a:srgbClr val="000000"/>
              </a:solidFill>
              <a:prstDash val="solid"/>
              <a:round/>
              <a:headEnd type="none" w="sm" len="sm"/>
              <a:tailEnd type="none" w="sm" len="sm"/>
            </a:ln>
          </p:spPr>
        </p:pic>
        <p:sp>
          <p:nvSpPr>
            <p:cNvPr id="21" name="Yuvarlatılmış Dikdörtgen 20">
              <a:hlinkClick r:id="rId4"/>
            </p:cNvPr>
            <p:cNvSpPr/>
            <p:nvPr/>
          </p:nvSpPr>
          <p:spPr>
            <a:xfrm>
              <a:off x="6385809" y="2383436"/>
              <a:ext cx="3972393" cy="1617064"/>
            </a:xfrm>
            <a:prstGeom prst="roundRect">
              <a:avLst>
                <a:gd name="adj" fmla="val 44477"/>
              </a:avLst>
            </a:prstGeom>
            <a:solidFill>
              <a:srgbClr val="F3F3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800" b="0" i="0" u="none" strike="noStrike" kern="1200" cap="none" spc="0" normalizeH="0" baseline="0" noProof="0" dirty="0">
                  <a:ln>
                    <a:noFill/>
                  </a:ln>
                  <a:solidFill>
                    <a:srgbClr val="000000"/>
                  </a:solidFill>
                  <a:effectLst/>
                  <a:uLnTx/>
                  <a:uFillTx/>
                  <a:latin typeface="Arial"/>
                  <a:ea typeface="+mn-ea"/>
                  <a:cs typeface="+mn-cs"/>
                </a:rPr>
                <a:t>Etkinlik için tıklayınız</a:t>
              </a:r>
            </a:p>
          </p:txBody>
        </p:sp>
      </p:grpSp>
    </p:spTree>
    <p:extLst>
      <p:ext uri="{BB962C8B-B14F-4D97-AF65-F5344CB8AC3E}">
        <p14:creationId xmlns:p14="http://schemas.microsoft.com/office/powerpoint/2010/main" val="89014154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up 1"/>
          <p:cNvGrpSpPr/>
          <p:nvPr/>
        </p:nvGrpSpPr>
        <p:grpSpPr>
          <a:xfrm>
            <a:off x="322897" y="252742"/>
            <a:ext cx="6557589" cy="901501"/>
            <a:chOff x="4973158" y="1229148"/>
            <a:chExt cx="6781047" cy="939895"/>
          </a:xfrm>
        </p:grpSpPr>
        <p:sp>
          <p:nvSpPr>
            <p:cNvPr id="3" name="Serbest Form 2"/>
            <p:cNvSpPr/>
            <p:nvPr/>
          </p:nvSpPr>
          <p:spPr>
            <a:xfrm>
              <a:off x="4973158" y="1229148"/>
              <a:ext cx="6781047" cy="939895"/>
            </a:xfrm>
            <a:custGeom>
              <a:avLst/>
              <a:gdLst>
                <a:gd name="connsiteX0" fmla="*/ 258771 w 6781047"/>
                <a:gd name="connsiteY0" fmla="*/ 244615 h 939895"/>
                <a:gd name="connsiteX1" fmla="*/ 50009 w 6781047"/>
                <a:gd name="connsiteY1" fmla="*/ 453396 h 939895"/>
                <a:gd name="connsiteX2" fmla="*/ 258771 w 6781047"/>
                <a:gd name="connsiteY2" fmla="*/ 662133 h 939895"/>
                <a:gd name="connsiteX3" fmla="*/ 467534 w 6781047"/>
                <a:gd name="connsiteY3" fmla="*/ 453396 h 939895"/>
                <a:gd name="connsiteX4" fmla="*/ 258771 w 6781047"/>
                <a:gd name="connsiteY4" fmla="*/ 244615 h 939895"/>
                <a:gd name="connsiteX5" fmla="*/ 888301 w 6781047"/>
                <a:gd name="connsiteY5" fmla="*/ 0 h 939895"/>
                <a:gd name="connsiteX6" fmla="*/ 900268 w 6781047"/>
                <a:gd name="connsiteY6" fmla="*/ 0 h 939895"/>
                <a:gd name="connsiteX7" fmla="*/ 1704819 w 6781047"/>
                <a:gd name="connsiteY7" fmla="*/ 0 h 939895"/>
                <a:gd name="connsiteX8" fmla="*/ 1704824 w 6781047"/>
                <a:gd name="connsiteY8" fmla="*/ 1 h 939895"/>
                <a:gd name="connsiteX9" fmla="*/ 6781047 w 6781047"/>
                <a:gd name="connsiteY9" fmla="*/ 1 h 939895"/>
                <a:gd name="connsiteX10" fmla="*/ 6781047 w 6781047"/>
                <a:gd name="connsiteY10" fmla="*/ 939895 h 939895"/>
                <a:gd name="connsiteX11" fmla="*/ 1534490 w 6781047"/>
                <a:gd name="connsiteY11" fmla="*/ 939895 h 939895"/>
                <a:gd name="connsiteX12" fmla="*/ 1534490 w 6781047"/>
                <a:gd name="connsiteY12" fmla="*/ 939404 h 939895"/>
                <a:gd name="connsiteX13" fmla="*/ 888301 w 6781047"/>
                <a:gd name="connsiteY13" fmla="*/ 939404 h 939895"/>
                <a:gd name="connsiteX14" fmla="*/ 826303 w 6781047"/>
                <a:gd name="connsiteY14" fmla="*/ 877444 h 939895"/>
                <a:gd name="connsiteX15" fmla="*/ 826303 w 6781047"/>
                <a:gd name="connsiteY15" fmla="*/ 800246 h 939895"/>
                <a:gd name="connsiteX16" fmla="*/ 465373 w 6781047"/>
                <a:gd name="connsiteY16" fmla="*/ 632786 h 939895"/>
                <a:gd name="connsiteX17" fmla="*/ 458808 w 6781047"/>
                <a:gd name="connsiteY17" fmla="*/ 639317 h 939895"/>
                <a:gd name="connsiteX18" fmla="*/ 84830 w 6781047"/>
                <a:gd name="connsiteY18" fmla="*/ 649114 h 939895"/>
                <a:gd name="connsiteX19" fmla="*/ 84830 w 6781047"/>
                <a:gd name="connsiteY19" fmla="*/ 258766 h 939895"/>
                <a:gd name="connsiteX20" fmla="*/ 458808 w 6781047"/>
                <a:gd name="connsiteY20" fmla="*/ 268563 h 939895"/>
                <a:gd name="connsiteX21" fmla="*/ 465373 w 6781047"/>
                <a:gd name="connsiteY21" fmla="*/ 275094 h 939895"/>
                <a:gd name="connsiteX22" fmla="*/ 826303 w 6781047"/>
                <a:gd name="connsiteY22" fmla="*/ 107634 h 939895"/>
                <a:gd name="connsiteX23" fmla="*/ 826303 w 6781047"/>
                <a:gd name="connsiteY23" fmla="*/ 61959 h 939895"/>
                <a:gd name="connsiteX24" fmla="*/ 888301 w 6781047"/>
                <a:gd name="connsiteY24" fmla="*/ 0 h 9398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781047" h="939895">
                  <a:moveTo>
                    <a:pt x="258771" y="244615"/>
                  </a:moveTo>
                  <a:cubicBezTo>
                    <a:pt x="143503" y="244615"/>
                    <a:pt x="50009" y="338142"/>
                    <a:pt x="50009" y="453396"/>
                  </a:cubicBezTo>
                  <a:cubicBezTo>
                    <a:pt x="50009" y="568649"/>
                    <a:pt x="143503" y="662133"/>
                    <a:pt x="258771" y="662133"/>
                  </a:cubicBezTo>
                  <a:cubicBezTo>
                    <a:pt x="372959" y="662133"/>
                    <a:pt x="466454" y="569738"/>
                    <a:pt x="467534" y="453396"/>
                  </a:cubicBezTo>
                  <a:cubicBezTo>
                    <a:pt x="467534" y="338142"/>
                    <a:pt x="374040" y="244615"/>
                    <a:pt x="258771" y="244615"/>
                  </a:cubicBezTo>
                  <a:close/>
                  <a:moveTo>
                    <a:pt x="888301" y="0"/>
                  </a:moveTo>
                  <a:lnTo>
                    <a:pt x="900268" y="0"/>
                  </a:lnTo>
                  <a:lnTo>
                    <a:pt x="1704819" y="0"/>
                  </a:lnTo>
                  <a:lnTo>
                    <a:pt x="1704824" y="1"/>
                  </a:lnTo>
                  <a:lnTo>
                    <a:pt x="6781047" y="1"/>
                  </a:lnTo>
                  <a:lnTo>
                    <a:pt x="6781047" y="939895"/>
                  </a:lnTo>
                  <a:lnTo>
                    <a:pt x="1534490" y="939895"/>
                  </a:lnTo>
                  <a:lnTo>
                    <a:pt x="1534490" y="939404"/>
                  </a:lnTo>
                  <a:lnTo>
                    <a:pt x="888301" y="939404"/>
                  </a:lnTo>
                  <a:cubicBezTo>
                    <a:pt x="854559" y="939404"/>
                    <a:pt x="826303" y="912234"/>
                    <a:pt x="826303" y="877444"/>
                  </a:cubicBezTo>
                  <a:lnTo>
                    <a:pt x="826303" y="800246"/>
                  </a:lnTo>
                  <a:cubicBezTo>
                    <a:pt x="826303" y="613236"/>
                    <a:pt x="603413" y="507735"/>
                    <a:pt x="465373" y="632786"/>
                  </a:cubicBezTo>
                  <a:cubicBezTo>
                    <a:pt x="463129" y="634963"/>
                    <a:pt x="460969" y="637140"/>
                    <a:pt x="458808" y="639317"/>
                  </a:cubicBezTo>
                  <a:cubicBezTo>
                    <a:pt x="355507" y="739331"/>
                    <a:pt x="190292" y="746951"/>
                    <a:pt x="84830" y="649114"/>
                  </a:cubicBezTo>
                  <a:cubicBezTo>
                    <a:pt x="-28277" y="543613"/>
                    <a:pt x="-28277" y="364223"/>
                    <a:pt x="84830" y="258766"/>
                  </a:cubicBezTo>
                  <a:cubicBezTo>
                    <a:pt x="190292" y="160929"/>
                    <a:pt x="355507" y="168505"/>
                    <a:pt x="458808" y="268563"/>
                  </a:cubicBezTo>
                  <a:cubicBezTo>
                    <a:pt x="460969" y="270740"/>
                    <a:pt x="463213" y="272917"/>
                    <a:pt x="465373" y="275094"/>
                  </a:cubicBezTo>
                  <a:cubicBezTo>
                    <a:pt x="603413" y="401190"/>
                    <a:pt x="826303" y="294644"/>
                    <a:pt x="826303" y="107634"/>
                  </a:cubicBezTo>
                  <a:lnTo>
                    <a:pt x="826303" y="61959"/>
                  </a:lnTo>
                  <a:cubicBezTo>
                    <a:pt x="826303" y="28258"/>
                    <a:pt x="853479" y="0"/>
                    <a:pt x="888301" y="0"/>
                  </a:cubicBezTo>
                  <a:close/>
                </a:path>
              </a:pathLst>
            </a:cu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black"/>
                </a:solidFill>
                <a:effectLst/>
                <a:uLnTx/>
                <a:uFillTx/>
                <a:latin typeface="Arial"/>
                <a:ea typeface="맑은 고딕"/>
                <a:cs typeface="+mn-cs"/>
              </a:endParaRPr>
            </a:p>
          </p:txBody>
        </p:sp>
        <p:sp>
          <p:nvSpPr>
            <p:cNvPr id="4" name="Metin kutusu 3"/>
            <p:cNvSpPr txBox="1"/>
            <p:nvPr/>
          </p:nvSpPr>
          <p:spPr>
            <a:xfrm>
              <a:off x="5114261" y="1456661"/>
              <a:ext cx="308344" cy="43088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2800" b="0" i="0" u="none" strike="noStrike" kern="1200" cap="none" spc="0" normalizeH="0" baseline="0" noProof="0" dirty="0">
                  <a:ln>
                    <a:noFill/>
                  </a:ln>
                  <a:solidFill>
                    <a:prstClr val="black"/>
                  </a:solidFill>
                  <a:effectLst/>
                  <a:uLnTx/>
                  <a:uFillTx/>
                  <a:latin typeface="Arial"/>
                  <a:ea typeface="맑은 고딕"/>
                  <a:cs typeface="+mn-cs"/>
                </a:rPr>
                <a:t>1</a:t>
              </a:r>
            </a:p>
          </p:txBody>
        </p:sp>
      </p:grpSp>
      <p:sp>
        <p:nvSpPr>
          <p:cNvPr id="5" name="Dikdörtgen 4"/>
          <p:cNvSpPr/>
          <p:nvPr/>
        </p:nvSpPr>
        <p:spPr>
          <a:xfrm>
            <a:off x="1087238" y="447972"/>
            <a:ext cx="5703806"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2800" b="0" i="0" u="none" strike="noStrike" kern="1200" cap="none" spc="0" normalizeH="0" baseline="0" noProof="0" dirty="0">
                <a:ln>
                  <a:noFill/>
                </a:ln>
                <a:solidFill>
                  <a:prstClr val="black"/>
                </a:solidFill>
                <a:effectLst/>
                <a:uLnTx/>
                <a:uFillTx/>
                <a:latin typeface="Arial"/>
                <a:ea typeface="맑은 고딕"/>
                <a:cs typeface="+mn-cs"/>
              </a:rPr>
              <a:t>Müminlerin Özü ve Sözü Doğrudur</a:t>
            </a:r>
          </a:p>
        </p:txBody>
      </p:sp>
      <p:sp>
        <p:nvSpPr>
          <p:cNvPr id="6" name="Google Shape;615;p35"/>
          <p:cNvSpPr/>
          <p:nvPr/>
        </p:nvSpPr>
        <p:spPr>
          <a:xfrm>
            <a:off x="526943" y="5842060"/>
            <a:ext cx="4692978" cy="574237"/>
          </a:xfrm>
          <a:custGeom>
            <a:avLst/>
            <a:gdLst/>
            <a:ahLst/>
            <a:cxnLst/>
            <a:rect l="l" t="t" r="r" b="b"/>
            <a:pathLst>
              <a:path w="43518" h="2347" extrusionOk="0">
                <a:moveTo>
                  <a:pt x="21753" y="1"/>
                </a:moveTo>
                <a:cubicBezTo>
                  <a:pt x="9728" y="1"/>
                  <a:pt x="1" y="537"/>
                  <a:pt x="1" y="1180"/>
                </a:cubicBezTo>
                <a:cubicBezTo>
                  <a:pt x="1" y="1834"/>
                  <a:pt x="9740" y="2346"/>
                  <a:pt x="21753" y="2346"/>
                </a:cubicBezTo>
                <a:cubicBezTo>
                  <a:pt x="33779" y="2346"/>
                  <a:pt x="43518" y="1811"/>
                  <a:pt x="43518" y="1180"/>
                </a:cubicBezTo>
                <a:cubicBezTo>
                  <a:pt x="43518" y="537"/>
                  <a:pt x="33779" y="13"/>
                  <a:pt x="21753" y="1"/>
                </a:cubicBezTo>
                <a:close/>
              </a:path>
            </a:pathLst>
          </a:custGeom>
          <a:solidFill>
            <a:srgbClr val="4D4D4D">
              <a:alpha val="1341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맑은 고딕"/>
              <a:cs typeface="Arial"/>
              <a:sym typeface="Arial"/>
            </a:endParaRPr>
          </a:p>
        </p:txBody>
      </p:sp>
      <p:grpSp>
        <p:nvGrpSpPr>
          <p:cNvPr id="7" name="Google Shape;619;p35"/>
          <p:cNvGrpSpPr/>
          <p:nvPr/>
        </p:nvGrpSpPr>
        <p:grpSpPr>
          <a:xfrm>
            <a:off x="1079920" y="1363392"/>
            <a:ext cx="4067493" cy="4641339"/>
            <a:chOff x="985770" y="1079659"/>
            <a:chExt cx="2956515" cy="3857442"/>
          </a:xfrm>
        </p:grpSpPr>
        <p:sp>
          <p:nvSpPr>
            <p:cNvPr id="8" name="Google Shape;620;p35"/>
            <p:cNvSpPr/>
            <p:nvPr/>
          </p:nvSpPr>
          <p:spPr>
            <a:xfrm rot="-643830">
              <a:off x="3096007" y="1145439"/>
              <a:ext cx="780160" cy="783526"/>
            </a:xfrm>
            <a:custGeom>
              <a:avLst/>
              <a:gdLst/>
              <a:ahLst/>
              <a:cxnLst/>
              <a:rect l="l" t="t" r="r" b="b"/>
              <a:pathLst>
                <a:path w="16658" h="16729" extrusionOk="0">
                  <a:moveTo>
                    <a:pt x="10836" y="1"/>
                  </a:moveTo>
                  <a:lnTo>
                    <a:pt x="1" y="5799"/>
                  </a:lnTo>
                  <a:lnTo>
                    <a:pt x="7728" y="16729"/>
                  </a:lnTo>
                  <a:lnTo>
                    <a:pt x="16658" y="12169"/>
                  </a:lnTo>
                  <a:lnTo>
                    <a:pt x="10836" y="1"/>
                  </a:lnTo>
                  <a:close/>
                </a:path>
              </a:pathLst>
            </a:custGeom>
            <a:solidFill>
              <a:srgbClr val="4D4D4D">
                <a:alpha val="4972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맑은 고딕"/>
                <a:cs typeface="Arial"/>
                <a:sym typeface="Arial"/>
              </a:endParaRPr>
            </a:p>
          </p:txBody>
        </p:sp>
        <p:sp>
          <p:nvSpPr>
            <p:cNvPr id="9" name="Google Shape;621;p35"/>
            <p:cNvSpPr/>
            <p:nvPr/>
          </p:nvSpPr>
          <p:spPr>
            <a:xfrm rot="-643830">
              <a:off x="3114996" y="1145697"/>
              <a:ext cx="737213" cy="759546"/>
            </a:xfrm>
            <a:custGeom>
              <a:avLst/>
              <a:gdLst/>
              <a:ahLst/>
              <a:cxnLst/>
              <a:rect l="l" t="t" r="r" b="b"/>
              <a:pathLst>
                <a:path w="15741" h="16217" extrusionOk="0">
                  <a:moveTo>
                    <a:pt x="11478" y="1"/>
                  </a:moveTo>
                  <a:lnTo>
                    <a:pt x="0" y="4406"/>
                  </a:lnTo>
                  <a:lnTo>
                    <a:pt x="6322" y="16217"/>
                  </a:lnTo>
                  <a:lnTo>
                    <a:pt x="15740" y="12788"/>
                  </a:lnTo>
                  <a:lnTo>
                    <a:pt x="11478" y="1"/>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맑은 고딕"/>
                <a:cs typeface="Arial"/>
                <a:sym typeface="Arial"/>
              </a:endParaRPr>
            </a:p>
          </p:txBody>
        </p:sp>
        <p:sp>
          <p:nvSpPr>
            <p:cNvPr id="10" name="Google Shape;622;p35"/>
            <p:cNvSpPr/>
            <p:nvPr/>
          </p:nvSpPr>
          <p:spPr>
            <a:xfrm rot="-643830">
              <a:off x="2634794" y="1833231"/>
              <a:ext cx="859918" cy="601192"/>
            </a:xfrm>
            <a:custGeom>
              <a:avLst/>
              <a:gdLst/>
              <a:ahLst/>
              <a:cxnLst/>
              <a:rect l="l" t="t" r="r" b="b"/>
              <a:pathLst>
                <a:path w="18361" h="12836" extrusionOk="0">
                  <a:moveTo>
                    <a:pt x="16134" y="0"/>
                  </a:moveTo>
                  <a:cubicBezTo>
                    <a:pt x="16134" y="0"/>
                    <a:pt x="8933" y="6068"/>
                    <a:pt x="7968" y="6068"/>
                  </a:cubicBezTo>
                  <a:cubicBezTo>
                    <a:pt x="7949" y="6068"/>
                    <a:pt x="7933" y="6065"/>
                    <a:pt x="7918" y="6060"/>
                  </a:cubicBezTo>
                  <a:cubicBezTo>
                    <a:pt x="7180" y="5786"/>
                    <a:pt x="4120" y="2357"/>
                    <a:pt x="3335" y="1786"/>
                  </a:cubicBezTo>
                  <a:cubicBezTo>
                    <a:pt x="2537" y="1203"/>
                    <a:pt x="1310" y="810"/>
                    <a:pt x="1310" y="810"/>
                  </a:cubicBezTo>
                  <a:lnTo>
                    <a:pt x="1" y="8311"/>
                  </a:lnTo>
                  <a:cubicBezTo>
                    <a:pt x="1" y="8311"/>
                    <a:pt x="6324" y="12835"/>
                    <a:pt x="7889" y="12835"/>
                  </a:cubicBezTo>
                  <a:cubicBezTo>
                    <a:pt x="7899" y="12835"/>
                    <a:pt x="7909" y="12835"/>
                    <a:pt x="7918" y="12835"/>
                  </a:cubicBezTo>
                  <a:cubicBezTo>
                    <a:pt x="9419" y="12775"/>
                    <a:pt x="18360" y="2869"/>
                    <a:pt x="18360" y="2869"/>
                  </a:cubicBezTo>
                  <a:lnTo>
                    <a:pt x="16134" y="0"/>
                  </a:lnTo>
                  <a:close/>
                </a:path>
              </a:pathLst>
            </a:custGeom>
            <a:solidFill>
              <a:srgbClr val="3D3C3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맑은 고딕"/>
                <a:cs typeface="Arial"/>
                <a:sym typeface="Arial"/>
              </a:endParaRPr>
            </a:p>
          </p:txBody>
        </p:sp>
        <p:sp>
          <p:nvSpPr>
            <p:cNvPr id="11" name="Google Shape;623;p35"/>
            <p:cNvSpPr/>
            <p:nvPr/>
          </p:nvSpPr>
          <p:spPr>
            <a:xfrm>
              <a:off x="1641016" y="4782593"/>
              <a:ext cx="448351" cy="154509"/>
            </a:xfrm>
            <a:custGeom>
              <a:avLst/>
              <a:gdLst/>
              <a:ahLst/>
              <a:cxnLst/>
              <a:rect l="l" t="t" r="r" b="b"/>
              <a:pathLst>
                <a:path w="9573" h="3299" extrusionOk="0">
                  <a:moveTo>
                    <a:pt x="4263" y="0"/>
                  </a:moveTo>
                  <a:cubicBezTo>
                    <a:pt x="4263" y="0"/>
                    <a:pt x="1858" y="2143"/>
                    <a:pt x="0" y="2762"/>
                  </a:cubicBezTo>
                  <a:lnTo>
                    <a:pt x="238" y="3298"/>
                  </a:lnTo>
                  <a:lnTo>
                    <a:pt x="9573" y="3298"/>
                  </a:lnTo>
                  <a:cubicBezTo>
                    <a:pt x="9573" y="3298"/>
                    <a:pt x="9406" y="2024"/>
                    <a:pt x="9049" y="0"/>
                  </a:cubicBezTo>
                  <a:close/>
                </a:path>
              </a:pathLst>
            </a:custGeom>
            <a:solidFill>
              <a:srgbClr val="3D3C3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맑은 고딕"/>
                <a:cs typeface="Arial"/>
                <a:sym typeface="Arial"/>
              </a:endParaRPr>
            </a:p>
          </p:txBody>
        </p:sp>
        <p:sp>
          <p:nvSpPr>
            <p:cNvPr id="12" name="Google Shape;624;p35"/>
            <p:cNvSpPr/>
            <p:nvPr/>
          </p:nvSpPr>
          <p:spPr>
            <a:xfrm>
              <a:off x="1680031" y="2893249"/>
              <a:ext cx="1132049" cy="1899909"/>
            </a:xfrm>
            <a:custGeom>
              <a:avLst/>
              <a:gdLst/>
              <a:ahLst/>
              <a:cxnLst/>
              <a:rect l="l" t="t" r="r" b="b"/>
              <a:pathLst>
                <a:path w="24171" h="40566" extrusionOk="0">
                  <a:moveTo>
                    <a:pt x="834" y="1"/>
                  </a:moveTo>
                  <a:lnTo>
                    <a:pt x="834" y="1"/>
                  </a:lnTo>
                  <a:cubicBezTo>
                    <a:pt x="1" y="15277"/>
                    <a:pt x="2930" y="40565"/>
                    <a:pt x="2930" y="40565"/>
                  </a:cubicBezTo>
                  <a:lnTo>
                    <a:pt x="8514" y="40565"/>
                  </a:lnTo>
                  <a:cubicBezTo>
                    <a:pt x="8514" y="40565"/>
                    <a:pt x="8028" y="6275"/>
                    <a:pt x="10211" y="6275"/>
                  </a:cubicBezTo>
                  <a:cubicBezTo>
                    <a:pt x="10217" y="6275"/>
                    <a:pt x="10223" y="6275"/>
                    <a:pt x="10228" y="6276"/>
                  </a:cubicBezTo>
                  <a:cubicBezTo>
                    <a:pt x="12419" y="6454"/>
                    <a:pt x="17134" y="38791"/>
                    <a:pt x="17134" y="38791"/>
                  </a:cubicBezTo>
                  <a:lnTo>
                    <a:pt x="22742" y="37863"/>
                  </a:lnTo>
                  <a:cubicBezTo>
                    <a:pt x="24170" y="20265"/>
                    <a:pt x="19456" y="513"/>
                    <a:pt x="19456" y="513"/>
                  </a:cubicBezTo>
                  <a:lnTo>
                    <a:pt x="834" y="1"/>
                  </a:lnTo>
                  <a:close/>
                </a:path>
              </a:pathLst>
            </a:custGeom>
            <a:solidFill>
              <a:srgbClr val="6A6D7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맑은 고딕"/>
                <a:cs typeface="Arial"/>
                <a:sym typeface="Arial"/>
              </a:endParaRPr>
            </a:p>
          </p:txBody>
        </p:sp>
        <p:sp>
          <p:nvSpPr>
            <p:cNvPr id="13" name="Google Shape;625;p35"/>
            <p:cNvSpPr/>
            <p:nvPr/>
          </p:nvSpPr>
          <p:spPr>
            <a:xfrm>
              <a:off x="2098840" y="2920039"/>
              <a:ext cx="105988" cy="185748"/>
            </a:xfrm>
            <a:custGeom>
              <a:avLst/>
              <a:gdLst/>
              <a:ahLst/>
              <a:cxnLst/>
              <a:rect l="l" t="t" r="r" b="b"/>
              <a:pathLst>
                <a:path w="2263" h="3966" extrusionOk="0">
                  <a:moveTo>
                    <a:pt x="1941" y="0"/>
                  </a:moveTo>
                  <a:lnTo>
                    <a:pt x="1429" y="3691"/>
                  </a:lnTo>
                  <a:lnTo>
                    <a:pt x="0" y="3965"/>
                  </a:lnTo>
                  <a:lnTo>
                    <a:pt x="1941" y="3965"/>
                  </a:lnTo>
                  <a:lnTo>
                    <a:pt x="2263" y="0"/>
                  </a:lnTo>
                  <a:close/>
                </a:path>
              </a:pathLst>
            </a:custGeom>
            <a:solidFill>
              <a:srgbClr val="3D3C3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맑은 고딕"/>
                <a:cs typeface="Arial"/>
                <a:sym typeface="Arial"/>
              </a:endParaRPr>
            </a:p>
          </p:txBody>
        </p:sp>
        <p:sp>
          <p:nvSpPr>
            <p:cNvPr id="14" name="Google Shape;626;p35"/>
            <p:cNvSpPr/>
            <p:nvPr/>
          </p:nvSpPr>
          <p:spPr>
            <a:xfrm>
              <a:off x="2516526" y="3023220"/>
              <a:ext cx="61354" cy="72641"/>
            </a:xfrm>
            <a:custGeom>
              <a:avLst/>
              <a:gdLst/>
              <a:ahLst/>
              <a:cxnLst/>
              <a:rect l="l" t="t" r="r" b="b"/>
              <a:pathLst>
                <a:path w="1310" h="1551" extrusionOk="0">
                  <a:moveTo>
                    <a:pt x="0" y="0"/>
                  </a:moveTo>
                  <a:cubicBezTo>
                    <a:pt x="163" y="1219"/>
                    <a:pt x="451" y="1550"/>
                    <a:pt x="715" y="1550"/>
                  </a:cubicBezTo>
                  <a:cubicBezTo>
                    <a:pt x="1029" y="1550"/>
                    <a:pt x="1310" y="1084"/>
                    <a:pt x="1310" y="1084"/>
                  </a:cubicBezTo>
                  <a:lnTo>
                    <a:pt x="0" y="0"/>
                  </a:lnTo>
                  <a:close/>
                </a:path>
              </a:pathLst>
            </a:custGeom>
            <a:solidFill>
              <a:srgbClr val="3D3C3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맑은 고딕"/>
                <a:cs typeface="Arial"/>
                <a:sym typeface="Arial"/>
              </a:endParaRPr>
            </a:p>
          </p:txBody>
        </p:sp>
        <p:sp>
          <p:nvSpPr>
            <p:cNvPr id="15" name="Google Shape;627;p35"/>
            <p:cNvSpPr/>
            <p:nvPr/>
          </p:nvSpPr>
          <p:spPr>
            <a:xfrm>
              <a:off x="1733565" y="3023736"/>
              <a:ext cx="99478" cy="76950"/>
            </a:xfrm>
            <a:custGeom>
              <a:avLst/>
              <a:gdLst/>
              <a:ahLst/>
              <a:cxnLst/>
              <a:rect l="l" t="t" r="r" b="b"/>
              <a:pathLst>
                <a:path w="2124" h="1643" extrusionOk="0">
                  <a:moveTo>
                    <a:pt x="1953" y="1"/>
                  </a:moveTo>
                  <a:lnTo>
                    <a:pt x="1" y="1132"/>
                  </a:lnTo>
                  <a:cubicBezTo>
                    <a:pt x="510" y="1500"/>
                    <a:pt x="888" y="1643"/>
                    <a:pt x="1169" y="1643"/>
                  </a:cubicBezTo>
                  <a:cubicBezTo>
                    <a:pt x="2124" y="1643"/>
                    <a:pt x="1953" y="1"/>
                    <a:pt x="1953" y="1"/>
                  </a:cubicBezTo>
                  <a:close/>
                </a:path>
              </a:pathLst>
            </a:custGeom>
            <a:solidFill>
              <a:srgbClr val="3D3C3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맑은 고딕"/>
                <a:cs typeface="Arial"/>
                <a:sym typeface="Arial"/>
              </a:endParaRPr>
            </a:p>
          </p:txBody>
        </p:sp>
        <p:sp>
          <p:nvSpPr>
            <p:cNvPr id="16" name="Google Shape;628;p35"/>
            <p:cNvSpPr/>
            <p:nvPr/>
          </p:nvSpPr>
          <p:spPr>
            <a:xfrm>
              <a:off x="2297332" y="1781862"/>
              <a:ext cx="47" cy="7306"/>
            </a:xfrm>
            <a:custGeom>
              <a:avLst/>
              <a:gdLst/>
              <a:ahLst/>
              <a:cxnLst/>
              <a:rect l="l" t="t" r="r" b="b"/>
              <a:pathLst>
                <a:path w="1" h="156" extrusionOk="0">
                  <a:moveTo>
                    <a:pt x="1" y="156"/>
                  </a:moveTo>
                  <a:lnTo>
                    <a:pt x="1" y="156"/>
                  </a:lnTo>
                  <a:lnTo>
                    <a:pt x="1" y="1"/>
                  </a:lnTo>
                  <a:lnTo>
                    <a:pt x="1" y="1"/>
                  </a:lnTo>
                  <a:close/>
                </a:path>
              </a:pathLst>
            </a:custGeom>
            <a:solidFill>
              <a:srgbClr val="F4EDE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맑은 고딕"/>
                <a:cs typeface="Arial"/>
                <a:sym typeface="Arial"/>
              </a:endParaRPr>
            </a:p>
          </p:txBody>
        </p:sp>
        <p:sp>
          <p:nvSpPr>
            <p:cNvPr id="17" name="Google Shape;629;p35"/>
            <p:cNvSpPr/>
            <p:nvPr/>
          </p:nvSpPr>
          <p:spPr>
            <a:xfrm>
              <a:off x="2026338" y="1781862"/>
              <a:ext cx="1171" cy="7306"/>
            </a:xfrm>
            <a:custGeom>
              <a:avLst/>
              <a:gdLst/>
              <a:ahLst/>
              <a:cxnLst/>
              <a:rect l="l" t="t" r="r" b="b"/>
              <a:pathLst>
                <a:path w="25" h="156" extrusionOk="0">
                  <a:moveTo>
                    <a:pt x="24" y="1"/>
                  </a:moveTo>
                  <a:lnTo>
                    <a:pt x="1" y="156"/>
                  </a:lnTo>
                  <a:lnTo>
                    <a:pt x="24" y="156"/>
                  </a:lnTo>
                  <a:lnTo>
                    <a:pt x="24" y="1"/>
                  </a:lnTo>
                  <a:close/>
                </a:path>
              </a:pathLst>
            </a:custGeom>
            <a:solidFill>
              <a:srgbClr val="F4EDE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맑은 고딕"/>
                <a:cs typeface="Arial"/>
                <a:sym typeface="Arial"/>
              </a:endParaRPr>
            </a:p>
          </p:txBody>
        </p:sp>
        <p:sp>
          <p:nvSpPr>
            <p:cNvPr id="18" name="Google Shape;630;p35"/>
            <p:cNvSpPr/>
            <p:nvPr/>
          </p:nvSpPr>
          <p:spPr>
            <a:xfrm>
              <a:off x="2586218" y="2684170"/>
              <a:ext cx="39622" cy="9601"/>
            </a:xfrm>
            <a:custGeom>
              <a:avLst/>
              <a:gdLst/>
              <a:ahLst/>
              <a:cxnLst/>
              <a:rect l="l" t="t" r="r" b="b"/>
              <a:pathLst>
                <a:path w="846" h="205" extrusionOk="0">
                  <a:moveTo>
                    <a:pt x="834" y="0"/>
                  </a:moveTo>
                  <a:cubicBezTo>
                    <a:pt x="572" y="143"/>
                    <a:pt x="286" y="179"/>
                    <a:pt x="0" y="203"/>
                  </a:cubicBezTo>
                  <a:cubicBezTo>
                    <a:pt x="29" y="204"/>
                    <a:pt x="58" y="204"/>
                    <a:pt x="86" y="204"/>
                  </a:cubicBezTo>
                  <a:cubicBezTo>
                    <a:pt x="345" y="204"/>
                    <a:pt x="610" y="156"/>
                    <a:pt x="846" y="60"/>
                  </a:cubicBezTo>
                  <a:lnTo>
                    <a:pt x="834" y="0"/>
                  </a:lnTo>
                  <a:close/>
                </a:path>
              </a:pathLst>
            </a:custGeom>
            <a:solidFill>
              <a:srgbClr val="9ED0E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맑은 고딕"/>
                <a:cs typeface="Arial"/>
                <a:sym typeface="Arial"/>
              </a:endParaRPr>
            </a:p>
          </p:txBody>
        </p:sp>
        <p:sp>
          <p:nvSpPr>
            <p:cNvPr id="19" name="Google Shape;631;p35"/>
            <p:cNvSpPr/>
            <p:nvPr/>
          </p:nvSpPr>
          <p:spPr>
            <a:xfrm>
              <a:off x="1923158" y="1805842"/>
              <a:ext cx="7306" cy="72547"/>
            </a:xfrm>
            <a:custGeom>
              <a:avLst/>
              <a:gdLst/>
              <a:ahLst/>
              <a:cxnLst/>
              <a:rect l="l" t="t" r="r" b="b"/>
              <a:pathLst>
                <a:path w="156" h="1549" extrusionOk="0">
                  <a:moveTo>
                    <a:pt x="156" y="1"/>
                  </a:moveTo>
                  <a:lnTo>
                    <a:pt x="120" y="37"/>
                  </a:lnTo>
                  <a:cubicBezTo>
                    <a:pt x="60" y="482"/>
                    <a:pt x="18" y="904"/>
                    <a:pt x="5" y="1307"/>
                  </a:cubicBezTo>
                  <a:lnTo>
                    <a:pt x="5" y="1307"/>
                  </a:lnTo>
                  <a:cubicBezTo>
                    <a:pt x="18" y="895"/>
                    <a:pt x="66" y="468"/>
                    <a:pt x="156" y="1"/>
                  </a:cubicBezTo>
                  <a:close/>
                  <a:moveTo>
                    <a:pt x="5" y="1307"/>
                  </a:moveTo>
                  <a:cubicBezTo>
                    <a:pt x="2" y="1388"/>
                    <a:pt x="1" y="1468"/>
                    <a:pt x="1" y="1549"/>
                  </a:cubicBezTo>
                  <a:cubicBezTo>
                    <a:pt x="1" y="1469"/>
                    <a:pt x="2" y="1388"/>
                    <a:pt x="5" y="1307"/>
                  </a:cubicBezTo>
                  <a:close/>
                </a:path>
              </a:pathLst>
            </a:custGeom>
            <a:solidFill>
              <a:srgbClr val="9ED0E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맑은 고딕"/>
                <a:cs typeface="Arial"/>
                <a:sym typeface="Arial"/>
              </a:endParaRPr>
            </a:p>
          </p:txBody>
        </p:sp>
        <p:sp>
          <p:nvSpPr>
            <p:cNvPr id="20" name="Google Shape;632;p35"/>
            <p:cNvSpPr/>
            <p:nvPr/>
          </p:nvSpPr>
          <p:spPr>
            <a:xfrm>
              <a:off x="2495871" y="4672152"/>
              <a:ext cx="441139" cy="187996"/>
            </a:xfrm>
            <a:custGeom>
              <a:avLst/>
              <a:gdLst/>
              <a:ahLst/>
              <a:cxnLst/>
              <a:rect l="l" t="t" r="r" b="b"/>
              <a:pathLst>
                <a:path w="9419" h="4014" extrusionOk="0">
                  <a:moveTo>
                    <a:pt x="4835" y="1"/>
                  </a:moveTo>
                  <a:lnTo>
                    <a:pt x="72" y="656"/>
                  </a:lnTo>
                  <a:cubicBezTo>
                    <a:pt x="1" y="2715"/>
                    <a:pt x="12" y="4013"/>
                    <a:pt x="12" y="4013"/>
                  </a:cubicBezTo>
                  <a:lnTo>
                    <a:pt x="9252" y="2727"/>
                  </a:lnTo>
                  <a:lnTo>
                    <a:pt x="9418" y="2168"/>
                  </a:lnTo>
                  <a:cubicBezTo>
                    <a:pt x="7502" y="1787"/>
                    <a:pt x="4835" y="1"/>
                    <a:pt x="4835" y="1"/>
                  </a:cubicBezTo>
                  <a:close/>
                </a:path>
              </a:pathLst>
            </a:custGeom>
            <a:solidFill>
              <a:srgbClr val="3D3C3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맑은 고딕"/>
                <a:cs typeface="Arial"/>
                <a:sym typeface="Arial"/>
              </a:endParaRPr>
            </a:p>
          </p:txBody>
        </p:sp>
        <p:sp>
          <p:nvSpPr>
            <p:cNvPr id="21" name="Google Shape;633;p35"/>
            <p:cNvSpPr/>
            <p:nvPr/>
          </p:nvSpPr>
          <p:spPr>
            <a:xfrm>
              <a:off x="2496433" y="4786480"/>
              <a:ext cx="437767" cy="73671"/>
            </a:xfrm>
            <a:custGeom>
              <a:avLst/>
              <a:gdLst/>
              <a:ahLst/>
              <a:cxnLst/>
              <a:rect l="l" t="t" r="r" b="b"/>
              <a:pathLst>
                <a:path w="9347" h="1573" extrusionOk="0">
                  <a:moveTo>
                    <a:pt x="9347" y="1"/>
                  </a:moveTo>
                  <a:lnTo>
                    <a:pt x="0" y="1358"/>
                  </a:lnTo>
                  <a:lnTo>
                    <a:pt x="12" y="1572"/>
                  </a:lnTo>
                  <a:lnTo>
                    <a:pt x="9252" y="286"/>
                  </a:lnTo>
                  <a:lnTo>
                    <a:pt x="9347" y="1"/>
                  </a:lnTo>
                  <a:close/>
                </a:path>
              </a:pathLst>
            </a:custGeom>
            <a:solidFill>
              <a:srgbClr val="28262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맑은 고딕"/>
                <a:cs typeface="Arial"/>
                <a:sym typeface="Arial"/>
              </a:endParaRPr>
            </a:p>
          </p:txBody>
        </p:sp>
        <p:sp>
          <p:nvSpPr>
            <p:cNvPr id="22" name="Google Shape;634;p35"/>
            <p:cNvSpPr/>
            <p:nvPr/>
          </p:nvSpPr>
          <p:spPr>
            <a:xfrm rot="-643830">
              <a:off x="3338968" y="1722609"/>
              <a:ext cx="161156" cy="160977"/>
            </a:xfrm>
            <a:custGeom>
              <a:avLst/>
              <a:gdLst/>
              <a:ahLst/>
              <a:cxnLst/>
              <a:rect l="l" t="t" r="r" b="b"/>
              <a:pathLst>
                <a:path w="3441" h="3437" extrusionOk="0">
                  <a:moveTo>
                    <a:pt x="2722" y="1"/>
                  </a:moveTo>
                  <a:cubicBezTo>
                    <a:pt x="1941" y="1"/>
                    <a:pt x="0" y="948"/>
                    <a:pt x="0" y="948"/>
                  </a:cubicBezTo>
                  <a:lnTo>
                    <a:pt x="1953" y="3436"/>
                  </a:lnTo>
                  <a:cubicBezTo>
                    <a:pt x="2572" y="2032"/>
                    <a:pt x="1131" y="1520"/>
                    <a:pt x="1131" y="1520"/>
                  </a:cubicBezTo>
                  <a:cubicBezTo>
                    <a:pt x="1131" y="1520"/>
                    <a:pt x="3441" y="388"/>
                    <a:pt x="2965" y="55"/>
                  </a:cubicBezTo>
                  <a:cubicBezTo>
                    <a:pt x="2909" y="18"/>
                    <a:pt x="2826" y="1"/>
                    <a:pt x="2722" y="1"/>
                  </a:cubicBezTo>
                  <a:close/>
                </a:path>
              </a:pathLst>
            </a:custGeom>
            <a:solidFill>
              <a:srgbClr val="FFD1B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맑은 고딕"/>
                <a:cs typeface="Arial"/>
                <a:sym typeface="Arial"/>
              </a:endParaRPr>
            </a:p>
          </p:txBody>
        </p:sp>
        <p:sp>
          <p:nvSpPr>
            <p:cNvPr id="23" name="Google Shape;635;p35"/>
            <p:cNvSpPr/>
            <p:nvPr/>
          </p:nvSpPr>
          <p:spPr>
            <a:xfrm rot="-643830">
              <a:off x="3330252" y="1746331"/>
              <a:ext cx="33486" cy="33535"/>
            </a:xfrm>
            <a:custGeom>
              <a:avLst/>
              <a:gdLst/>
              <a:ahLst/>
              <a:cxnLst/>
              <a:rect l="l" t="t" r="r" b="b"/>
              <a:pathLst>
                <a:path w="715" h="716" extrusionOk="0">
                  <a:moveTo>
                    <a:pt x="369" y="1"/>
                  </a:moveTo>
                  <a:lnTo>
                    <a:pt x="0" y="715"/>
                  </a:lnTo>
                  <a:lnTo>
                    <a:pt x="714" y="525"/>
                  </a:lnTo>
                  <a:lnTo>
                    <a:pt x="369" y="1"/>
                  </a:lnTo>
                  <a:close/>
                </a:path>
              </a:pathLst>
            </a:custGeom>
            <a:solidFill>
              <a:srgbClr val="FFD1B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맑은 고딕"/>
                <a:cs typeface="Arial"/>
                <a:sym typeface="Arial"/>
              </a:endParaRPr>
            </a:p>
          </p:txBody>
        </p:sp>
        <p:sp>
          <p:nvSpPr>
            <p:cNvPr id="24" name="Google Shape;636;p35"/>
            <p:cNvSpPr/>
            <p:nvPr/>
          </p:nvSpPr>
          <p:spPr>
            <a:xfrm flipH="1">
              <a:off x="1464750" y="2764143"/>
              <a:ext cx="69175" cy="78355"/>
            </a:xfrm>
            <a:custGeom>
              <a:avLst/>
              <a:gdLst/>
              <a:ahLst/>
              <a:cxnLst/>
              <a:rect l="l" t="t" r="r" b="b"/>
              <a:pathLst>
                <a:path w="1477" h="1673" extrusionOk="0">
                  <a:moveTo>
                    <a:pt x="774" y="1"/>
                  </a:moveTo>
                  <a:lnTo>
                    <a:pt x="0" y="787"/>
                  </a:lnTo>
                  <a:cubicBezTo>
                    <a:pt x="0" y="787"/>
                    <a:pt x="699" y="1672"/>
                    <a:pt x="1067" y="1672"/>
                  </a:cubicBezTo>
                  <a:cubicBezTo>
                    <a:pt x="1104" y="1672"/>
                    <a:pt x="1138" y="1663"/>
                    <a:pt x="1167" y="1644"/>
                  </a:cubicBezTo>
                  <a:cubicBezTo>
                    <a:pt x="1477" y="1418"/>
                    <a:pt x="774" y="1"/>
                    <a:pt x="774" y="1"/>
                  </a:cubicBezTo>
                  <a:close/>
                </a:path>
              </a:pathLst>
            </a:custGeom>
            <a:solidFill>
              <a:srgbClr val="EFA38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맑은 고딕"/>
                <a:cs typeface="Arial"/>
                <a:sym typeface="Arial"/>
              </a:endParaRPr>
            </a:p>
          </p:txBody>
        </p:sp>
        <p:sp>
          <p:nvSpPr>
            <p:cNvPr id="25" name="Google Shape;637;p35"/>
            <p:cNvSpPr/>
            <p:nvPr/>
          </p:nvSpPr>
          <p:spPr>
            <a:xfrm flipH="1">
              <a:off x="1484845" y="2633656"/>
              <a:ext cx="158958" cy="261433"/>
            </a:xfrm>
            <a:custGeom>
              <a:avLst/>
              <a:gdLst/>
              <a:ahLst/>
              <a:cxnLst/>
              <a:rect l="l" t="t" r="r" b="b"/>
              <a:pathLst>
                <a:path w="3394" h="5582" extrusionOk="0">
                  <a:moveTo>
                    <a:pt x="2275" y="1"/>
                  </a:moveTo>
                  <a:cubicBezTo>
                    <a:pt x="2275" y="1"/>
                    <a:pt x="1013" y="691"/>
                    <a:pt x="501" y="2168"/>
                  </a:cubicBezTo>
                  <a:cubicBezTo>
                    <a:pt x="1" y="3632"/>
                    <a:pt x="620" y="5240"/>
                    <a:pt x="1108" y="5501"/>
                  </a:cubicBezTo>
                  <a:cubicBezTo>
                    <a:pt x="1214" y="5557"/>
                    <a:pt x="1376" y="5581"/>
                    <a:pt x="1568" y="5581"/>
                  </a:cubicBezTo>
                  <a:cubicBezTo>
                    <a:pt x="2283" y="5581"/>
                    <a:pt x="3394" y="5239"/>
                    <a:pt x="3394" y="4882"/>
                  </a:cubicBezTo>
                  <a:cubicBezTo>
                    <a:pt x="3394" y="4442"/>
                    <a:pt x="1965" y="4168"/>
                    <a:pt x="1965" y="4168"/>
                  </a:cubicBezTo>
                  <a:cubicBezTo>
                    <a:pt x="1965" y="4168"/>
                    <a:pt x="3096" y="3858"/>
                    <a:pt x="3156" y="3096"/>
                  </a:cubicBezTo>
                  <a:cubicBezTo>
                    <a:pt x="3192" y="2346"/>
                    <a:pt x="2275" y="1"/>
                    <a:pt x="2275" y="1"/>
                  </a:cubicBezTo>
                  <a:close/>
                </a:path>
              </a:pathLst>
            </a:custGeom>
            <a:solidFill>
              <a:srgbClr val="FFD1B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맑은 고딕"/>
                <a:cs typeface="Arial"/>
                <a:sym typeface="Arial"/>
              </a:endParaRPr>
            </a:p>
          </p:txBody>
        </p:sp>
        <p:sp>
          <p:nvSpPr>
            <p:cNvPr id="26" name="Google Shape;638;p35"/>
            <p:cNvSpPr/>
            <p:nvPr/>
          </p:nvSpPr>
          <p:spPr>
            <a:xfrm flipH="1">
              <a:off x="985770" y="1958366"/>
              <a:ext cx="606185" cy="842608"/>
            </a:xfrm>
            <a:custGeom>
              <a:avLst/>
              <a:gdLst/>
              <a:ahLst/>
              <a:cxnLst/>
              <a:rect l="l" t="t" r="r" b="b"/>
              <a:pathLst>
                <a:path w="12943" h="17991" extrusionOk="0">
                  <a:moveTo>
                    <a:pt x="953" y="0"/>
                  </a:moveTo>
                  <a:lnTo>
                    <a:pt x="1" y="6715"/>
                  </a:lnTo>
                  <a:cubicBezTo>
                    <a:pt x="1" y="6715"/>
                    <a:pt x="5764" y="8108"/>
                    <a:pt x="5121" y="9418"/>
                  </a:cubicBezTo>
                  <a:cubicBezTo>
                    <a:pt x="4478" y="10728"/>
                    <a:pt x="739" y="14407"/>
                    <a:pt x="739" y="14407"/>
                  </a:cubicBezTo>
                  <a:lnTo>
                    <a:pt x="1942" y="17991"/>
                  </a:lnTo>
                  <a:cubicBezTo>
                    <a:pt x="1942" y="17991"/>
                    <a:pt x="12943" y="13157"/>
                    <a:pt x="10276" y="7597"/>
                  </a:cubicBezTo>
                  <a:cubicBezTo>
                    <a:pt x="7609" y="2024"/>
                    <a:pt x="953" y="0"/>
                    <a:pt x="953" y="0"/>
                  </a:cubicBezTo>
                  <a:close/>
                </a:path>
              </a:pathLst>
            </a:custGeom>
            <a:solidFill>
              <a:srgbClr val="3D3C3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맑은 고딕"/>
                <a:cs typeface="Arial"/>
                <a:sym typeface="Arial"/>
              </a:endParaRPr>
            </a:p>
          </p:txBody>
        </p:sp>
        <p:sp>
          <p:nvSpPr>
            <p:cNvPr id="27" name="Google Shape;639;p35"/>
            <p:cNvSpPr/>
            <p:nvPr/>
          </p:nvSpPr>
          <p:spPr>
            <a:xfrm flipH="1">
              <a:off x="1581306" y="1890874"/>
              <a:ext cx="1115329" cy="1067557"/>
            </a:xfrm>
            <a:custGeom>
              <a:avLst/>
              <a:gdLst/>
              <a:ahLst/>
              <a:cxnLst/>
              <a:rect l="l" t="t" r="r" b="b"/>
              <a:pathLst>
                <a:path w="23814" h="22794" extrusionOk="0">
                  <a:moveTo>
                    <a:pt x="11955" y="1"/>
                  </a:moveTo>
                  <a:lnTo>
                    <a:pt x="11955" y="13"/>
                  </a:lnTo>
                  <a:cubicBezTo>
                    <a:pt x="10847" y="120"/>
                    <a:pt x="4084" y="525"/>
                    <a:pt x="1" y="1429"/>
                  </a:cubicBezTo>
                  <a:cubicBezTo>
                    <a:pt x="1" y="1429"/>
                    <a:pt x="239" y="8657"/>
                    <a:pt x="1120" y="11847"/>
                  </a:cubicBezTo>
                  <a:cubicBezTo>
                    <a:pt x="1120" y="11847"/>
                    <a:pt x="572" y="18955"/>
                    <a:pt x="655" y="21896"/>
                  </a:cubicBezTo>
                  <a:cubicBezTo>
                    <a:pt x="655" y="21896"/>
                    <a:pt x="2489" y="22694"/>
                    <a:pt x="11740" y="22789"/>
                  </a:cubicBezTo>
                  <a:lnTo>
                    <a:pt x="11859" y="22789"/>
                  </a:lnTo>
                  <a:cubicBezTo>
                    <a:pt x="12273" y="22792"/>
                    <a:pt x="12673" y="22794"/>
                    <a:pt x="13058" y="22794"/>
                  </a:cubicBezTo>
                  <a:cubicBezTo>
                    <a:pt x="21273" y="22794"/>
                    <a:pt x="22968" y="22099"/>
                    <a:pt x="22968" y="22099"/>
                  </a:cubicBezTo>
                  <a:cubicBezTo>
                    <a:pt x="23111" y="19182"/>
                    <a:pt x="22694" y="12050"/>
                    <a:pt x="22694" y="12050"/>
                  </a:cubicBezTo>
                  <a:cubicBezTo>
                    <a:pt x="23635" y="8883"/>
                    <a:pt x="23813" y="1656"/>
                    <a:pt x="23813" y="1656"/>
                  </a:cubicBezTo>
                  <a:cubicBezTo>
                    <a:pt x="19753" y="667"/>
                    <a:pt x="13169" y="144"/>
                    <a:pt x="12074" y="13"/>
                  </a:cubicBezTo>
                  <a:lnTo>
                    <a:pt x="12074" y="1"/>
                  </a:lnTo>
                  <a:close/>
                </a:path>
              </a:pathLst>
            </a:custGeom>
            <a:solidFill>
              <a:srgbClr val="F9FB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맑은 고딕"/>
                <a:cs typeface="Arial"/>
                <a:sym typeface="Arial"/>
              </a:endParaRPr>
            </a:p>
          </p:txBody>
        </p:sp>
        <p:sp>
          <p:nvSpPr>
            <p:cNvPr id="28" name="Google Shape;640;p35"/>
            <p:cNvSpPr/>
            <p:nvPr/>
          </p:nvSpPr>
          <p:spPr>
            <a:xfrm flipH="1">
              <a:off x="1842826" y="1970075"/>
              <a:ext cx="582768" cy="216378"/>
            </a:xfrm>
            <a:custGeom>
              <a:avLst/>
              <a:gdLst/>
              <a:ahLst/>
              <a:cxnLst/>
              <a:rect l="l" t="t" r="r" b="b"/>
              <a:pathLst>
                <a:path w="12443" h="4620" extrusionOk="0">
                  <a:moveTo>
                    <a:pt x="12299" y="0"/>
                  </a:moveTo>
                  <a:cubicBezTo>
                    <a:pt x="12168" y="1953"/>
                    <a:pt x="9513" y="4227"/>
                    <a:pt x="9513" y="4227"/>
                  </a:cubicBezTo>
                  <a:lnTo>
                    <a:pt x="6096" y="2917"/>
                  </a:lnTo>
                  <a:lnTo>
                    <a:pt x="2822" y="4322"/>
                  </a:lnTo>
                  <a:cubicBezTo>
                    <a:pt x="2822" y="4322"/>
                    <a:pt x="286" y="2060"/>
                    <a:pt x="155" y="108"/>
                  </a:cubicBezTo>
                  <a:lnTo>
                    <a:pt x="155" y="108"/>
                  </a:lnTo>
                  <a:cubicBezTo>
                    <a:pt x="0" y="2120"/>
                    <a:pt x="2822" y="4620"/>
                    <a:pt x="2822" y="4620"/>
                  </a:cubicBezTo>
                  <a:lnTo>
                    <a:pt x="6096" y="3215"/>
                  </a:lnTo>
                  <a:lnTo>
                    <a:pt x="9513" y="4525"/>
                  </a:lnTo>
                  <a:cubicBezTo>
                    <a:pt x="9513" y="4525"/>
                    <a:pt x="12442" y="2013"/>
                    <a:pt x="12299" y="0"/>
                  </a:cubicBezTo>
                  <a:close/>
                </a:path>
              </a:pathLst>
            </a:custGeom>
            <a:solidFill>
              <a:srgbClr val="EAEFF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맑은 고딕"/>
                <a:cs typeface="Arial"/>
                <a:sym typeface="Arial"/>
              </a:endParaRPr>
            </a:p>
          </p:txBody>
        </p:sp>
        <p:sp>
          <p:nvSpPr>
            <p:cNvPr id="29" name="Google Shape;641;p35"/>
            <p:cNvSpPr/>
            <p:nvPr/>
          </p:nvSpPr>
          <p:spPr>
            <a:xfrm flipH="1">
              <a:off x="1762551" y="2402237"/>
              <a:ext cx="674237" cy="45805"/>
            </a:xfrm>
            <a:custGeom>
              <a:avLst/>
              <a:gdLst/>
              <a:ahLst/>
              <a:cxnLst/>
              <a:rect l="l" t="t" r="r" b="b"/>
              <a:pathLst>
                <a:path w="14396" h="978" extrusionOk="0">
                  <a:moveTo>
                    <a:pt x="1" y="977"/>
                  </a:moveTo>
                  <a:cubicBezTo>
                    <a:pt x="1" y="977"/>
                    <a:pt x="6788" y="1"/>
                    <a:pt x="14396" y="560"/>
                  </a:cubicBezTo>
                </a:path>
              </a:pathLst>
            </a:custGeom>
            <a:solidFill>
              <a:srgbClr val="4D4D4D">
                <a:alpha val="1341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맑은 고딕"/>
                <a:cs typeface="Arial"/>
                <a:sym typeface="Arial"/>
              </a:endParaRPr>
            </a:p>
          </p:txBody>
        </p:sp>
        <p:sp>
          <p:nvSpPr>
            <p:cNvPr id="30" name="Google Shape;642;p35"/>
            <p:cNvSpPr/>
            <p:nvPr/>
          </p:nvSpPr>
          <p:spPr>
            <a:xfrm flipH="1">
              <a:off x="1993958" y="2120093"/>
              <a:ext cx="284991" cy="102615"/>
            </a:xfrm>
            <a:custGeom>
              <a:avLst/>
              <a:gdLst/>
              <a:ahLst/>
              <a:cxnLst/>
              <a:rect l="l" t="t" r="r" b="b"/>
              <a:pathLst>
                <a:path w="6085" h="2191" extrusionOk="0">
                  <a:moveTo>
                    <a:pt x="0" y="1262"/>
                  </a:moveTo>
                  <a:lnTo>
                    <a:pt x="655" y="2060"/>
                  </a:lnTo>
                  <a:lnTo>
                    <a:pt x="2989" y="226"/>
                  </a:lnTo>
                  <a:lnTo>
                    <a:pt x="5287" y="2191"/>
                  </a:lnTo>
                  <a:lnTo>
                    <a:pt x="6085" y="1203"/>
                  </a:lnTo>
                  <a:lnTo>
                    <a:pt x="2965" y="0"/>
                  </a:lnTo>
                  <a:close/>
                </a:path>
              </a:pathLst>
            </a:custGeom>
            <a:solidFill>
              <a:srgbClr val="4D4D4D">
                <a:alpha val="1341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맑은 고딕"/>
                <a:cs typeface="Arial"/>
                <a:sym typeface="Arial"/>
              </a:endParaRPr>
            </a:p>
          </p:txBody>
        </p:sp>
        <p:sp>
          <p:nvSpPr>
            <p:cNvPr id="31" name="Google Shape;643;p35"/>
            <p:cNvSpPr/>
            <p:nvPr/>
          </p:nvSpPr>
          <p:spPr>
            <a:xfrm flipH="1">
              <a:off x="2130573" y="2175828"/>
              <a:ext cx="18453" cy="18453"/>
            </a:xfrm>
            <a:custGeom>
              <a:avLst/>
              <a:gdLst/>
              <a:ahLst/>
              <a:cxnLst/>
              <a:rect l="l" t="t" r="r" b="b"/>
              <a:pathLst>
                <a:path w="394" h="394" extrusionOk="0">
                  <a:moveTo>
                    <a:pt x="203" y="1"/>
                  </a:moveTo>
                  <a:cubicBezTo>
                    <a:pt x="96" y="1"/>
                    <a:pt x="1" y="96"/>
                    <a:pt x="1" y="191"/>
                  </a:cubicBezTo>
                  <a:cubicBezTo>
                    <a:pt x="1" y="298"/>
                    <a:pt x="96" y="394"/>
                    <a:pt x="203" y="394"/>
                  </a:cubicBezTo>
                  <a:cubicBezTo>
                    <a:pt x="310" y="394"/>
                    <a:pt x="393" y="298"/>
                    <a:pt x="393" y="191"/>
                  </a:cubicBezTo>
                  <a:cubicBezTo>
                    <a:pt x="393" y="96"/>
                    <a:pt x="322" y="1"/>
                    <a:pt x="203" y="1"/>
                  </a:cubicBezTo>
                  <a:close/>
                </a:path>
              </a:pathLst>
            </a:custGeom>
            <a:solidFill>
              <a:srgbClr val="6A6D7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맑은 고딕"/>
                <a:cs typeface="Arial"/>
                <a:sym typeface="Arial"/>
              </a:endParaRPr>
            </a:p>
          </p:txBody>
        </p:sp>
        <p:sp>
          <p:nvSpPr>
            <p:cNvPr id="32" name="Google Shape;644;p35"/>
            <p:cNvSpPr/>
            <p:nvPr/>
          </p:nvSpPr>
          <p:spPr>
            <a:xfrm flipH="1">
              <a:off x="2128886" y="2344815"/>
              <a:ext cx="18453" cy="17891"/>
            </a:xfrm>
            <a:custGeom>
              <a:avLst/>
              <a:gdLst/>
              <a:ahLst/>
              <a:cxnLst/>
              <a:rect l="l" t="t" r="r" b="b"/>
              <a:pathLst>
                <a:path w="394" h="382" extrusionOk="0">
                  <a:moveTo>
                    <a:pt x="191" y="0"/>
                  </a:moveTo>
                  <a:cubicBezTo>
                    <a:pt x="84" y="0"/>
                    <a:pt x="0" y="84"/>
                    <a:pt x="0" y="191"/>
                  </a:cubicBezTo>
                  <a:cubicBezTo>
                    <a:pt x="0" y="298"/>
                    <a:pt x="96" y="381"/>
                    <a:pt x="191" y="381"/>
                  </a:cubicBezTo>
                  <a:cubicBezTo>
                    <a:pt x="298" y="381"/>
                    <a:pt x="393" y="298"/>
                    <a:pt x="393" y="191"/>
                  </a:cubicBezTo>
                  <a:cubicBezTo>
                    <a:pt x="393" y="84"/>
                    <a:pt x="298" y="0"/>
                    <a:pt x="191" y="0"/>
                  </a:cubicBezTo>
                  <a:close/>
                </a:path>
              </a:pathLst>
            </a:custGeom>
            <a:solidFill>
              <a:srgbClr val="6A6D7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맑은 고딕"/>
                <a:cs typeface="Arial"/>
                <a:sym typeface="Arial"/>
              </a:endParaRPr>
            </a:p>
          </p:txBody>
        </p:sp>
        <p:sp>
          <p:nvSpPr>
            <p:cNvPr id="33" name="Google Shape;645;p35"/>
            <p:cNvSpPr/>
            <p:nvPr/>
          </p:nvSpPr>
          <p:spPr>
            <a:xfrm flipH="1">
              <a:off x="2128324" y="2513755"/>
              <a:ext cx="18453" cy="18453"/>
            </a:xfrm>
            <a:custGeom>
              <a:avLst/>
              <a:gdLst/>
              <a:ahLst/>
              <a:cxnLst/>
              <a:rect l="l" t="t" r="r" b="b"/>
              <a:pathLst>
                <a:path w="394" h="394" extrusionOk="0">
                  <a:moveTo>
                    <a:pt x="203" y="1"/>
                  </a:moveTo>
                  <a:cubicBezTo>
                    <a:pt x="95" y="1"/>
                    <a:pt x="0" y="96"/>
                    <a:pt x="0" y="203"/>
                  </a:cubicBezTo>
                  <a:cubicBezTo>
                    <a:pt x="0" y="299"/>
                    <a:pt x="95" y="394"/>
                    <a:pt x="203" y="394"/>
                  </a:cubicBezTo>
                  <a:cubicBezTo>
                    <a:pt x="298" y="394"/>
                    <a:pt x="393" y="299"/>
                    <a:pt x="393" y="203"/>
                  </a:cubicBezTo>
                  <a:cubicBezTo>
                    <a:pt x="393" y="96"/>
                    <a:pt x="298" y="1"/>
                    <a:pt x="203" y="1"/>
                  </a:cubicBezTo>
                  <a:close/>
                </a:path>
              </a:pathLst>
            </a:custGeom>
            <a:solidFill>
              <a:srgbClr val="6A6D7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맑은 고딕"/>
                <a:cs typeface="Arial"/>
                <a:sym typeface="Arial"/>
              </a:endParaRPr>
            </a:p>
          </p:txBody>
        </p:sp>
        <p:sp>
          <p:nvSpPr>
            <p:cNvPr id="34" name="Google Shape;646;p35"/>
            <p:cNvSpPr/>
            <p:nvPr/>
          </p:nvSpPr>
          <p:spPr>
            <a:xfrm flipH="1">
              <a:off x="2127809" y="2682741"/>
              <a:ext cx="17844" cy="17891"/>
            </a:xfrm>
            <a:custGeom>
              <a:avLst/>
              <a:gdLst/>
              <a:ahLst/>
              <a:cxnLst/>
              <a:rect l="l" t="t" r="r" b="b"/>
              <a:pathLst>
                <a:path w="381" h="382" extrusionOk="0">
                  <a:moveTo>
                    <a:pt x="191" y="1"/>
                  </a:moveTo>
                  <a:cubicBezTo>
                    <a:pt x="83" y="1"/>
                    <a:pt x="0" y="84"/>
                    <a:pt x="0" y="191"/>
                  </a:cubicBezTo>
                  <a:cubicBezTo>
                    <a:pt x="0" y="298"/>
                    <a:pt x="83" y="382"/>
                    <a:pt x="191" y="382"/>
                  </a:cubicBezTo>
                  <a:cubicBezTo>
                    <a:pt x="298" y="382"/>
                    <a:pt x="381" y="298"/>
                    <a:pt x="381" y="191"/>
                  </a:cubicBezTo>
                  <a:cubicBezTo>
                    <a:pt x="381" y="84"/>
                    <a:pt x="298" y="1"/>
                    <a:pt x="191" y="1"/>
                  </a:cubicBezTo>
                  <a:close/>
                </a:path>
              </a:pathLst>
            </a:custGeom>
            <a:solidFill>
              <a:srgbClr val="6A6D7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맑은 고딕"/>
                <a:cs typeface="Arial"/>
                <a:sym typeface="Arial"/>
              </a:endParaRPr>
            </a:p>
          </p:txBody>
        </p:sp>
        <p:sp>
          <p:nvSpPr>
            <p:cNvPr id="35" name="Google Shape;647;p35"/>
            <p:cNvSpPr/>
            <p:nvPr/>
          </p:nvSpPr>
          <p:spPr>
            <a:xfrm flipH="1">
              <a:off x="2363686" y="1908157"/>
              <a:ext cx="362503" cy="1065122"/>
            </a:xfrm>
            <a:custGeom>
              <a:avLst/>
              <a:gdLst/>
              <a:ahLst/>
              <a:cxnLst/>
              <a:rect l="l" t="t" r="r" b="b"/>
              <a:pathLst>
                <a:path w="7740" h="22742" extrusionOk="0">
                  <a:moveTo>
                    <a:pt x="7359" y="1"/>
                  </a:moveTo>
                  <a:cubicBezTo>
                    <a:pt x="4370" y="60"/>
                    <a:pt x="167" y="1072"/>
                    <a:pt x="167" y="1072"/>
                  </a:cubicBezTo>
                  <a:cubicBezTo>
                    <a:pt x="1" y="3275"/>
                    <a:pt x="1477" y="11526"/>
                    <a:pt x="1477" y="11526"/>
                  </a:cubicBezTo>
                  <a:cubicBezTo>
                    <a:pt x="1013" y="13455"/>
                    <a:pt x="858" y="22015"/>
                    <a:pt x="858" y="22015"/>
                  </a:cubicBezTo>
                  <a:cubicBezTo>
                    <a:pt x="3311" y="22480"/>
                    <a:pt x="7740" y="22742"/>
                    <a:pt x="7740" y="22742"/>
                  </a:cubicBezTo>
                  <a:cubicBezTo>
                    <a:pt x="7180" y="15241"/>
                    <a:pt x="7347" y="3727"/>
                    <a:pt x="7347" y="3727"/>
                  </a:cubicBezTo>
                  <a:cubicBezTo>
                    <a:pt x="5668" y="1191"/>
                    <a:pt x="7240" y="108"/>
                    <a:pt x="7240" y="108"/>
                  </a:cubicBezTo>
                  <a:lnTo>
                    <a:pt x="7359" y="1"/>
                  </a:lnTo>
                  <a:close/>
                </a:path>
              </a:pathLst>
            </a:custGeom>
            <a:solidFill>
              <a:srgbClr val="3D3C3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맑은 고딕"/>
                <a:cs typeface="Arial"/>
                <a:sym typeface="Arial"/>
              </a:endParaRPr>
            </a:p>
          </p:txBody>
        </p:sp>
        <p:sp>
          <p:nvSpPr>
            <p:cNvPr id="36" name="Google Shape;648;p35"/>
            <p:cNvSpPr/>
            <p:nvPr/>
          </p:nvSpPr>
          <p:spPr>
            <a:xfrm flipH="1">
              <a:off x="2381522" y="1908719"/>
              <a:ext cx="37421" cy="70861"/>
            </a:xfrm>
            <a:custGeom>
              <a:avLst/>
              <a:gdLst/>
              <a:ahLst/>
              <a:cxnLst/>
              <a:rect l="l" t="t" r="r" b="b"/>
              <a:pathLst>
                <a:path w="799" h="1513" extrusionOk="0">
                  <a:moveTo>
                    <a:pt x="620" y="1"/>
                  </a:moveTo>
                  <a:cubicBezTo>
                    <a:pt x="453" y="155"/>
                    <a:pt x="1" y="632"/>
                    <a:pt x="13" y="1513"/>
                  </a:cubicBezTo>
                  <a:cubicBezTo>
                    <a:pt x="37" y="536"/>
                    <a:pt x="680" y="96"/>
                    <a:pt x="680" y="96"/>
                  </a:cubicBezTo>
                  <a:lnTo>
                    <a:pt x="799" y="1"/>
                  </a:lnTo>
                  <a:close/>
                </a:path>
              </a:pathLst>
            </a:custGeom>
            <a:solidFill>
              <a:srgbClr val="A8BBC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맑은 고딕"/>
                <a:cs typeface="Arial"/>
                <a:sym typeface="Arial"/>
              </a:endParaRPr>
            </a:p>
          </p:txBody>
        </p:sp>
        <p:sp>
          <p:nvSpPr>
            <p:cNvPr id="37" name="Google Shape;649;p35"/>
            <p:cNvSpPr/>
            <p:nvPr/>
          </p:nvSpPr>
          <p:spPr>
            <a:xfrm flipH="1">
              <a:off x="2381521" y="2082717"/>
              <a:ext cx="1171" cy="178488"/>
            </a:xfrm>
            <a:custGeom>
              <a:avLst/>
              <a:gdLst/>
              <a:ahLst/>
              <a:cxnLst/>
              <a:rect l="l" t="t" r="r" b="b"/>
              <a:pathLst>
                <a:path w="25" h="3811" extrusionOk="0">
                  <a:moveTo>
                    <a:pt x="13" y="0"/>
                  </a:moveTo>
                  <a:cubicBezTo>
                    <a:pt x="13" y="429"/>
                    <a:pt x="1" y="1834"/>
                    <a:pt x="1" y="3810"/>
                  </a:cubicBezTo>
                  <a:cubicBezTo>
                    <a:pt x="1" y="1513"/>
                    <a:pt x="25" y="0"/>
                    <a:pt x="13" y="0"/>
                  </a:cubicBezTo>
                  <a:close/>
                </a:path>
              </a:pathLst>
            </a:custGeom>
            <a:solidFill>
              <a:srgbClr val="A8BBC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맑은 고딕"/>
                <a:cs typeface="Arial"/>
                <a:sym typeface="Arial"/>
              </a:endParaRPr>
            </a:p>
          </p:txBody>
        </p:sp>
        <p:sp>
          <p:nvSpPr>
            <p:cNvPr id="38" name="Google Shape;650;p35"/>
            <p:cNvSpPr/>
            <p:nvPr/>
          </p:nvSpPr>
          <p:spPr>
            <a:xfrm flipH="1">
              <a:off x="1538946" y="1908157"/>
              <a:ext cx="363018" cy="1065122"/>
            </a:xfrm>
            <a:custGeom>
              <a:avLst/>
              <a:gdLst/>
              <a:ahLst/>
              <a:cxnLst/>
              <a:rect l="l" t="t" r="r" b="b"/>
              <a:pathLst>
                <a:path w="7751" h="22742" extrusionOk="0">
                  <a:moveTo>
                    <a:pt x="405" y="1"/>
                  </a:moveTo>
                  <a:lnTo>
                    <a:pt x="512" y="108"/>
                  </a:lnTo>
                  <a:cubicBezTo>
                    <a:pt x="512" y="108"/>
                    <a:pt x="2084" y="1191"/>
                    <a:pt x="405" y="3727"/>
                  </a:cubicBezTo>
                  <a:cubicBezTo>
                    <a:pt x="405" y="3727"/>
                    <a:pt x="572" y="15241"/>
                    <a:pt x="0" y="22742"/>
                  </a:cubicBezTo>
                  <a:cubicBezTo>
                    <a:pt x="0" y="22742"/>
                    <a:pt x="4441" y="22480"/>
                    <a:pt x="6906" y="22015"/>
                  </a:cubicBezTo>
                  <a:cubicBezTo>
                    <a:pt x="6906" y="22015"/>
                    <a:pt x="6739" y="13455"/>
                    <a:pt x="6287" y="11526"/>
                  </a:cubicBezTo>
                  <a:cubicBezTo>
                    <a:pt x="6287" y="11526"/>
                    <a:pt x="7751" y="3275"/>
                    <a:pt x="7596" y="1072"/>
                  </a:cubicBezTo>
                  <a:cubicBezTo>
                    <a:pt x="7596" y="1072"/>
                    <a:pt x="3393" y="60"/>
                    <a:pt x="405" y="1"/>
                  </a:cubicBezTo>
                  <a:close/>
                </a:path>
              </a:pathLst>
            </a:custGeom>
            <a:solidFill>
              <a:srgbClr val="3D3C3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맑은 고딕"/>
                <a:cs typeface="Arial"/>
                <a:sym typeface="Arial"/>
              </a:endParaRPr>
            </a:p>
          </p:txBody>
        </p:sp>
        <p:sp>
          <p:nvSpPr>
            <p:cNvPr id="39" name="Google Shape;651;p35"/>
            <p:cNvSpPr/>
            <p:nvPr/>
          </p:nvSpPr>
          <p:spPr>
            <a:xfrm flipH="1">
              <a:off x="1846183" y="1908719"/>
              <a:ext cx="38498" cy="70861"/>
            </a:xfrm>
            <a:custGeom>
              <a:avLst/>
              <a:gdLst/>
              <a:ahLst/>
              <a:cxnLst/>
              <a:rect l="l" t="t" r="r" b="b"/>
              <a:pathLst>
                <a:path w="822" h="1513" extrusionOk="0">
                  <a:moveTo>
                    <a:pt x="0" y="1"/>
                  </a:moveTo>
                  <a:lnTo>
                    <a:pt x="119" y="96"/>
                  </a:lnTo>
                  <a:cubicBezTo>
                    <a:pt x="119" y="96"/>
                    <a:pt x="762" y="536"/>
                    <a:pt x="798" y="1513"/>
                  </a:cubicBezTo>
                  <a:cubicBezTo>
                    <a:pt x="822" y="632"/>
                    <a:pt x="357" y="155"/>
                    <a:pt x="179" y="1"/>
                  </a:cubicBezTo>
                  <a:close/>
                </a:path>
              </a:pathLst>
            </a:custGeom>
            <a:solidFill>
              <a:srgbClr val="A8BBC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맑은 고딕"/>
                <a:cs typeface="Arial"/>
                <a:sym typeface="Arial"/>
              </a:endParaRPr>
            </a:p>
          </p:txBody>
        </p:sp>
        <p:sp>
          <p:nvSpPr>
            <p:cNvPr id="40" name="Google Shape;652;p35"/>
            <p:cNvSpPr/>
            <p:nvPr/>
          </p:nvSpPr>
          <p:spPr>
            <a:xfrm flipH="1">
              <a:off x="1882434" y="2082717"/>
              <a:ext cx="1171" cy="178488"/>
            </a:xfrm>
            <a:custGeom>
              <a:avLst/>
              <a:gdLst/>
              <a:ahLst/>
              <a:cxnLst/>
              <a:rect l="l" t="t" r="r" b="b"/>
              <a:pathLst>
                <a:path w="25" h="3811" extrusionOk="0">
                  <a:moveTo>
                    <a:pt x="1" y="0"/>
                  </a:moveTo>
                  <a:cubicBezTo>
                    <a:pt x="1" y="429"/>
                    <a:pt x="13" y="1834"/>
                    <a:pt x="13" y="3810"/>
                  </a:cubicBezTo>
                  <a:cubicBezTo>
                    <a:pt x="25" y="1514"/>
                    <a:pt x="1" y="3"/>
                    <a:pt x="1" y="0"/>
                  </a:cubicBezTo>
                  <a:close/>
                </a:path>
              </a:pathLst>
            </a:custGeom>
            <a:solidFill>
              <a:srgbClr val="A8BBC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맑은 고딕"/>
                <a:cs typeface="Arial"/>
                <a:sym typeface="Arial"/>
              </a:endParaRPr>
            </a:p>
          </p:txBody>
        </p:sp>
        <p:sp>
          <p:nvSpPr>
            <p:cNvPr id="41" name="Google Shape;653;p35"/>
            <p:cNvSpPr/>
            <p:nvPr/>
          </p:nvSpPr>
          <p:spPr>
            <a:xfrm flipH="1">
              <a:off x="1832788" y="2614172"/>
              <a:ext cx="39107" cy="39060"/>
            </a:xfrm>
            <a:custGeom>
              <a:avLst/>
              <a:gdLst/>
              <a:ahLst/>
              <a:cxnLst/>
              <a:rect l="l" t="t" r="r" b="b"/>
              <a:pathLst>
                <a:path w="835" h="834" extrusionOk="0">
                  <a:moveTo>
                    <a:pt x="418" y="0"/>
                  </a:moveTo>
                  <a:cubicBezTo>
                    <a:pt x="191" y="0"/>
                    <a:pt x="1" y="179"/>
                    <a:pt x="1" y="417"/>
                  </a:cubicBezTo>
                  <a:cubicBezTo>
                    <a:pt x="1" y="643"/>
                    <a:pt x="191" y="834"/>
                    <a:pt x="418" y="834"/>
                  </a:cubicBezTo>
                  <a:cubicBezTo>
                    <a:pt x="632" y="834"/>
                    <a:pt x="834" y="655"/>
                    <a:pt x="834" y="417"/>
                  </a:cubicBezTo>
                  <a:cubicBezTo>
                    <a:pt x="834" y="179"/>
                    <a:pt x="632" y="0"/>
                    <a:pt x="418" y="0"/>
                  </a:cubicBezTo>
                  <a:close/>
                </a:path>
              </a:pathLst>
            </a:custGeom>
            <a:solidFill>
              <a:srgbClr val="6A6D7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맑은 고딕"/>
                <a:cs typeface="Arial"/>
                <a:sym typeface="Arial"/>
              </a:endParaRPr>
            </a:p>
          </p:txBody>
        </p:sp>
        <p:sp>
          <p:nvSpPr>
            <p:cNvPr id="42" name="Google Shape;654;p35"/>
            <p:cNvSpPr/>
            <p:nvPr/>
          </p:nvSpPr>
          <p:spPr>
            <a:xfrm flipH="1">
              <a:off x="1837238" y="2815476"/>
              <a:ext cx="39107" cy="39060"/>
            </a:xfrm>
            <a:custGeom>
              <a:avLst/>
              <a:gdLst/>
              <a:ahLst/>
              <a:cxnLst/>
              <a:rect l="l" t="t" r="r" b="b"/>
              <a:pathLst>
                <a:path w="835" h="834" extrusionOk="0">
                  <a:moveTo>
                    <a:pt x="417" y="0"/>
                  </a:moveTo>
                  <a:cubicBezTo>
                    <a:pt x="203" y="0"/>
                    <a:pt x="1" y="179"/>
                    <a:pt x="1" y="417"/>
                  </a:cubicBezTo>
                  <a:cubicBezTo>
                    <a:pt x="1" y="643"/>
                    <a:pt x="179" y="834"/>
                    <a:pt x="417" y="834"/>
                  </a:cubicBezTo>
                  <a:cubicBezTo>
                    <a:pt x="644" y="834"/>
                    <a:pt x="834" y="667"/>
                    <a:pt x="834" y="429"/>
                  </a:cubicBezTo>
                  <a:cubicBezTo>
                    <a:pt x="834" y="191"/>
                    <a:pt x="656" y="12"/>
                    <a:pt x="417" y="0"/>
                  </a:cubicBezTo>
                  <a:close/>
                </a:path>
              </a:pathLst>
            </a:custGeom>
            <a:solidFill>
              <a:srgbClr val="6A6D7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맑은 고딕"/>
                <a:cs typeface="Arial"/>
                <a:sym typeface="Arial"/>
              </a:endParaRPr>
            </a:p>
          </p:txBody>
        </p:sp>
        <p:sp>
          <p:nvSpPr>
            <p:cNvPr id="43" name="Google Shape;655;p35"/>
            <p:cNvSpPr/>
            <p:nvPr/>
          </p:nvSpPr>
          <p:spPr>
            <a:xfrm flipH="1">
              <a:off x="1601398" y="1857433"/>
              <a:ext cx="1061234" cy="328501"/>
            </a:xfrm>
            <a:custGeom>
              <a:avLst/>
              <a:gdLst/>
              <a:ahLst/>
              <a:cxnLst/>
              <a:rect l="l" t="t" r="r" b="b"/>
              <a:pathLst>
                <a:path w="22659" h="7014" extrusionOk="0">
                  <a:moveTo>
                    <a:pt x="11336" y="0"/>
                  </a:moveTo>
                  <a:cubicBezTo>
                    <a:pt x="1" y="0"/>
                    <a:pt x="7883" y="7013"/>
                    <a:pt x="7883" y="7013"/>
                  </a:cubicBezTo>
                  <a:lnTo>
                    <a:pt x="11157" y="5608"/>
                  </a:lnTo>
                  <a:lnTo>
                    <a:pt x="14574" y="6930"/>
                  </a:lnTo>
                  <a:cubicBezTo>
                    <a:pt x="14574" y="6930"/>
                    <a:pt x="22659" y="0"/>
                    <a:pt x="11336"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맑은 고딕"/>
                <a:cs typeface="Arial"/>
                <a:sym typeface="Arial"/>
              </a:endParaRPr>
            </a:p>
          </p:txBody>
        </p:sp>
        <p:sp>
          <p:nvSpPr>
            <p:cNvPr id="44" name="Google Shape;656;p35"/>
            <p:cNvSpPr/>
            <p:nvPr/>
          </p:nvSpPr>
          <p:spPr>
            <a:xfrm flipH="1">
              <a:off x="1928157" y="1888673"/>
              <a:ext cx="419923" cy="231459"/>
            </a:xfrm>
            <a:custGeom>
              <a:avLst/>
              <a:gdLst/>
              <a:ahLst/>
              <a:cxnLst/>
              <a:rect l="l" t="t" r="r" b="b"/>
              <a:pathLst>
                <a:path w="8966" h="4942" extrusionOk="0">
                  <a:moveTo>
                    <a:pt x="4453" y="0"/>
                  </a:moveTo>
                  <a:lnTo>
                    <a:pt x="4453" y="12"/>
                  </a:lnTo>
                  <a:cubicBezTo>
                    <a:pt x="3989" y="60"/>
                    <a:pt x="2060" y="179"/>
                    <a:pt x="0" y="417"/>
                  </a:cubicBezTo>
                  <a:cubicBezTo>
                    <a:pt x="179" y="1643"/>
                    <a:pt x="1953" y="4155"/>
                    <a:pt x="4453" y="4941"/>
                  </a:cubicBezTo>
                  <a:cubicBezTo>
                    <a:pt x="7132" y="4060"/>
                    <a:pt x="8751" y="1726"/>
                    <a:pt x="8965" y="512"/>
                  </a:cubicBezTo>
                  <a:cubicBezTo>
                    <a:pt x="6918" y="238"/>
                    <a:pt x="5001" y="72"/>
                    <a:pt x="4536" y="12"/>
                  </a:cubicBezTo>
                  <a:lnTo>
                    <a:pt x="4536" y="0"/>
                  </a:lnTo>
                  <a:close/>
                </a:path>
              </a:pathLst>
            </a:custGeom>
            <a:solidFill>
              <a:srgbClr val="FFD1B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맑은 고딕"/>
                <a:cs typeface="Arial"/>
                <a:sym typeface="Arial"/>
              </a:endParaRPr>
            </a:p>
          </p:txBody>
        </p:sp>
        <p:sp>
          <p:nvSpPr>
            <p:cNvPr id="45" name="Google Shape;657;p35"/>
            <p:cNvSpPr/>
            <p:nvPr/>
          </p:nvSpPr>
          <p:spPr>
            <a:xfrm flipH="1">
              <a:off x="1950450" y="1681748"/>
              <a:ext cx="375336" cy="389855"/>
            </a:xfrm>
            <a:custGeom>
              <a:avLst/>
              <a:gdLst/>
              <a:ahLst/>
              <a:cxnLst/>
              <a:rect l="l" t="t" r="r" b="b"/>
              <a:pathLst>
                <a:path w="8014" h="8324" extrusionOk="0">
                  <a:moveTo>
                    <a:pt x="4014" y="1"/>
                  </a:moveTo>
                  <a:cubicBezTo>
                    <a:pt x="1822" y="1"/>
                    <a:pt x="36" y="1758"/>
                    <a:pt x="12" y="3954"/>
                  </a:cubicBezTo>
                  <a:lnTo>
                    <a:pt x="12" y="4299"/>
                  </a:lnTo>
                  <a:cubicBezTo>
                    <a:pt x="0" y="6502"/>
                    <a:pt x="1774" y="8300"/>
                    <a:pt x="3977" y="8323"/>
                  </a:cubicBezTo>
                  <a:cubicBezTo>
                    <a:pt x="3984" y="8323"/>
                    <a:pt x="3992" y="8323"/>
                    <a:pt x="3999" y="8323"/>
                  </a:cubicBezTo>
                  <a:cubicBezTo>
                    <a:pt x="6192" y="8323"/>
                    <a:pt x="7978" y="6554"/>
                    <a:pt x="7989" y="4359"/>
                  </a:cubicBezTo>
                  <a:lnTo>
                    <a:pt x="7989" y="4013"/>
                  </a:lnTo>
                  <a:cubicBezTo>
                    <a:pt x="8013" y="1811"/>
                    <a:pt x="6239" y="13"/>
                    <a:pt x="4037" y="1"/>
                  </a:cubicBezTo>
                  <a:cubicBezTo>
                    <a:pt x="4029" y="1"/>
                    <a:pt x="4022" y="1"/>
                    <a:pt x="4014" y="1"/>
                  </a:cubicBezTo>
                  <a:close/>
                </a:path>
              </a:pathLst>
            </a:custGeom>
            <a:solidFill>
              <a:srgbClr val="FFD1B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맑은 고딕"/>
                <a:cs typeface="Arial"/>
                <a:sym typeface="Arial"/>
              </a:endParaRPr>
            </a:p>
          </p:txBody>
        </p:sp>
        <p:sp>
          <p:nvSpPr>
            <p:cNvPr id="46" name="Google Shape;658;p35"/>
            <p:cNvSpPr/>
            <p:nvPr/>
          </p:nvSpPr>
          <p:spPr>
            <a:xfrm flipH="1">
              <a:off x="1950450" y="1681748"/>
              <a:ext cx="374774" cy="264946"/>
            </a:xfrm>
            <a:custGeom>
              <a:avLst/>
              <a:gdLst/>
              <a:ahLst/>
              <a:cxnLst/>
              <a:rect l="l" t="t" r="r" b="b"/>
              <a:pathLst>
                <a:path w="8002" h="5657" extrusionOk="0">
                  <a:moveTo>
                    <a:pt x="3981" y="1"/>
                  </a:moveTo>
                  <a:cubicBezTo>
                    <a:pt x="1798" y="1"/>
                    <a:pt x="24" y="1766"/>
                    <a:pt x="0" y="3954"/>
                  </a:cubicBezTo>
                  <a:lnTo>
                    <a:pt x="0" y="4299"/>
                  </a:lnTo>
                  <a:cubicBezTo>
                    <a:pt x="0" y="4549"/>
                    <a:pt x="24" y="4811"/>
                    <a:pt x="60" y="5061"/>
                  </a:cubicBezTo>
                  <a:cubicBezTo>
                    <a:pt x="1012" y="5442"/>
                    <a:pt x="2120" y="5644"/>
                    <a:pt x="3274" y="5656"/>
                  </a:cubicBezTo>
                  <a:cubicBezTo>
                    <a:pt x="5096" y="5656"/>
                    <a:pt x="6751" y="5204"/>
                    <a:pt x="7977" y="4311"/>
                  </a:cubicBezTo>
                  <a:lnTo>
                    <a:pt x="7977" y="4013"/>
                  </a:lnTo>
                  <a:cubicBezTo>
                    <a:pt x="8001" y="1811"/>
                    <a:pt x="6227" y="13"/>
                    <a:pt x="4025" y="1"/>
                  </a:cubicBezTo>
                  <a:cubicBezTo>
                    <a:pt x="4010" y="1"/>
                    <a:pt x="3995" y="1"/>
                    <a:pt x="3981" y="1"/>
                  </a:cubicBezTo>
                  <a:close/>
                </a:path>
              </a:pathLst>
            </a:custGeom>
            <a:solidFill>
              <a:srgbClr val="E5806C">
                <a:alpha val="4078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맑은 고딕"/>
                <a:cs typeface="Arial"/>
                <a:sym typeface="Arial"/>
              </a:endParaRPr>
            </a:p>
          </p:txBody>
        </p:sp>
        <p:sp>
          <p:nvSpPr>
            <p:cNvPr id="47" name="Google Shape;659;p35"/>
            <p:cNvSpPr/>
            <p:nvPr/>
          </p:nvSpPr>
          <p:spPr>
            <a:xfrm>
              <a:off x="1781052" y="1134907"/>
              <a:ext cx="757423" cy="746173"/>
            </a:xfrm>
            <a:custGeom>
              <a:avLst/>
              <a:gdLst/>
              <a:ahLst/>
              <a:cxnLst/>
              <a:rect l="l" t="t" r="r" b="b"/>
              <a:pathLst>
                <a:path w="16142" h="16460" extrusionOk="0">
                  <a:moveTo>
                    <a:pt x="8709" y="1"/>
                  </a:moveTo>
                  <a:cubicBezTo>
                    <a:pt x="6083" y="1"/>
                    <a:pt x="3878" y="1885"/>
                    <a:pt x="3878" y="1885"/>
                  </a:cubicBezTo>
                  <a:cubicBezTo>
                    <a:pt x="3566" y="1720"/>
                    <a:pt x="3271" y="1635"/>
                    <a:pt x="2996" y="1635"/>
                  </a:cubicBezTo>
                  <a:cubicBezTo>
                    <a:pt x="1560" y="1635"/>
                    <a:pt x="634" y="3937"/>
                    <a:pt x="295" y="9231"/>
                  </a:cubicBezTo>
                  <a:cubicBezTo>
                    <a:pt x="1" y="13962"/>
                    <a:pt x="4106" y="16459"/>
                    <a:pt x="8027" y="16459"/>
                  </a:cubicBezTo>
                  <a:cubicBezTo>
                    <a:pt x="9347" y="16459"/>
                    <a:pt x="10645" y="16176"/>
                    <a:pt x="11748" y="15601"/>
                  </a:cubicBezTo>
                  <a:cubicBezTo>
                    <a:pt x="16142" y="13303"/>
                    <a:pt x="15713" y="4135"/>
                    <a:pt x="11963" y="1159"/>
                  </a:cubicBezTo>
                  <a:cubicBezTo>
                    <a:pt x="10887" y="305"/>
                    <a:pt x="9764" y="1"/>
                    <a:pt x="8709" y="1"/>
                  </a:cubicBezTo>
                  <a:close/>
                </a:path>
              </a:pathLst>
            </a:custGeom>
            <a:solidFill>
              <a:srgbClr val="3D3C3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맑은 고딕"/>
                <a:cs typeface="Arial"/>
                <a:sym typeface="Arial"/>
              </a:endParaRPr>
            </a:p>
          </p:txBody>
        </p:sp>
        <p:sp>
          <p:nvSpPr>
            <p:cNvPr id="48" name="Google Shape;660;p35"/>
            <p:cNvSpPr/>
            <p:nvPr/>
          </p:nvSpPr>
          <p:spPr>
            <a:xfrm>
              <a:off x="2110832" y="1747577"/>
              <a:ext cx="45540" cy="32831"/>
            </a:xfrm>
            <a:custGeom>
              <a:avLst/>
              <a:gdLst/>
              <a:ahLst/>
              <a:cxnLst/>
              <a:rect l="l" t="t" r="r" b="b"/>
              <a:pathLst>
                <a:path w="930" h="701" extrusionOk="0">
                  <a:moveTo>
                    <a:pt x="411" y="0"/>
                  </a:moveTo>
                  <a:cubicBezTo>
                    <a:pt x="299" y="0"/>
                    <a:pt x="164" y="47"/>
                    <a:pt x="1" y="162"/>
                  </a:cubicBezTo>
                  <a:cubicBezTo>
                    <a:pt x="108" y="436"/>
                    <a:pt x="263" y="674"/>
                    <a:pt x="584" y="698"/>
                  </a:cubicBezTo>
                  <a:cubicBezTo>
                    <a:pt x="601" y="700"/>
                    <a:pt x="618" y="700"/>
                    <a:pt x="634" y="700"/>
                  </a:cubicBezTo>
                  <a:cubicBezTo>
                    <a:pt x="743" y="700"/>
                    <a:pt x="836" y="667"/>
                    <a:pt x="929" y="615"/>
                  </a:cubicBezTo>
                  <a:cubicBezTo>
                    <a:pt x="876" y="418"/>
                    <a:pt x="748" y="0"/>
                    <a:pt x="411" y="0"/>
                  </a:cubicBezTo>
                  <a:close/>
                </a:path>
              </a:pathLst>
            </a:custGeom>
            <a:solidFill>
              <a:srgbClr val="CC6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맑은 고딕"/>
                <a:cs typeface="Arial"/>
                <a:sym typeface="Arial"/>
              </a:endParaRPr>
            </a:p>
          </p:txBody>
        </p:sp>
        <p:sp>
          <p:nvSpPr>
            <p:cNvPr id="49" name="Google Shape;661;p35"/>
            <p:cNvSpPr/>
            <p:nvPr/>
          </p:nvSpPr>
          <p:spPr>
            <a:xfrm>
              <a:off x="2110832" y="1733432"/>
              <a:ext cx="45540" cy="47444"/>
            </a:xfrm>
            <a:custGeom>
              <a:avLst/>
              <a:gdLst/>
              <a:ahLst/>
              <a:cxnLst/>
              <a:rect l="l" t="t" r="r" b="b"/>
              <a:pathLst>
                <a:path w="930" h="1013" extrusionOk="0">
                  <a:moveTo>
                    <a:pt x="929" y="917"/>
                  </a:moveTo>
                  <a:cubicBezTo>
                    <a:pt x="822" y="976"/>
                    <a:pt x="715" y="1012"/>
                    <a:pt x="584" y="1000"/>
                  </a:cubicBezTo>
                  <a:cubicBezTo>
                    <a:pt x="263" y="976"/>
                    <a:pt x="108" y="738"/>
                    <a:pt x="1" y="464"/>
                  </a:cubicBezTo>
                  <a:cubicBezTo>
                    <a:pt x="656" y="0"/>
                    <a:pt x="858" y="655"/>
                    <a:pt x="929" y="917"/>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맑은 고딕"/>
                <a:cs typeface="Arial"/>
                <a:sym typeface="Arial"/>
              </a:endParaRPr>
            </a:p>
          </p:txBody>
        </p:sp>
        <p:sp>
          <p:nvSpPr>
            <p:cNvPr id="50" name="Google Shape;662;p35"/>
            <p:cNvSpPr/>
            <p:nvPr/>
          </p:nvSpPr>
          <p:spPr>
            <a:xfrm>
              <a:off x="1706821" y="1537140"/>
              <a:ext cx="201795" cy="192398"/>
            </a:xfrm>
            <a:custGeom>
              <a:avLst/>
              <a:gdLst/>
              <a:ahLst/>
              <a:cxnLst/>
              <a:rect l="l" t="t" r="r" b="b"/>
              <a:pathLst>
                <a:path w="4121" h="4108" extrusionOk="0">
                  <a:moveTo>
                    <a:pt x="2061" y="0"/>
                  </a:moveTo>
                  <a:cubicBezTo>
                    <a:pt x="929" y="0"/>
                    <a:pt x="1" y="917"/>
                    <a:pt x="1" y="2048"/>
                  </a:cubicBezTo>
                  <a:cubicBezTo>
                    <a:pt x="1" y="3179"/>
                    <a:pt x="929" y="4108"/>
                    <a:pt x="2061" y="4108"/>
                  </a:cubicBezTo>
                  <a:cubicBezTo>
                    <a:pt x="3192" y="4108"/>
                    <a:pt x="4120" y="3179"/>
                    <a:pt x="4120" y="2048"/>
                  </a:cubicBezTo>
                  <a:cubicBezTo>
                    <a:pt x="4120" y="917"/>
                    <a:pt x="3204" y="0"/>
                    <a:pt x="2061" y="0"/>
                  </a:cubicBezTo>
                  <a:close/>
                </a:path>
              </a:pathLst>
            </a:custGeom>
            <a:solidFill>
              <a:srgbClr val="FFD1B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맑은 고딕"/>
                <a:cs typeface="Arial"/>
                <a:sym typeface="Arial"/>
              </a:endParaRPr>
            </a:p>
          </p:txBody>
        </p:sp>
        <p:sp>
          <p:nvSpPr>
            <p:cNvPr id="51" name="Google Shape;663;p35"/>
            <p:cNvSpPr/>
            <p:nvPr/>
          </p:nvSpPr>
          <p:spPr>
            <a:xfrm>
              <a:off x="1788740" y="1621727"/>
              <a:ext cx="83734" cy="58075"/>
            </a:xfrm>
            <a:custGeom>
              <a:avLst/>
              <a:gdLst/>
              <a:ahLst/>
              <a:cxnLst/>
              <a:rect l="l" t="t" r="r" b="b"/>
              <a:pathLst>
                <a:path w="1710" h="1240" extrusionOk="0">
                  <a:moveTo>
                    <a:pt x="412" y="1"/>
                  </a:moveTo>
                  <a:cubicBezTo>
                    <a:pt x="332" y="1"/>
                    <a:pt x="248" y="9"/>
                    <a:pt x="161" y="28"/>
                  </a:cubicBezTo>
                  <a:cubicBezTo>
                    <a:pt x="161" y="28"/>
                    <a:pt x="0" y="1240"/>
                    <a:pt x="748" y="1240"/>
                  </a:cubicBezTo>
                  <a:cubicBezTo>
                    <a:pt x="975" y="1240"/>
                    <a:pt x="1285" y="1128"/>
                    <a:pt x="1709" y="837"/>
                  </a:cubicBezTo>
                  <a:cubicBezTo>
                    <a:pt x="1709" y="837"/>
                    <a:pt x="1217" y="1"/>
                    <a:pt x="412" y="1"/>
                  </a:cubicBezTo>
                  <a:close/>
                </a:path>
              </a:pathLst>
            </a:custGeom>
            <a:solidFill>
              <a:srgbClr val="E5806C">
                <a:alpha val="4078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맑은 고딕"/>
                <a:cs typeface="Arial"/>
                <a:sym typeface="Arial"/>
              </a:endParaRPr>
            </a:p>
          </p:txBody>
        </p:sp>
        <p:sp>
          <p:nvSpPr>
            <p:cNvPr id="52" name="Google Shape;664;p35"/>
            <p:cNvSpPr/>
            <p:nvPr/>
          </p:nvSpPr>
          <p:spPr>
            <a:xfrm>
              <a:off x="1769203" y="1615966"/>
              <a:ext cx="103272" cy="45008"/>
            </a:xfrm>
            <a:custGeom>
              <a:avLst/>
              <a:gdLst/>
              <a:ahLst/>
              <a:cxnLst/>
              <a:rect l="l" t="t" r="r" b="b"/>
              <a:pathLst>
                <a:path w="2109" h="961" extrusionOk="0">
                  <a:moveTo>
                    <a:pt x="864" y="1"/>
                  </a:moveTo>
                  <a:cubicBezTo>
                    <a:pt x="609" y="1"/>
                    <a:pt x="320" y="101"/>
                    <a:pt x="1" y="365"/>
                  </a:cubicBezTo>
                  <a:cubicBezTo>
                    <a:pt x="1" y="365"/>
                    <a:pt x="260" y="216"/>
                    <a:pt x="653" y="216"/>
                  </a:cubicBezTo>
                  <a:cubicBezTo>
                    <a:pt x="1046" y="216"/>
                    <a:pt x="1572" y="365"/>
                    <a:pt x="2108" y="960"/>
                  </a:cubicBezTo>
                  <a:cubicBezTo>
                    <a:pt x="2108" y="960"/>
                    <a:pt x="1652" y="1"/>
                    <a:pt x="864" y="1"/>
                  </a:cubicBezTo>
                  <a:close/>
                </a:path>
              </a:pathLst>
            </a:custGeom>
            <a:solidFill>
              <a:srgbClr val="E5806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맑은 고딕"/>
                <a:cs typeface="Arial"/>
                <a:sym typeface="Arial"/>
              </a:endParaRPr>
            </a:p>
          </p:txBody>
        </p:sp>
        <p:sp>
          <p:nvSpPr>
            <p:cNvPr id="53" name="Google Shape;665;p35"/>
            <p:cNvSpPr/>
            <p:nvPr/>
          </p:nvSpPr>
          <p:spPr>
            <a:xfrm>
              <a:off x="2390079" y="1537140"/>
              <a:ext cx="201207" cy="192398"/>
            </a:xfrm>
            <a:custGeom>
              <a:avLst/>
              <a:gdLst/>
              <a:ahLst/>
              <a:cxnLst/>
              <a:rect l="l" t="t" r="r" b="b"/>
              <a:pathLst>
                <a:path w="4109" h="4108" extrusionOk="0">
                  <a:moveTo>
                    <a:pt x="2049" y="0"/>
                  </a:moveTo>
                  <a:cubicBezTo>
                    <a:pt x="918" y="0"/>
                    <a:pt x="1" y="917"/>
                    <a:pt x="1" y="2048"/>
                  </a:cubicBezTo>
                  <a:cubicBezTo>
                    <a:pt x="1" y="3179"/>
                    <a:pt x="918" y="4108"/>
                    <a:pt x="2049" y="4108"/>
                  </a:cubicBezTo>
                  <a:cubicBezTo>
                    <a:pt x="3180" y="4108"/>
                    <a:pt x="4109" y="3179"/>
                    <a:pt x="4109" y="2048"/>
                  </a:cubicBezTo>
                  <a:cubicBezTo>
                    <a:pt x="4109" y="917"/>
                    <a:pt x="3180" y="0"/>
                    <a:pt x="2049" y="0"/>
                  </a:cubicBezTo>
                  <a:close/>
                </a:path>
              </a:pathLst>
            </a:custGeom>
            <a:solidFill>
              <a:srgbClr val="FFD1B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맑은 고딕"/>
                <a:cs typeface="Arial"/>
                <a:sym typeface="Arial"/>
              </a:endParaRPr>
            </a:p>
          </p:txBody>
        </p:sp>
        <p:sp>
          <p:nvSpPr>
            <p:cNvPr id="54" name="Google Shape;666;p35"/>
            <p:cNvSpPr/>
            <p:nvPr/>
          </p:nvSpPr>
          <p:spPr>
            <a:xfrm>
              <a:off x="2425726" y="1621727"/>
              <a:ext cx="84616" cy="58075"/>
            </a:xfrm>
            <a:custGeom>
              <a:avLst/>
              <a:gdLst/>
              <a:ahLst/>
              <a:cxnLst/>
              <a:rect l="l" t="t" r="r" b="b"/>
              <a:pathLst>
                <a:path w="1728" h="1240" extrusionOk="0">
                  <a:moveTo>
                    <a:pt x="1305" y="1"/>
                  </a:moveTo>
                  <a:cubicBezTo>
                    <a:pt x="491" y="1"/>
                    <a:pt x="0" y="837"/>
                    <a:pt x="11" y="837"/>
                  </a:cubicBezTo>
                  <a:cubicBezTo>
                    <a:pt x="438" y="1128"/>
                    <a:pt x="750" y="1240"/>
                    <a:pt x="977" y="1240"/>
                  </a:cubicBezTo>
                  <a:cubicBezTo>
                    <a:pt x="1727" y="1240"/>
                    <a:pt x="1559" y="28"/>
                    <a:pt x="1559" y="28"/>
                  </a:cubicBezTo>
                  <a:cubicBezTo>
                    <a:pt x="1471" y="9"/>
                    <a:pt x="1387" y="1"/>
                    <a:pt x="1305" y="1"/>
                  </a:cubicBezTo>
                  <a:close/>
                </a:path>
              </a:pathLst>
            </a:custGeom>
            <a:solidFill>
              <a:srgbClr val="E5806C">
                <a:alpha val="4078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맑은 고딕"/>
                <a:cs typeface="Arial"/>
                <a:sym typeface="Arial"/>
              </a:endParaRPr>
            </a:p>
          </p:txBody>
        </p:sp>
        <p:sp>
          <p:nvSpPr>
            <p:cNvPr id="55" name="Google Shape;667;p35"/>
            <p:cNvSpPr/>
            <p:nvPr/>
          </p:nvSpPr>
          <p:spPr>
            <a:xfrm>
              <a:off x="2425824" y="1615966"/>
              <a:ext cx="104252" cy="45008"/>
            </a:xfrm>
            <a:custGeom>
              <a:avLst/>
              <a:gdLst/>
              <a:ahLst/>
              <a:cxnLst/>
              <a:rect l="l" t="t" r="r" b="b"/>
              <a:pathLst>
                <a:path w="2129" h="961" extrusionOk="0">
                  <a:moveTo>
                    <a:pt x="1257" y="1"/>
                  </a:moveTo>
                  <a:cubicBezTo>
                    <a:pt x="461" y="1"/>
                    <a:pt x="0" y="960"/>
                    <a:pt x="9" y="960"/>
                  </a:cubicBezTo>
                  <a:cubicBezTo>
                    <a:pt x="545" y="365"/>
                    <a:pt x="1075" y="216"/>
                    <a:pt x="1471" y="216"/>
                  </a:cubicBezTo>
                  <a:cubicBezTo>
                    <a:pt x="1866" y="216"/>
                    <a:pt x="2128" y="365"/>
                    <a:pt x="2128" y="365"/>
                  </a:cubicBezTo>
                  <a:cubicBezTo>
                    <a:pt x="1806" y="101"/>
                    <a:pt x="1514" y="1"/>
                    <a:pt x="1257" y="1"/>
                  </a:cubicBezTo>
                  <a:close/>
                </a:path>
              </a:pathLst>
            </a:custGeom>
            <a:solidFill>
              <a:srgbClr val="E5806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맑은 고딕"/>
                <a:cs typeface="Arial"/>
                <a:sym typeface="Arial"/>
              </a:endParaRPr>
            </a:p>
          </p:txBody>
        </p:sp>
        <p:sp>
          <p:nvSpPr>
            <p:cNvPr id="56" name="Google Shape;668;p35"/>
            <p:cNvSpPr/>
            <p:nvPr/>
          </p:nvSpPr>
          <p:spPr>
            <a:xfrm>
              <a:off x="1834522" y="1208113"/>
              <a:ext cx="628547" cy="694282"/>
            </a:xfrm>
            <a:custGeom>
              <a:avLst/>
              <a:gdLst/>
              <a:ahLst/>
              <a:cxnLst/>
              <a:rect l="l" t="t" r="r" b="b"/>
              <a:pathLst>
                <a:path w="12836" h="14824" extrusionOk="0">
                  <a:moveTo>
                    <a:pt x="6418" y="0"/>
                  </a:moveTo>
                  <a:cubicBezTo>
                    <a:pt x="512" y="0"/>
                    <a:pt x="0" y="4858"/>
                    <a:pt x="0" y="8406"/>
                  </a:cubicBezTo>
                  <a:cubicBezTo>
                    <a:pt x="0" y="11954"/>
                    <a:pt x="2370" y="14824"/>
                    <a:pt x="6418" y="14824"/>
                  </a:cubicBezTo>
                  <a:cubicBezTo>
                    <a:pt x="10513" y="14824"/>
                    <a:pt x="12835" y="11954"/>
                    <a:pt x="12835" y="8406"/>
                  </a:cubicBezTo>
                  <a:cubicBezTo>
                    <a:pt x="12835" y="4858"/>
                    <a:pt x="12323" y="0"/>
                    <a:pt x="6418" y="0"/>
                  </a:cubicBezTo>
                  <a:close/>
                </a:path>
              </a:pathLst>
            </a:custGeom>
            <a:solidFill>
              <a:srgbClr val="FFD1B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맑은 고딕"/>
                <a:cs typeface="Arial"/>
                <a:sym typeface="Arial"/>
              </a:endParaRPr>
            </a:p>
          </p:txBody>
        </p:sp>
        <p:sp>
          <p:nvSpPr>
            <p:cNvPr id="57" name="Google Shape;669;p35"/>
            <p:cNvSpPr/>
            <p:nvPr/>
          </p:nvSpPr>
          <p:spPr>
            <a:xfrm>
              <a:off x="2271192" y="1617886"/>
              <a:ext cx="26247" cy="30817"/>
            </a:xfrm>
            <a:custGeom>
              <a:avLst/>
              <a:gdLst/>
              <a:ahLst/>
              <a:cxnLst/>
              <a:rect l="l" t="t" r="r" b="b"/>
              <a:pathLst>
                <a:path w="536" h="658" extrusionOk="0">
                  <a:moveTo>
                    <a:pt x="245" y="0"/>
                  </a:moveTo>
                  <a:cubicBezTo>
                    <a:pt x="114" y="0"/>
                    <a:pt x="0" y="146"/>
                    <a:pt x="0" y="324"/>
                  </a:cubicBezTo>
                  <a:cubicBezTo>
                    <a:pt x="0" y="502"/>
                    <a:pt x="119" y="657"/>
                    <a:pt x="274" y="657"/>
                  </a:cubicBezTo>
                  <a:cubicBezTo>
                    <a:pt x="417" y="657"/>
                    <a:pt x="536" y="502"/>
                    <a:pt x="536" y="324"/>
                  </a:cubicBezTo>
                  <a:cubicBezTo>
                    <a:pt x="536" y="145"/>
                    <a:pt x="417" y="2"/>
                    <a:pt x="274" y="2"/>
                  </a:cubicBezTo>
                  <a:cubicBezTo>
                    <a:pt x="264" y="1"/>
                    <a:pt x="254" y="0"/>
                    <a:pt x="245" y="0"/>
                  </a:cubicBezTo>
                  <a:close/>
                </a:path>
              </a:pathLst>
            </a:custGeom>
            <a:solidFill>
              <a:srgbClr val="3D3C3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맑은 고딕"/>
                <a:cs typeface="Arial"/>
                <a:sym typeface="Arial"/>
              </a:endParaRPr>
            </a:p>
          </p:txBody>
        </p:sp>
        <p:sp>
          <p:nvSpPr>
            <p:cNvPr id="58" name="Google Shape;670;p35"/>
            <p:cNvSpPr/>
            <p:nvPr/>
          </p:nvSpPr>
          <p:spPr>
            <a:xfrm>
              <a:off x="2264190" y="1567162"/>
              <a:ext cx="55431" cy="19624"/>
            </a:xfrm>
            <a:custGeom>
              <a:avLst/>
              <a:gdLst/>
              <a:ahLst/>
              <a:cxnLst/>
              <a:rect l="l" t="t" r="r" b="b"/>
              <a:pathLst>
                <a:path w="1132" h="419" extrusionOk="0">
                  <a:moveTo>
                    <a:pt x="402" y="1"/>
                  </a:moveTo>
                  <a:cubicBezTo>
                    <a:pt x="155" y="1"/>
                    <a:pt x="0" y="145"/>
                    <a:pt x="0" y="145"/>
                  </a:cubicBezTo>
                  <a:cubicBezTo>
                    <a:pt x="124" y="90"/>
                    <a:pt x="244" y="68"/>
                    <a:pt x="356" y="68"/>
                  </a:cubicBezTo>
                  <a:cubicBezTo>
                    <a:pt x="804" y="68"/>
                    <a:pt x="1131" y="419"/>
                    <a:pt x="1131" y="419"/>
                  </a:cubicBezTo>
                  <a:cubicBezTo>
                    <a:pt x="852" y="92"/>
                    <a:pt x="598" y="1"/>
                    <a:pt x="402" y="1"/>
                  </a:cubicBezTo>
                  <a:close/>
                </a:path>
              </a:pathLst>
            </a:custGeom>
            <a:solidFill>
              <a:srgbClr val="EFA38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맑은 고딕"/>
                <a:cs typeface="Arial"/>
                <a:sym typeface="Arial"/>
              </a:endParaRPr>
            </a:p>
          </p:txBody>
        </p:sp>
        <p:sp>
          <p:nvSpPr>
            <p:cNvPr id="59" name="Google Shape;671;p35"/>
            <p:cNvSpPr/>
            <p:nvPr/>
          </p:nvSpPr>
          <p:spPr>
            <a:xfrm>
              <a:off x="2230943" y="1494425"/>
              <a:ext cx="132996" cy="77278"/>
            </a:xfrm>
            <a:custGeom>
              <a:avLst/>
              <a:gdLst/>
              <a:ahLst/>
              <a:cxnLst/>
              <a:rect l="l" t="t" r="r" b="b"/>
              <a:pathLst>
                <a:path w="2716" h="1650" extrusionOk="0">
                  <a:moveTo>
                    <a:pt x="1250" y="0"/>
                  </a:moveTo>
                  <a:cubicBezTo>
                    <a:pt x="758" y="0"/>
                    <a:pt x="318" y="260"/>
                    <a:pt x="179" y="686"/>
                  </a:cubicBezTo>
                  <a:cubicBezTo>
                    <a:pt x="0" y="1233"/>
                    <a:pt x="679" y="936"/>
                    <a:pt x="1322" y="1150"/>
                  </a:cubicBezTo>
                  <a:cubicBezTo>
                    <a:pt x="1785" y="1293"/>
                    <a:pt x="2111" y="1650"/>
                    <a:pt x="2325" y="1650"/>
                  </a:cubicBezTo>
                  <a:cubicBezTo>
                    <a:pt x="2414" y="1650"/>
                    <a:pt x="2484" y="1588"/>
                    <a:pt x="2537" y="1424"/>
                  </a:cubicBezTo>
                  <a:cubicBezTo>
                    <a:pt x="2715" y="876"/>
                    <a:pt x="2322" y="269"/>
                    <a:pt x="1679" y="67"/>
                  </a:cubicBezTo>
                  <a:cubicBezTo>
                    <a:pt x="1536" y="22"/>
                    <a:pt x="1391" y="0"/>
                    <a:pt x="1250" y="0"/>
                  </a:cubicBezTo>
                  <a:close/>
                </a:path>
              </a:pathLst>
            </a:custGeom>
            <a:solidFill>
              <a:srgbClr val="3D3C3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맑은 고딕"/>
                <a:cs typeface="Arial"/>
                <a:sym typeface="Arial"/>
              </a:endParaRPr>
            </a:p>
          </p:txBody>
        </p:sp>
        <p:sp>
          <p:nvSpPr>
            <p:cNvPr id="60" name="Google Shape;672;p35"/>
            <p:cNvSpPr/>
            <p:nvPr/>
          </p:nvSpPr>
          <p:spPr>
            <a:xfrm>
              <a:off x="2043799" y="1618542"/>
              <a:ext cx="25120" cy="29600"/>
            </a:xfrm>
            <a:custGeom>
              <a:avLst/>
              <a:gdLst/>
              <a:ahLst/>
              <a:cxnLst/>
              <a:rect l="l" t="t" r="r" b="b"/>
              <a:pathLst>
                <a:path w="513" h="632" extrusionOk="0">
                  <a:moveTo>
                    <a:pt x="251" y="0"/>
                  </a:moveTo>
                  <a:cubicBezTo>
                    <a:pt x="120" y="0"/>
                    <a:pt x="1" y="131"/>
                    <a:pt x="1" y="310"/>
                  </a:cubicBezTo>
                  <a:cubicBezTo>
                    <a:pt x="1" y="477"/>
                    <a:pt x="120" y="631"/>
                    <a:pt x="251" y="631"/>
                  </a:cubicBezTo>
                  <a:cubicBezTo>
                    <a:pt x="382" y="631"/>
                    <a:pt x="513" y="488"/>
                    <a:pt x="513" y="310"/>
                  </a:cubicBezTo>
                  <a:cubicBezTo>
                    <a:pt x="513" y="131"/>
                    <a:pt x="405" y="0"/>
                    <a:pt x="251" y="0"/>
                  </a:cubicBezTo>
                  <a:close/>
                </a:path>
              </a:pathLst>
            </a:custGeom>
            <a:solidFill>
              <a:srgbClr val="3D3C3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맑은 고딕"/>
                <a:cs typeface="Arial"/>
                <a:sym typeface="Arial"/>
              </a:endParaRPr>
            </a:p>
          </p:txBody>
        </p:sp>
        <p:sp>
          <p:nvSpPr>
            <p:cNvPr id="61" name="Google Shape;673;p35"/>
            <p:cNvSpPr/>
            <p:nvPr/>
          </p:nvSpPr>
          <p:spPr>
            <a:xfrm>
              <a:off x="2017553" y="1578263"/>
              <a:ext cx="52542" cy="22481"/>
            </a:xfrm>
            <a:custGeom>
              <a:avLst/>
              <a:gdLst/>
              <a:ahLst/>
              <a:cxnLst/>
              <a:rect l="l" t="t" r="r" b="b"/>
              <a:pathLst>
                <a:path w="1073" h="480" extrusionOk="0">
                  <a:moveTo>
                    <a:pt x="676" y="1"/>
                  </a:moveTo>
                  <a:cubicBezTo>
                    <a:pt x="108" y="1"/>
                    <a:pt x="1" y="459"/>
                    <a:pt x="1" y="479"/>
                  </a:cubicBezTo>
                  <a:cubicBezTo>
                    <a:pt x="232" y="109"/>
                    <a:pt x="614" y="44"/>
                    <a:pt x="854" y="44"/>
                  </a:cubicBezTo>
                  <a:cubicBezTo>
                    <a:pt x="984" y="44"/>
                    <a:pt x="1072" y="63"/>
                    <a:pt x="1072" y="63"/>
                  </a:cubicBezTo>
                  <a:cubicBezTo>
                    <a:pt x="920" y="19"/>
                    <a:pt x="789" y="1"/>
                    <a:pt x="676" y="1"/>
                  </a:cubicBezTo>
                  <a:close/>
                </a:path>
              </a:pathLst>
            </a:custGeom>
            <a:solidFill>
              <a:srgbClr val="EFA38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맑은 고딕"/>
                <a:cs typeface="Arial"/>
                <a:sym typeface="Arial"/>
              </a:endParaRPr>
            </a:p>
          </p:txBody>
        </p:sp>
        <p:sp>
          <p:nvSpPr>
            <p:cNvPr id="62" name="Google Shape;674;p35"/>
            <p:cNvSpPr/>
            <p:nvPr/>
          </p:nvSpPr>
          <p:spPr>
            <a:xfrm>
              <a:off x="1965112" y="1500139"/>
              <a:ext cx="131233" cy="76622"/>
            </a:xfrm>
            <a:custGeom>
              <a:avLst/>
              <a:gdLst/>
              <a:ahLst/>
              <a:cxnLst/>
              <a:rect l="l" t="t" r="r" b="b"/>
              <a:pathLst>
                <a:path w="2680" h="1636" extrusionOk="0">
                  <a:moveTo>
                    <a:pt x="1450" y="0"/>
                  </a:moveTo>
                  <a:cubicBezTo>
                    <a:pt x="1315" y="0"/>
                    <a:pt x="1176" y="21"/>
                    <a:pt x="1036" y="64"/>
                  </a:cubicBezTo>
                  <a:cubicBezTo>
                    <a:pt x="393" y="254"/>
                    <a:pt x="0" y="861"/>
                    <a:pt x="167" y="1409"/>
                  </a:cubicBezTo>
                  <a:cubicBezTo>
                    <a:pt x="216" y="1574"/>
                    <a:pt x="284" y="1635"/>
                    <a:pt x="371" y="1635"/>
                  </a:cubicBezTo>
                  <a:cubicBezTo>
                    <a:pt x="582" y="1635"/>
                    <a:pt x="907" y="1282"/>
                    <a:pt x="1369" y="1147"/>
                  </a:cubicBezTo>
                  <a:cubicBezTo>
                    <a:pt x="2024" y="957"/>
                    <a:pt x="2679" y="1266"/>
                    <a:pt x="2512" y="719"/>
                  </a:cubicBezTo>
                  <a:cubicBezTo>
                    <a:pt x="2381" y="278"/>
                    <a:pt x="1948" y="0"/>
                    <a:pt x="1450" y="0"/>
                  </a:cubicBezTo>
                  <a:close/>
                </a:path>
              </a:pathLst>
            </a:custGeom>
            <a:solidFill>
              <a:srgbClr val="3D3C3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맑은 고딕"/>
                <a:cs typeface="Arial"/>
                <a:sym typeface="Arial"/>
              </a:endParaRPr>
            </a:p>
          </p:txBody>
        </p:sp>
        <p:sp>
          <p:nvSpPr>
            <p:cNvPr id="63" name="Google Shape;675;p35"/>
            <p:cNvSpPr/>
            <p:nvPr/>
          </p:nvSpPr>
          <p:spPr>
            <a:xfrm>
              <a:off x="1877660" y="1648096"/>
              <a:ext cx="63021" cy="47444"/>
            </a:xfrm>
            <a:custGeom>
              <a:avLst/>
              <a:gdLst/>
              <a:ahLst/>
              <a:cxnLst/>
              <a:rect l="l" t="t" r="r" b="b"/>
              <a:pathLst>
                <a:path w="1287" h="1013" extrusionOk="0">
                  <a:moveTo>
                    <a:pt x="643" y="0"/>
                  </a:moveTo>
                  <a:cubicBezTo>
                    <a:pt x="286" y="0"/>
                    <a:pt x="0" y="238"/>
                    <a:pt x="0" y="500"/>
                  </a:cubicBezTo>
                  <a:cubicBezTo>
                    <a:pt x="0" y="786"/>
                    <a:pt x="286" y="1012"/>
                    <a:pt x="643" y="1012"/>
                  </a:cubicBezTo>
                  <a:cubicBezTo>
                    <a:pt x="1000" y="1012"/>
                    <a:pt x="1286" y="786"/>
                    <a:pt x="1286" y="500"/>
                  </a:cubicBezTo>
                  <a:cubicBezTo>
                    <a:pt x="1286" y="215"/>
                    <a:pt x="1000" y="0"/>
                    <a:pt x="643" y="0"/>
                  </a:cubicBezTo>
                  <a:close/>
                </a:path>
              </a:pathLst>
            </a:custGeom>
            <a:solidFill>
              <a:srgbClr val="E5806C">
                <a:alpha val="4078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맑은 고딕"/>
                <a:cs typeface="Arial"/>
                <a:sym typeface="Arial"/>
              </a:endParaRPr>
            </a:p>
          </p:txBody>
        </p:sp>
        <p:sp>
          <p:nvSpPr>
            <p:cNvPr id="64" name="Google Shape;676;p35"/>
            <p:cNvSpPr/>
            <p:nvPr/>
          </p:nvSpPr>
          <p:spPr>
            <a:xfrm>
              <a:off x="2335875" y="1656433"/>
              <a:ext cx="63021" cy="46929"/>
            </a:xfrm>
            <a:custGeom>
              <a:avLst/>
              <a:gdLst/>
              <a:ahLst/>
              <a:cxnLst/>
              <a:rect l="l" t="t" r="r" b="b"/>
              <a:pathLst>
                <a:path w="1287" h="1002" extrusionOk="0">
                  <a:moveTo>
                    <a:pt x="644" y="1"/>
                  </a:moveTo>
                  <a:cubicBezTo>
                    <a:pt x="286" y="1"/>
                    <a:pt x="1" y="239"/>
                    <a:pt x="1" y="501"/>
                  </a:cubicBezTo>
                  <a:cubicBezTo>
                    <a:pt x="1" y="787"/>
                    <a:pt x="286" y="1001"/>
                    <a:pt x="644" y="1001"/>
                  </a:cubicBezTo>
                  <a:cubicBezTo>
                    <a:pt x="1001" y="1001"/>
                    <a:pt x="1286" y="787"/>
                    <a:pt x="1286" y="501"/>
                  </a:cubicBezTo>
                  <a:cubicBezTo>
                    <a:pt x="1286" y="215"/>
                    <a:pt x="1001" y="1"/>
                    <a:pt x="644" y="1"/>
                  </a:cubicBezTo>
                  <a:close/>
                </a:path>
              </a:pathLst>
            </a:custGeom>
            <a:solidFill>
              <a:srgbClr val="E5806C">
                <a:alpha val="4078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맑은 고딕"/>
                <a:cs typeface="Arial"/>
                <a:sym typeface="Arial"/>
              </a:endParaRPr>
            </a:p>
          </p:txBody>
        </p:sp>
        <p:sp>
          <p:nvSpPr>
            <p:cNvPr id="65" name="Google Shape;677;p35"/>
            <p:cNvSpPr/>
            <p:nvPr/>
          </p:nvSpPr>
          <p:spPr>
            <a:xfrm>
              <a:off x="2145842" y="1648705"/>
              <a:ext cx="76977" cy="56858"/>
            </a:xfrm>
            <a:custGeom>
              <a:avLst/>
              <a:gdLst/>
              <a:ahLst/>
              <a:cxnLst/>
              <a:rect l="l" t="t" r="r" b="b"/>
              <a:pathLst>
                <a:path w="1572" h="1214" extrusionOk="0">
                  <a:moveTo>
                    <a:pt x="874" y="1"/>
                  </a:moveTo>
                  <a:cubicBezTo>
                    <a:pt x="470" y="1"/>
                    <a:pt x="0" y="106"/>
                    <a:pt x="0" y="106"/>
                  </a:cubicBezTo>
                  <a:lnTo>
                    <a:pt x="0" y="1214"/>
                  </a:lnTo>
                  <a:cubicBezTo>
                    <a:pt x="619" y="1214"/>
                    <a:pt x="1572" y="583"/>
                    <a:pt x="1429" y="190"/>
                  </a:cubicBezTo>
                  <a:cubicBezTo>
                    <a:pt x="1368" y="45"/>
                    <a:pt x="1135" y="1"/>
                    <a:pt x="874" y="1"/>
                  </a:cubicBezTo>
                  <a:close/>
                </a:path>
              </a:pathLst>
            </a:custGeom>
            <a:solidFill>
              <a:srgbClr val="FFD1B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맑은 고딕"/>
                <a:cs typeface="Arial"/>
                <a:sym typeface="Arial"/>
              </a:endParaRPr>
            </a:p>
          </p:txBody>
        </p:sp>
        <p:sp>
          <p:nvSpPr>
            <p:cNvPr id="66" name="Google Shape;678;p35"/>
            <p:cNvSpPr/>
            <p:nvPr/>
          </p:nvSpPr>
          <p:spPr>
            <a:xfrm>
              <a:off x="2145842" y="1645848"/>
              <a:ext cx="74088" cy="59527"/>
            </a:xfrm>
            <a:custGeom>
              <a:avLst/>
              <a:gdLst/>
              <a:ahLst/>
              <a:cxnLst/>
              <a:rect l="l" t="t" r="r" b="b"/>
              <a:pathLst>
                <a:path w="1513" h="1271" extrusionOk="0">
                  <a:moveTo>
                    <a:pt x="846" y="1"/>
                  </a:moveTo>
                  <a:cubicBezTo>
                    <a:pt x="548" y="13"/>
                    <a:pt x="274" y="72"/>
                    <a:pt x="0" y="167"/>
                  </a:cubicBezTo>
                  <a:cubicBezTo>
                    <a:pt x="286" y="132"/>
                    <a:pt x="572" y="120"/>
                    <a:pt x="846" y="84"/>
                  </a:cubicBezTo>
                  <a:cubicBezTo>
                    <a:pt x="1000" y="84"/>
                    <a:pt x="1131" y="108"/>
                    <a:pt x="1250" y="144"/>
                  </a:cubicBezTo>
                  <a:cubicBezTo>
                    <a:pt x="1310" y="179"/>
                    <a:pt x="1357" y="203"/>
                    <a:pt x="1369" y="251"/>
                  </a:cubicBezTo>
                  <a:cubicBezTo>
                    <a:pt x="1369" y="298"/>
                    <a:pt x="1381" y="346"/>
                    <a:pt x="1357" y="406"/>
                  </a:cubicBezTo>
                  <a:cubicBezTo>
                    <a:pt x="1310" y="525"/>
                    <a:pt x="1215" y="620"/>
                    <a:pt x="1119" y="715"/>
                  </a:cubicBezTo>
                  <a:cubicBezTo>
                    <a:pt x="1024" y="822"/>
                    <a:pt x="905" y="894"/>
                    <a:pt x="786" y="965"/>
                  </a:cubicBezTo>
                  <a:cubicBezTo>
                    <a:pt x="548" y="1096"/>
                    <a:pt x="286" y="1215"/>
                    <a:pt x="0" y="1263"/>
                  </a:cubicBezTo>
                  <a:cubicBezTo>
                    <a:pt x="41" y="1268"/>
                    <a:pt x="83" y="1270"/>
                    <a:pt x="124" y="1270"/>
                  </a:cubicBezTo>
                  <a:cubicBezTo>
                    <a:pt x="371" y="1270"/>
                    <a:pt x="620" y="1184"/>
                    <a:pt x="834" y="1072"/>
                  </a:cubicBezTo>
                  <a:cubicBezTo>
                    <a:pt x="965" y="1013"/>
                    <a:pt x="1084" y="918"/>
                    <a:pt x="1203" y="834"/>
                  </a:cubicBezTo>
                  <a:cubicBezTo>
                    <a:pt x="1310" y="739"/>
                    <a:pt x="1429" y="620"/>
                    <a:pt x="1488" y="477"/>
                  </a:cubicBezTo>
                  <a:cubicBezTo>
                    <a:pt x="1512" y="406"/>
                    <a:pt x="1512" y="298"/>
                    <a:pt x="1488" y="203"/>
                  </a:cubicBezTo>
                  <a:cubicBezTo>
                    <a:pt x="1453" y="120"/>
                    <a:pt x="1369" y="72"/>
                    <a:pt x="1298" y="48"/>
                  </a:cubicBezTo>
                  <a:cubicBezTo>
                    <a:pt x="1143" y="1"/>
                    <a:pt x="1000" y="1"/>
                    <a:pt x="846" y="1"/>
                  </a:cubicBezTo>
                  <a:close/>
                </a:path>
              </a:pathLst>
            </a:custGeom>
            <a:solidFill>
              <a:srgbClr val="E5806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맑은 고딕"/>
                <a:cs typeface="Arial"/>
                <a:sym typeface="Arial"/>
              </a:endParaRPr>
            </a:p>
          </p:txBody>
        </p:sp>
        <p:sp>
          <p:nvSpPr>
            <p:cNvPr id="67" name="Google Shape;679;p35"/>
            <p:cNvSpPr/>
            <p:nvPr/>
          </p:nvSpPr>
          <p:spPr>
            <a:xfrm>
              <a:off x="2056040" y="1713902"/>
              <a:ext cx="92157" cy="49036"/>
            </a:xfrm>
            <a:custGeom>
              <a:avLst/>
              <a:gdLst/>
              <a:ahLst/>
              <a:cxnLst/>
              <a:rect l="l" t="t" r="r" b="b"/>
              <a:pathLst>
                <a:path w="1882" h="1047" extrusionOk="0">
                  <a:moveTo>
                    <a:pt x="1" y="0"/>
                  </a:moveTo>
                  <a:cubicBezTo>
                    <a:pt x="1" y="0"/>
                    <a:pt x="240" y="1046"/>
                    <a:pt x="829" y="1046"/>
                  </a:cubicBezTo>
                  <a:cubicBezTo>
                    <a:pt x="1101" y="1046"/>
                    <a:pt x="1449" y="822"/>
                    <a:pt x="1882" y="167"/>
                  </a:cubicBezTo>
                  <a:lnTo>
                    <a:pt x="1"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맑은 고딕"/>
                <a:cs typeface="Arial"/>
                <a:sym typeface="Arial"/>
              </a:endParaRPr>
            </a:p>
          </p:txBody>
        </p:sp>
        <p:sp>
          <p:nvSpPr>
            <p:cNvPr id="68" name="Google Shape;680;p35"/>
            <p:cNvSpPr/>
            <p:nvPr/>
          </p:nvSpPr>
          <p:spPr>
            <a:xfrm>
              <a:off x="1801862" y="1234294"/>
              <a:ext cx="693233" cy="367561"/>
            </a:xfrm>
            <a:custGeom>
              <a:avLst/>
              <a:gdLst/>
              <a:ahLst/>
              <a:cxnLst/>
              <a:rect l="l" t="t" r="r" b="b"/>
              <a:pathLst>
                <a:path w="14157" h="7848" extrusionOk="0">
                  <a:moveTo>
                    <a:pt x="7073" y="1"/>
                  </a:moveTo>
                  <a:cubicBezTo>
                    <a:pt x="0" y="1"/>
                    <a:pt x="667" y="6347"/>
                    <a:pt x="667" y="7847"/>
                  </a:cubicBezTo>
                  <a:cubicBezTo>
                    <a:pt x="667" y="7847"/>
                    <a:pt x="683" y="7848"/>
                    <a:pt x="713" y="7848"/>
                  </a:cubicBezTo>
                  <a:cubicBezTo>
                    <a:pt x="1244" y="7848"/>
                    <a:pt x="6130" y="7730"/>
                    <a:pt x="4418" y="3370"/>
                  </a:cubicBezTo>
                  <a:lnTo>
                    <a:pt x="4418" y="3370"/>
                  </a:lnTo>
                  <a:cubicBezTo>
                    <a:pt x="4418" y="3371"/>
                    <a:pt x="8335" y="6609"/>
                    <a:pt x="13490" y="7383"/>
                  </a:cubicBezTo>
                  <a:cubicBezTo>
                    <a:pt x="13490" y="7383"/>
                    <a:pt x="14157" y="1"/>
                    <a:pt x="7073" y="1"/>
                  </a:cubicBezTo>
                  <a:close/>
                </a:path>
              </a:pathLst>
            </a:custGeom>
            <a:solidFill>
              <a:srgbClr val="EFA38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맑은 고딕"/>
                <a:cs typeface="Arial"/>
                <a:sym typeface="Arial"/>
              </a:endParaRPr>
            </a:p>
          </p:txBody>
        </p:sp>
        <p:sp>
          <p:nvSpPr>
            <p:cNvPr id="69" name="Google Shape;681;p35"/>
            <p:cNvSpPr/>
            <p:nvPr/>
          </p:nvSpPr>
          <p:spPr>
            <a:xfrm>
              <a:off x="1801911" y="1199167"/>
              <a:ext cx="710127" cy="402687"/>
            </a:xfrm>
            <a:custGeom>
              <a:avLst/>
              <a:gdLst/>
              <a:ahLst/>
              <a:cxnLst/>
              <a:rect l="l" t="t" r="r" b="b"/>
              <a:pathLst>
                <a:path w="14502" h="8598" extrusionOk="0">
                  <a:moveTo>
                    <a:pt x="7054" y="1"/>
                  </a:moveTo>
                  <a:cubicBezTo>
                    <a:pt x="1" y="1"/>
                    <a:pt x="666" y="6967"/>
                    <a:pt x="666" y="8597"/>
                  </a:cubicBezTo>
                  <a:cubicBezTo>
                    <a:pt x="666" y="8597"/>
                    <a:pt x="680" y="8597"/>
                    <a:pt x="705" y="8597"/>
                  </a:cubicBezTo>
                  <a:cubicBezTo>
                    <a:pt x="1198" y="8597"/>
                    <a:pt x="6137" y="8479"/>
                    <a:pt x="4417" y="3692"/>
                  </a:cubicBezTo>
                  <a:lnTo>
                    <a:pt x="4417" y="3692"/>
                  </a:lnTo>
                  <a:cubicBezTo>
                    <a:pt x="4417" y="3692"/>
                    <a:pt x="8334" y="7240"/>
                    <a:pt x="13489" y="8097"/>
                  </a:cubicBezTo>
                  <a:cubicBezTo>
                    <a:pt x="13489" y="8097"/>
                    <a:pt x="14501" y="1"/>
                    <a:pt x="7072" y="1"/>
                  </a:cubicBezTo>
                  <a:cubicBezTo>
                    <a:pt x="7066" y="1"/>
                    <a:pt x="7060" y="1"/>
                    <a:pt x="7054" y="1"/>
                  </a:cubicBezTo>
                  <a:close/>
                </a:path>
              </a:pathLst>
            </a:custGeom>
            <a:solidFill>
              <a:srgbClr val="3D3C3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맑은 고딕"/>
                <a:cs typeface="Arial"/>
                <a:sym typeface="Arial"/>
              </a:endParaRPr>
            </a:p>
          </p:txBody>
        </p:sp>
      </p:grpSp>
      <p:grpSp>
        <p:nvGrpSpPr>
          <p:cNvPr id="70" name="Google Shape;132;p16"/>
          <p:cNvGrpSpPr/>
          <p:nvPr/>
        </p:nvGrpSpPr>
        <p:grpSpPr>
          <a:xfrm>
            <a:off x="6261316" y="1293086"/>
            <a:ext cx="5598404" cy="4658263"/>
            <a:chOff x="4386721" y="1217320"/>
            <a:chExt cx="2179549" cy="2522077"/>
          </a:xfrm>
        </p:grpSpPr>
        <p:sp>
          <p:nvSpPr>
            <p:cNvPr id="71" name="Google Shape;133;p16"/>
            <p:cNvSpPr/>
            <p:nvPr/>
          </p:nvSpPr>
          <p:spPr>
            <a:xfrm>
              <a:off x="4395840" y="1448352"/>
              <a:ext cx="2145208" cy="2281948"/>
            </a:xfrm>
            <a:custGeom>
              <a:avLst/>
              <a:gdLst/>
              <a:ahLst/>
              <a:cxnLst/>
              <a:rect l="l" t="t" r="r" b="b"/>
              <a:pathLst>
                <a:path w="99511" h="105854" extrusionOk="0">
                  <a:moveTo>
                    <a:pt x="11527" y="0"/>
                  </a:moveTo>
                  <a:cubicBezTo>
                    <a:pt x="8761" y="0"/>
                    <a:pt x="4347" y="236"/>
                    <a:pt x="3252" y="1681"/>
                  </a:cubicBezTo>
                  <a:cubicBezTo>
                    <a:pt x="1626" y="3860"/>
                    <a:pt x="521" y="34233"/>
                    <a:pt x="521" y="34233"/>
                  </a:cubicBezTo>
                  <a:cubicBezTo>
                    <a:pt x="521" y="34233"/>
                    <a:pt x="1626" y="56217"/>
                    <a:pt x="813" y="66233"/>
                  </a:cubicBezTo>
                  <a:cubicBezTo>
                    <a:pt x="0" y="76281"/>
                    <a:pt x="2699" y="82785"/>
                    <a:pt x="8130" y="84411"/>
                  </a:cubicBezTo>
                  <a:cubicBezTo>
                    <a:pt x="10829" y="85224"/>
                    <a:pt x="19910" y="85427"/>
                    <a:pt x="28317" y="85427"/>
                  </a:cubicBezTo>
                  <a:cubicBezTo>
                    <a:pt x="36723" y="85427"/>
                    <a:pt x="44455" y="85224"/>
                    <a:pt x="44455" y="85224"/>
                  </a:cubicBezTo>
                  <a:lnTo>
                    <a:pt x="69657" y="84411"/>
                  </a:lnTo>
                  <a:cubicBezTo>
                    <a:pt x="69657" y="84411"/>
                    <a:pt x="71836" y="95793"/>
                    <a:pt x="72649" y="99338"/>
                  </a:cubicBezTo>
                  <a:cubicBezTo>
                    <a:pt x="73316" y="102245"/>
                    <a:pt x="73611" y="105853"/>
                    <a:pt x="74449" y="105853"/>
                  </a:cubicBezTo>
                  <a:cubicBezTo>
                    <a:pt x="74633" y="105853"/>
                    <a:pt x="74843" y="105680"/>
                    <a:pt x="75088" y="105289"/>
                  </a:cubicBezTo>
                  <a:cubicBezTo>
                    <a:pt x="76454" y="103142"/>
                    <a:pt x="79706" y="84964"/>
                    <a:pt x="79706" y="84964"/>
                  </a:cubicBezTo>
                  <a:lnTo>
                    <a:pt x="88909" y="84151"/>
                  </a:lnTo>
                  <a:cubicBezTo>
                    <a:pt x="88909" y="84151"/>
                    <a:pt x="94080" y="82525"/>
                    <a:pt x="95153" y="75728"/>
                  </a:cubicBezTo>
                  <a:cubicBezTo>
                    <a:pt x="96258" y="68964"/>
                    <a:pt x="97331" y="36672"/>
                    <a:pt x="97331" y="27730"/>
                  </a:cubicBezTo>
                  <a:cubicBezTo>
                    <a:pt x="97331" y="18787"/>
                    <a:pt x="99510" y="1974"/>
                    <a:pt x="88649" y="901"/>
                  </a:cubicBezTo>
                  <a:cubicBezTo>
                    <a:pt x="84330" y="474"/>
                    <a:pt x="78475" y="346"/>
                    <a:pt x="72987" y="346"/>
                  </a:cubicBezTo>
                  <a:cubicBezTo>
                    <a:pt x="64672" y="346"/>
                    <a:pt x="57202" y="641"/>
                    <a:pt x="57202" y="641"/>
                  </a:cubicBezTo>
                  <a:lnTo>
                    <a:pt x="13821" y="55"/>
                  </a:lnTo>
                  <a:cubicBezTo>
                    <a:pt x="13821" y="55"/>
                    <a:pt x="12868" y="0"/>
                    <a:pt x="11527" y="0"/>
                  </a:cubicBezTo>
                  <a:close/>
                </a:path>
              </a:pathLst>
            </a:custGeom>
            <a:solidFill>
              <a:srgbClr val="F9414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맑은 고딕"/>
                <a:cs typeface="Arial"/>
                <a:sym typeface="Arial"/>
              </a:endParaRPr>
            </a:p>
          </p:txBody>
        </p:sp>
        <p:sp>
          <p:nvSpPr>
            <p:cNvPr id="72" name="Google Shape;134;p16"/>
            <p:cNvSpPr/>
            <p:nvPr/>
          </p:nvSpPr>
          <p:spPr>
            <a:xfrm>
              <a:off x="4587615" y="1366821"/>
              <a:ext cx="1072917" cy="447210"/>
            </a:xfrm>
            <a:custGeom>
              <a:avLst/>
              <a:gdLst/>
              <a:ahLst/>
              <a:cxnLst/>
              <a:rect l="l" t="t" r="r" b="b"/>
              <a:pathLst>
                <a:path w="49770" h="20745" extrusionOk="0">
                  <a:moveTo>
                    <a:pt x="4600" y="0"/>
                  </a:moveTo>
                  <a:cubicBezTo>
                    <a:pt x="1185" y="0"/>
                    <a:pt x="210" y="2439"/>
                    <a:pt x="210" y="2439"/>
                  </a:cubicBezTo>
                  <a:cubicBezTo>
                    <a:pt x="1" y="3783"/>
                    <a:pt x="4152" y="3838"/>
                    <a:pt x="4832" y="3838"/>
                  </a:cubicBezTo>
                  <a:cubicBezTo>
                    <a:pt x="4892" y="3838"/>
                    <a:pt x="4925" y="3837"/>
                    <a:pt x="4925" y="3837"/>
                  </a:cubicBezTo>
                  <a:lnTo>
                    <a:pt x="4925" y="3837"/>
                  </a:lnTo>
                  <a:lnTo>
                    <a:pt x="4828" y="8976"/>
                  </a:lnTo>
                  <a:cubicBezTo>
                    <a:pt x="4828" y="8976"/>
                    <a:pt x="5315" y="17723"/>
                    <a:pt x="6291" y="18959"/>
                  </a:cubicBezTo>
                  <a:cubicBezTo>
                    <a:pt x="7266" y="20162"/>
                    <a:pt x="11884" y="20422"/>
                    <a:pt x="15526" y="20650"/>
                  </a:cubicBezTo>
                  <a:cubicBezTo>
                    <a:pt x="16584" y="20717"/>
                    <a:pt x="19167" y="20744"/>
                    <a:pt x="22408" y="20744"/>
                  </a:cubicBezTo>
                  <a:cubicBezTo>
                    <a:pt x="30231" y="20744"/>
                    <a:pt x="41887" y="20583"/>
                    <a:pt x="45152" y="20422"/>
                  </a:cubicBezTo>
                  <a:cubicBezTo>
                    <a:pt x="49770" y="20195"/>
                    <a:pt x="49054" y="16520"/>
                    <a:pt x="49054" y="16520"/>
                  </a:cubicBezTo>
                  <a:cubicBezTo>
                    <a:pt x="49054" y="16520"/>
                    <a:pt x="49542" y="10439"/>
                    <a:pt x="49054" y="5821"/>
                  </a:cubicBezTo>
                  <a:cubicBezTo>
                    <a:pt x="48762" y="3155"/>
                    <a:pt x="46973" y="878"/>
                    <a:pt x="44436" y="0"/>
                  </a:cubicBezTo>
                  <a:close/>
                </a:path>
              </a:pathLst>
            </a:custGeom>
            <a:solidFill>
              <a:srgbClr val="F9C7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맑은 고딕"/>
                <a:cs typeface="Arial"/>
                <a:sym typeface="Arial"/>
              </a:endParaRPr>
            </a:p>
          </p:txBody>
        </p:sp>
        <p:sp>
          <p:nvSpPr>
            <p:cNvPr id="73" name="Google Shape;135;p16"/>
            <p:cNvSpPr/>
            <p:nvPr/>
          </p:nvSpPr>
          <p:spPr>
            <a:xfrm>
              <a:off x="4576535" y="1359535"/>
              <a:ext cx="1086800" cy="467129"/>
            </a:xfrm>
            <a:custGeom>
              <a:avLst/>
              <a:gdLst/>
              <a:ahLst/>
              <a:cxnLst/>
              <a:rect l="l" t="t" r="r" b="b"/>
              <a:pathLst>
                <a:path w="50414" h="21669" extrusionOk="0">
                  <a:moveTo>
                    <a:pt x="4636" y="826"/>
                  </a:moveTo>
                  <a:lnTo>
                    <a:pt x="4636" y="826"/>
                  </a:lnTo>
                  <a:cubicBezTo>
                    <a:pt x="15757" y="1079"/>
                    <a:pt x="26904" y="994"/>
                    <a:pt x="37991" y="1119"/>
                  </a:cubicBezTo>
                  <a:cubicBezTo>
                    <a:pt x="38365" y="1124"/>
                    <a:pt x="38740" y="1126"/>
                    <a:pt x="39115" y="1126"/>
                  </a:cubicBezTo>
                  <a:cubicBezTo>
                    <a:pt x="39866" y="1126"/>
                    <a:pt x="40619" y="1119"/>
                    <a:pt x="41369" y="1119"/>
                  </a:cubicBezTo>
                  <a:cubicBezTo>
                    <a:pt x="42495" y="1119"/>
                    <a:pt x="43617" y="1135"/>
                    <a:pt x="44723" y="1216"/>
                  </a:cubicBezTo>
                  <a:cubicBezTo>
                    <a:pt x="46739" y="1411"/>
                    <a:pt x="48040" y="2322"/>
                    <a:pt x="48658" y="4273"/>
                  </a:cubicBezTo>
                  <a:cubicBezTo>
                    <a:pt x="49406" y="6712"/>
                    <a:pt x="49113" y="9444"/>
                    <a:pt x="49080" y="11948"/>
                  </a:cubicBezTo>
                  <a:cubicBezTo>
                    <a:pt x="49080" y="13118"/>
                    <a:pt x="49048" y="14289"/>
                    <a:pt x="49015" y="15460"/>
                  </a:cubicBezTo>
                  <a:cubicBezTo>
                    <a:pt x="49015" y="16533"/>
                    <a:pt x="49373" y="18744"/>
                    <a:pt x="48528" y="19590"/>
                  </a:cubicBezTo>
                  <a:cubicBezTo>
                    <a:pt x="48202" y="19915"/>
                    <a:pt x="47292" y="19980"/>
                    <a:pt x="46902" y="20045"/>
                  </a:cubicBezTo>
                  <a:cubicBezTo>
                    <a:pt x="46121" y="20175"/>
                    <a:pt x="45341" y="20208"/>
                    <a:pt x="44560" y="20208"/>
                  </a:cubicBezTo>
                  <a:lnTo>
                    <a:pt x="44072" y="20208"/>
                  </a:lnTo>
                  <a:cubicBezTo>
                    <a:pt x="43389" y="20208"/>
                    <a:pt x="42707" y="20273"/>
                    <a:pt x="42024" y="20305"/>
                  </a:cubicBezTo>
                  <a:cubicBezTo>
                    <a:pt x="39325" y="20370"/>
                    <a:pt x="36593" y="20435"/>
                    <a:pt x="33861" y="20500"/>
                  </a:cubicBezTo>
                  <a:cubicBezTo>
                    <a:pt x="31219" y="20536"/>
                    <a:pt x="28569" y="20572"/>
                    <a:pt x="25915" y="20572"/>
                  </a:cubicBezTo>
                  <a:cubicBezTo>
                    <a:pt x="21384" y="20572"/>
                    <a:pt x="16846" y="20467"/>
                    <a:pt x="12333" y="20078"/>
                  </a:cubicBezTo>
                  <a:cubicBezTo>
                    <a:pt x="11260" y="20012"/>
                    <a:pt x="10219" y="19882"/>
                    <a:pt x="9179" y="19655"/>
                  </a:cubicBezTo>
                  <a:cubicBezTo>
                    <a:pt x="7520" y="19167"/>
                    <a:pt x="6870" y="17931"/>
                    <a:pt x="6512" y="16338"/>
                  </a:cubicBezTo>
                  <a:cubicBezTo>
                    <a:pt x="5764" y="13248"/>
                    <a:pt x="5959" y="10029"/>
                    <a:pt x="5862" y="6875"/>
                  </a:cubicBezTo>
                  <a:cubicBezTo>
                    <a:pt x="5829" y="5476"/>
                    <a:pt x="5699" y="4110"/>
                    <a:pt x="5472" y="2745"/>
                  </a:cubicBezTo>
                  <a:cubicBezTo>
                    <a:pt x="5347" y="2022"/>
                    <a:pt x="5146" y="1300"/>
                    <a:pt x="4636" y="826"/>
                  </a:cubicBezTo>
                  <a:close/>
                  <a:moveTo>
                    <a:pt x="24014" y="1"/>
                  </a:moveTo>
                  <a:cubicBezTo>
                    <a:pt x="17110" y="1"/>
                    <a:pt x="10206" y="55"/>
                    <a:pt x="3293" y="241"/>
                  </a:cubicBezTo>
                  <a:cubicBezTo>
                    <a:pt x="3213" y="241"/>
                    <a:pt x="3151" y="267"/>
                    <a:pt x="3107" y="307"/>
                  </a:cubicBezTo>
                  <a:lnTo>
                    <a:pt x="3107" y="307"/>
                  </a:lnTo>
                  <a:cubicBezTo>
                    <a:pt x="1547" y="399"/>
                    <a:pt x="602" y="2286"/>
                    <a:pt x="138" y="3623"/>
                  </a:cubicBezTo>
                  <a:cubicBezTo>
                    <a:pt x="1" y="4016"/>
                    <a:pt x="327" y="4267"/>
                    <a:pt x="649" y="4267"/>
                  </a:cubicBezTo>
                  <a:cubicBezTo>
                    <a:pt x="860" y="4267"/>
                    <a:pt x="1069" y="4160"/>
                    <a:pt x="1146" y="3915"/>
                  </a:cubicBezTo>
                  <a:cubicBezTo>
                    <a:pt x="1342" y="3200"/>
                    <a:pt x="1667" y="2517"/>
                    <a:pt x="2155" y="1964"/>
                  </a:cubicBezTo>
                  <a:cubicBezTo>
                    <a:pt x="2453" y="1686"/>
                    <a:pt x="2860" y="1383"/>
                    <a:pt x="3288" y="1383"/>
                  </a:cubicBezTo>
                  <a:cubicBezTo>
                    <a:pt x="3560" y="1383"/>
                    <a:pt x="3840" y="1505"/>
                    <a:pt x="4106" y="1834"/>
                  </a:cubicBezTo>
                  <a:cubicBezTo>
                    <a:pt x="4236" y="2127"/>
                    <a:pt x="4333" y="2452"/>
                    <a:pt x="4398" y="2777"/>
                  </a:cubicBezTo>
                  <a:cubicBezTo>
                    <a:pt x="4659" y="4273"/>
                    <a:pt x="4789" y="5801"/>
                    <a:pt x="4789" y="7330"/>
                  </a:cubicBezTo>
                  <a:cubicBezTo>
                    <a:pt x="4854" y="10062"/>
                    <a:pt x="4789" y="12793"/>
                    <a:pt x="5244" y="15460"/>
                  </a:cubicBezTo>
                  <a:cubicBezTo>
                    <a:pt x="5569" y="17508"/>
                    <a:pt x="6154" y="19590"/>
                    <a:pt x="8236" y="20435"/>
                  </a:cubicBezTo>
                  <a:cubicBezTo>
                    <a:pt x="9829" y="21086"/>
                    <a:pt x="11715" y="21118"/>
                    <a:pt x="13406" y="21248"/>
                  </a:cubicBezTo>
                  <a:cubicBezTo>
                    <a:pt x="17688" y="21565"/>
                    <a:pt x="21981" y="21668"/>
                    <a:pt x="26272" y="21668"/>
                  </a:cubicBezTo>
                  <a:cubicBezTo>
                    <a:pt x="29476" y="21668"/>
                    <a:pt x="32680" y="21610"/>
                    <a:pt x="35877" y="21541"/>
                  </a:cubicBezTo>
                  <a:cubicBezTo>
                    <a:pt x="38349" y="21476"/>
                    <a:pt x="40788" y="21411"/>
                    <a:pt x="43259" y="21346"/>
                  </a:cubicBezTo>
                  <a:cubicBezTo>
                    <a:pt x="43682" y="21346"/>
                    <a:pt x="44105" y="21313"/>
                    <a:pt x="44560" y="21313"/>
                  </a:cubicBezTo>
                  <a:cubicBezTo>
                    <a:pt x="44663" y="21313"/>
                    <a:pt x="44771" y="21314"/>
                    <a:pt x="44886" y="21314"/>
                  </a:cubicBezTo>
                  <a:cubicBezTo>
                    <a:pt x="46516" y="21314"/>
                    <a:pt x="49257" y="21257"/>
                    <a:pt x="49926" y="19525"/>
                  </a:cubicBezTo>
                  <a:cubicBezTo>
                    <a:pt x="50251" y="18679"/>
                    <a:pt x="50089" y="17606"/>
                    <a:pt x="50089" y="16695"/>
                  </a:cubicBezTo>
                  <a:cubicBezTo>
                    <a:pt x="50089" y="15395"/>
                    <a:pt x="50154" y="14094"/>
                    <a:pt x="50186" y="12793"/>
                  </a:cubicBezTo>
                  <a:cubicBezTo>
                    <a:pt x="50219" y="10322"/>
                    <a:pt x="50414" y="7720"/>
                    <a:pt x="49991" y="5249"/>
                  </a:cubicBezTo>
                  <a:cubicBezTo>
                    <a:pt x="49731" y="3590"/>
                    <a:pt x="49048" y="1802"/>
                    <a:pt x="47552" y="891"/>
                  </a:cubicBezTo>
                  <a:cubicBezTo>
                    <a:pt x="46251" y="111"/>
                    <a:pt x="44625" y="78"/>
                    <a:pt x="43162" y="78"/>
                  </a:cubicBezTo>
                  <a:cubicBezTo>
                    <a:pt x="36774" y="47"/>
                    <a:pt x="30394" y="1"/>
                    <a:pt x="24014" y="1"/>
                  </a:cubicBezTo>
                  <a:close/>
                </a:path>
              </a:pathLst>
            </a:custGeom>
            <a:solidFill>
              <a:srgbClr val="231F2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맑은 고딕"/>
                <a:cs typeface="Arial"/>
                <a:sym typeface="Arial"/>
              </a:endParaRPr>
            </a:p>
          </p:txBody>
        </p:sp>
        <p:sp>
          <p:nvSpPr>
            <p:cNvPr id="74" name="Google Shape;136;p16"/>
            <p:cNvSpPr/>
            <p:nvPr/>
          </p:nvSpPr>
          <p:spPr>
            <a:xfrm>
              <a:off x="4386721" y="1429015"/>
              <a:ext cx="1519179" cy="1875502"/>
            </a:xfrm>
            <a:custGeom>
              <a:avLst/>
              <a:gdLst/>
              <a:ahLst/>
              <a:cxnLst/>
              <a:rect l="l" t="t" r="r" b="b"/>
              <a:pathLst>
                <a:path w="70471" h="87000" extrusionOk="0">
                  <a:moveTo>
                    <a:pt x="8967" y="1"/>
                  </a:moveTo>
                  <a:cubicBezTo>
                    <a:pt x="8213" y="1"/>
                    <a:pt x="7466" y="68"/>
                    <a:pt x="6732" y="270"/>
                  </a:cubicBezTo>
                  <a:cubicBezTo>
                    <a:pt x="4846" y="757"/>
                    <a:pt x="3383" y="2253"/>
                    <a:pt x="2895" y="4139"/>
                  </a:cubicBezTo>
                  <a:cubicBezTo>
                    <a:pt x="2179" y="6546"/>
                    <a:pt x="2114" y="9212"/>
                    <a:pt x="1919" y="11716"/>
                  </a:cubicBezTo>
                  <a:cubicBezTo>
                    <a:pt x="1691" y="14448"/>
                    <a:pt x="1496" y="17180"/>
                    <a:pt x="1334" y="19879"/>
                  </a:cubicBezTo>
                  <a:cubicBezTo>
                    <a:pt x="618" y="31228"/>
                    <a:pt x="0" y="42577"/>
                    <a:pt x="66" y="53959"/>
                  </a:cubicBezTo>
                  <a:cubicBezTo>
                    <a:pt x="98" y="59650"/>
                    <a:pt x="261" y="65374"/>
                    <a:pt x="716" y="71065"/>
                  </a:cubicBezTo>
                  <a:cubicBezTo>
                    <a:pt x="1074" y="75390"/>
                    <a:pt x="1399" y="80983"/>
                    <a:pt x="4651" y="84202"/>
                  </a:cubicBezTo>
                  <a:cubicBezTo>
                    <a:pt x="7000" y="86552"/>
                    <a:pt x="10359" y="86863"/>
                    <a:pt x="13555" y="86863"/>
                  </a:cubicBezTo>
                  <a:cubicBezTo>
                    <a:pt x="14252" y="86863"/>
                    <a:pt x="14941" y="86848"/>
                    <a:pt x="15610" y="86836"/>
                  </a:cubicBezTo>
                  <a:cubicBezTo>
                    <a:pt x="16657" y="86811"/>
                    <a:pt x="17706" y="86800"/>
                    <a:pt x="18755" y="86800"/>
                  </a:cubicBezTo>
                  <a:cubicBezTo>
                    <a:pt x="23018" y="86800"/>
                    <a:pt x="27297" y="86973"/>
                    <a:pt x="31577" y="86999"/>
                  </a:cubicBezTo>
                  <a:cubicBezTo>
                    <a:pt x="37951" y="86999"/>
                    <a:pt x="44325" y="86999"/>
                    <a:pt x="50699" y="86836"/>
                  </a:cubicBezTo>
                  <a:cubicBezTo>
                    <a:pt x="57072" y="86706"/>
                    <a:pt x="63479" y="86674"/>
                    <a:pt x="69820" y="86024"/>
                  </a:cubicBezTo>
                  <a:cubicBezTo>
                    <a:pt x="70471" y="85991"/>
                    <a:pt x="70471" y="85015"/>
                    <a:pt x="69820" y="84950"/>
                  </a:cubicBezTo>
                  <a:cubicBezTo>
                    <a:pt x="69347" y="84945"/>
                    <a:pt x="68873" y="84942"/>
                    <a:pt x="68401" y="84942"/>
                  </a:cubicBezTo>
                  <a:cubicBezTo>
                    <a:pt x="63578" y="84942"/>
                    <a:pt x="58778" y="85222"/>
                    <a:pt x="53951" y="85341"/>
                  </a:cubicBezTo>
                  <a:cubicBezTo>
                    <a:pt x="48682" y="85471"/>
                    <a:pt x="43382" y="85536"/>
                    <a:pt x="38113" y="85568"/>
                  </a:cubicBezTo>
                  <a:cubicBezTo>
                    <a:pt x="36580" y="85587"/>
                    <a:pt x="35046" y="85595"/>
                    <a:pt x="33514" y="85595"/>
                  </a:cubicBezTo>
                  <a:cubicBezTo>
                    <a:pt x="29814" y="85595"/>
                    <a:pt x="26118" y="85549"/>
                    <a:pt x="22439" y="85503"/>
                  </a:cubicBezTo>
                  <a:cubicBezTo>
                    <a:pt x="20661" y="85478"/>
                    <a:pt x="18901" y="85416"/>
                    <a:pt x="17132" y="85416"/>
                  </a:cubicBezTo>
                  <a:cubicBezTo>
                    <a:pt x="16572" y="85416"/>
                    <a:pt x="16010" y="85423"/>
                    <a:pt x="15447" y="85438"/>
                  </a:cubicBezTo>
                  <a:cubicBezTo>
                    <a:pt x="14692" y="85451"/>
                    <a:pt x="13931" y="85473"/>
                    <a:pt x="13172" y="85473"/>
                  </a:cubicBezTo>
                  <a:cubicBezTo>
                    <a:pt x="11970" y="85473"/>
                    <a:pt x="10769" y="85417"/>
                    <a:pt x="9594" y="85178"/>
                  </a:cubicBezTo>
                  <a:cubicBezTo>
                    <a:pt x="7415" y="84755"/>
                    <a:pt x="5594" y="83650"/>
                    <a:pt x="4456" y="81698"/>
                  </a:cubicBezTo>
                  <a:cubicBezTo>
                    <a:pt x="3317" y="79747"/>
                    <a:pt x="2830" y="77308"/>
                    <a:pt x="2504" y="75064"/>
                  </a:cubicBezTo>
                  <a:cubicBezTo>
                    <a:pt x="1691" y="69764"/>
                    <a:pt x="1594" y="64333"/>
                    <a:pt x="1431" y="59000"/>
                  </a:cubicBezTo>
                  <a:cubicBezTo>
                    <a:pt x="1171" y="48398"/>
                    <a:pt x="1561" y="37797"/>
                    <a:pt x="2147" y="27196"/>
                  </a:cubicBezTo>
                  <a:cubicBezTo>
                    <a:pt x="2504" y="21407"/>
                    <a:pt x="2700" y="15521"/>
                    <a:pt x="3415" y="9765"/>
                  </a:cubicBezTo>
                  <a:cubicBezTo>
                    <a:pt x="3740" y="7326"/>
                    <a:pt x="3708" y="3261"/>
                    <a:pt x="6277" y="1961"/>
                  </a:cubicBezTo>
                  <a:cubicBezTo>
                    <a:pt x="7271" y="1457"/>
                    <a:pt x="8379" y="1335"/>
                    <a:pt x="9518" y="1335"/>
                  </a:cubicBezTo>
                  <a:cubicBezTo>
                    <a:pt x="10583" y="1335"/>
                    <a:pt x="11675" y="1442"/>
                    <a:pt x="12725" y="1442"/>
                  </a:cubicBezTo>
                  <a:cubicBezTo>
                    <a:pt x="13233" y="1442"/>
                    <a:pt x="13731" y="1417"/>
                    <a:pt x="14212" y="1343"/>
                  </a:cubicBezTo>
                  <a:cubicBezTo>
                    <a:pt x="14829" y="1245"/>
                    <a:pt x="14699" y="237"/>
                    <a:pt x="14081" y="237"/>
                  </a:cubicBezTo>
                  <a:lnTo>
                    <a:pt x="14049" y="270"/>
                  </a:lnTo>
                  <a:cubicBezTo>
                    <a:pt x="13895" y="276"/>
                    <a:pt x="13742" y="279"/>
                    <a:pt x="13588" y="279"/>
                  </a:cubicBezTo>
                  <a:cubicBezTo>
                    <a:pt x="12052" y="279"/>
                    <a:pt x="10496" y="1"/>
                    <a:pt x="8967" y="1"/>
                  </a:cubicBezTo>
                  <a:close/>
                </a:path>
              </a:pathLst>
            </a:custGeom>
            <a:solidFill>
              <a:srgbClr val="231F2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맑은 고딕"/>
                <a:cs typeface="Arial"/>
                <a:sym typeface="Arial"/>
              </a:endParaRPr>
            </a:p>
          </p:txBody>
        </p:sp>
        <p:sp>
          <p:nvSpPr>
            <p:cNvPr id="75" name="Google Shape;137;p16"/>
            <p:cNvSpPr/>
            <p:nvPr/>
          </p:nvSpPr>
          <p:spPr>
            <a:xfrm>
              <a:off x="5632464" y="1442833"/>
              <a:ext cx="887544" cy="1839243"/>
            </a:xfrm>
            <a:custGeom>
              <a:avLst/>
              <a:gdLst/>
              <a:ahLst/>
              <a:cxnLst/>
              <a:rect l="l" t="t" r="r" b="b"/>
              <a:pathLst>
                <a:path w="41171" h="85318" extrusionOk="0">
                  <a:moveTo>
                    <a:pt x="13808" y="0"/>
                  </a:moveTo>
                  <a:cubicBezTo>
                    <a:pt x="9335" y="0"/>
                    <a:pt x="4879" y="119"/>
                    <a:pt x="424" y="409"/>
                  </a:cubicBezTo>
                  <a:cubicBezTo>
                    <a:pt x="1" y="442"/>
                    <a:pt x="1" y="1092"/>
                    <a:pt x="424" y="1157"/>
                  </a:cubicBezTo>
                  <a:cubicBezTo>
                    <a:pt x="9301" y="1255"/>
                    <a:pt x="18179" y="1157"/>
                    <a:pt x="27057" y="1482"/>
                  </a:cubicBezTo>
                  <a:cubicBezTo>
                    <a:pt x="29203" y="1547"/>
                    <a:pt x="31642" y="1385"/>
                    <a:pt x="33724" y="1970"/>
                  </a:cubicBezTo>
                  <a:cubicBezTo>
                    <a:pt x="35545" y="2490"/>
                    <a:pt x="36878" y="3824"/>
                    <a:pt x="37724" y="5515"/>
                  </a:cubicBezTo>
                  <a:cubicBezTo>
                    <a:pt x="39480" y="9027"/>
                    <a:pt x="39577" y="13352"/>
                    <a:pt x="39577" y="17189"/>
                  </a:cubicBezTo>
                  <a:cubicBezTo>
                    <a:pt x="39740" y="34522"/>
                    <a:pt x="38862" y="51725"/>
                    <a:pt x="37626" y="69025"/>
                  </a:cubicBezTo>
                  <a:cubicBezTo>
                    <a:pt x="37463" y="71367"/>
                    <a:pt x="37366" y="73708"/>
                    <a:pt x="37073" y="76049"/>
                  </a:cubicBezTo>
                  <a:cubicBezTo>
                    <a:pt x="36878" y="78033"/>
                    <a:pt x="36423" y="80212"/>
                    <a:pt x="34992" y="81740"/>
                  </a:cubicBezTo>
                  <a:cubicBezTo>
                    <a:pt x="33464" y="83334"/>
                    <a:pt x="31220" y="83757"/>
                    <a:pt x="29106" y="83984"/>
                  </a:cubicBezTo>
                  <a:cubicBezTo>
                    <a:pt x="26765" y="84212"/>
                    <a:pt x="24423" y="84342"/>
                    <a:pt x="22082" y="84570"/>
                  </a:cubicBezTo>
                  <a:cubicBezTo>
                    <a:pt x="21626" y="84635"/>
                    <a:pt x="21594" y="85317"/>
                    <a:pt x="22082" y="85317"/>
                  </a:cubicBezTo>
                  <a:cubicBezTo>
                    <a:pt x="24358" y="85317"/>
                    <a:pt x="26634" y="85285"/>
                    <a:pt x="28911" y="85122"/>
                  </a:cubicBezTo>
                  <a:cubicBezTo>
                    <a:pt x="30634" y="85057"/>
                    <a:pt x="32325" y="84700"/>
                    <a:pt x="33886" y="84017"/>
                  </a:cubicBezTo>
                  <a:cubicBezTo>
                    <a:pt x="37106" y="82423"/>
                    <a:pt x="38016" y="78976"/>
                    <a:pt x="38374" y="75692"/>
                  </a:cubicBezTo>
                  <a:cubicBezTo>
                    <a:pt x="39285" y="66294"/>
                    <a:pt x="39740" y="56798"/>
                    <a:pt x="40228" y="47400"/>
                  </a:cubicBezTo>
                  <a:cubicBezTo>
                    <a:pt x="40715" y="37969"/>
                    <a:pt x="40846" y="28603"/>
                    <a:pt x="40878" y="19173"/>
                  </a:cubicBezTo>
                  <a:cubicBezTo>
                    <a:pt x="40911" y="12831"/>
                    <a:pt x="41171" y="1547"/>
                    <a:pt x="32716" y="539"/>
                  </a:cubicBezTo>
                  <a:cubicBezTo>
                    <a:pt x="30179" y="214"/>
                    <a:pt x="27610" y="246"/>
                    <a:pt x="25073" y="181"/>
                  </a:cubicBezTo>
                  <a:cubicBezTo>
                    <a:pt x="22342" y="84"/>
                    <a:pt x="19643" y="19"/>
                    <a:pt x="16944" y="19"/>
                  </a:cubicBezTo>
                  <a:cubicBezTo>
                    <a:pt x="15897" y="6"/>
                    <a:pt x="14852" y="0"/>
                    <a:pt x="13808" y="0"/>
                  </a:cubicBezTo>
                  <a:close/>
                </a:path>
              </a:pathLst>
            </a:custGeom>
            <a:solidFill>
              <a:srgbClr val="231F2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맑은 고딕"/>
                <a:cs typeface="Arial"/>
                <a:sym typeface="Arial"/>
              </a:endParaRPr>
            </a:p>
          </p:txBody>
        </p:sp>
        <p:sp>
          <p:nvSpPr>
            <p:cNvPr id="76" name="Google Shape;138;p16"/>
            <p:cNvSpPr/>
            <p:nvPr/>
          </p:nvSpPr>
          <p:spPr>
            <a:xfrm>
              <a:off x="4622970" y="1384930"/>
              <a:ext cx="37187" cy="56739"/>
            </a:xfrm>
            <a:custGeom>
              <a:avLst/>
              <a:gdLst/>
              <a:ahLst/>
              <a:cxnLst/>
              <a:rect l="l" t="t" r="r" b="b"/>
              <a:pathLst>
                <a:path w="1725" h="2632" extrusionOk="0">
                  <a:moveTo>
                    <a:pt x="1394" y="1"/>
                  </a:moveTo>
                  <a:cubicBezTo>
                    <a:pt x="1374" y="1"/>
                    <a:pt x="1354" y="2"/>
                    <a:pt x="1334" y="6"/>
                  </a:cubicBezTo>
                  <a:cubicBezTo>
                    <a:pt x="879" y="103"/>
                    <a:pt x="586" y="689"/>
                    <a:pt x="423" y="1079"/>
                  </a:cubicBezTo>
                  <a:cubicBezTo>
                    <a:pt x="228" y="1469"/>
                    <a:pt x="1" y="2087"/>
                    <a:pt x="163" y="2510"/>
                  </a:cubicBezTo>
                  <a:cubicBezTo>
                    <a:pt x="183" y="2588"/>
                    <a:pt x="250" y="2631"/>
                    <a:pt x="329" y="2631"/>
                  </a:cubicBezTo>
                  <a:cubicBezTo>
                    <a:pt x="381" y="2631"/>
                    <a:pt x="437" y="2613"/>
                    <a:pt x="488" y="2575"/>
                  </a:cubicBezTo>
                  <a:cubicBezTo>
                    <a:pt x="586" y="2445"/>
                    <a:pt x="683" y="2282"/>
                    <a:pt x="749" y="2119"/>
                  </a:cubicBezTo>
                  <a:cubicBezTo>
                    <a:pt x="814" y="1859"/>
                    <a:pt x="944" y="1632"/>
                    <a:pt x="1074" y="1437"/>
                  </a:cubicBezTo>
                  <a:cubicBezTo>
                    <a:pt x="1301" y="1079"/>
                    <a:pt x="1692" y="721"/>
                    <a:pt x="1724" y="298"/>
                  </a:cubicBezTo>
                  <a:cubicBezTo>
                    <a:pt x="1724" y="123"/>
                    <a:pt x="1567" y="1"/>
                    <a:pt x="1394" y="1"/>
                  </a:cubicBezTo>
                  <a:close/>
                </a:path>
              </a:pathLst>
            </a:custGeom>
            <a:solidFill>
              <a:srgbClr val="231F2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맑은 고딕"/>
                <a:cs typeface="Arial"/>
                <a:sym typeface="Arial"/>
              </a:endParaRPr>
            </a:p>
          </p:txBody>
        </p:sp>
        <p:sp>
          <p:nvSpPr>
            <p:cNvPr id="77" name="Google Shape;139;p16"/>
            <p:cNvSpPr/>
            <p:nvPr/>
          </p:nvSpPr>
          <p:spPr>
            <a:xfrm>
              <a:off x="4656664" y="1409031"/>
              <a:ext cx="23110" cy="37338"/>
            </a:xfrm>
            <a:custGeom>
              <a:avLst/>
              <a:gdLst/>
              <a:ahLst/>
              <a:cxnLst/>
              <a:rect l="l" t="t" r="r" b="b"/>
              <a:pathLst>
                <a:path w="1072" h="1732" extrusionOk="0">
                  <a:moveTo>
                    <a:pt x="741" y="1"/>
                  </a:moveTo>
                  <a:cubicBezTo>
                    <a:pt x="700" y="1"/>
                    <a:pt x="658" y="9"/>
                    <a:pt x="616" y="26"/>
                  </a:cubicBezTo>
                  <a:cubicBezTo>
                    <a:pt x="389" y="156"/>
                    <a:pt x="356" y="416"/>
                    <a:pt x="291" y="644"/>
                  </a:cubicBezTo>
                  <a:lnTo>
                    <a:pt x="64" y="1392"/>
                  </a:lnTo>
                  <a:cubicBezTo>
                    <a:pt x="0" y="1582"/>
                    <a:pt x="157" y="1732"/>
                    <a:pt x="311" y="1732"/>
                  </a:cubicBezTo>
                  <a:cubicBezTo>
                    <a:pt x="393" y="1732"/>
                    <a:pt x="473" y="1689"/>
                    <a:pt x="519" y="1587"/>
                  </a:cubicBezTo>
                  <a:lnTo>
                    <a:pt x="486" y="1587"/>
                  </a:lnTo>
                  <a:cubicBezTo>
                    <a:pt x="616" y="1359"/>
                    <a:pt x="714" y="1132"/>
                    <a:pt x="812" y="871"/>
                  </a:cubicBezTo>
                  <a:cubicBezTo>
                    <a:pt x="942" y="644"/>
                    <a:pt x="1072" y="449"/>
                    <a:pt x="1007" y="188"/>
                  </a:cubicBezTo>
                  <a:cubicBezTo>
                    <a:pt x="958" y="68"/>
                    <a:pt x="856" y="1"/>
                    <a:pt x="741" y="1"/>
                  </a:cubicBezTo>
                  <a:close/>
                </a:path>
              </a:pathLst>
            </a:custGeom>
            <a:solidFill>
              <a:srgbClr val="231F2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맑은 고딕"/>
                <a:cs typeface="Arial"/>
                <a:sym typeface="Arial"/>
              </a:endParaRPr>
            </a:p>
          </p:txBody>
        </p:sp>
        <p:sp>
          <p:nvSpPr>
            <p:cNvPr id="78" name="Google Shape;140;p16"/>
            <p:cNvSpPr/>
            <p:nvPr/>
          </p:nvSpPr>
          <p:spPr>
            <a:xfrm>
              <a:off x="5886649" y="3268516"/>
              <a:ext cx="229566" cy="470880"/>
            </a:xfrm>
            <a:custGeom>
              <a:avLst/>
              <a:gdLst/>
              <a:ahLst/>
              <a:cxnLst/>
              <a:rect l="l" t="t" r="r" b="b"/>
              <a:pathLst>
                <a:path w="10649" h="21843" extrusionOk="0">
                  <a:moveTo>
                    <a:pt x="624" y="1"/>
                  </a:moveTo>
                  <a:cubicBezTo>
                    <a:pt x="325" y="1"/>
                    <a:pt x="1" y="255"/>
                    <a:pt x="80" y="628"/>
                  </a:cubicBezTo>
                  <a:cubicBezTo>
                    <a:pt x="925" y="4823"/>
                    <a:pt x="1803" y="9019"/>
                    <a:pt x="2551" y="13246"/>
                  </a:cubicBezTo>
                  <a:cubicBezTo>
                    <a:pt x="2941" y="15360"/>
                    <a:pt x="3299" y="17441"/>
                    <a:pt x="3624" y="19555"/>
                  </a:cubicBezTo>
                  <a:cubicBezTo>
                    <a:pt x="3748" y="20330"/>
                    <a:pt x="3872" y="21843"/>
                    <a:pt x="4953" y="21843"/>
                  </a:cubicBezTo>
                  <a:cubicBezTo>
                    <a:pt x="5006" y="21843"/>
                    <a:pt x="5062" y="21839"/>
                    <a:pt x="5120" y="21831"/>
                  </a:cubicBezTo>
                  <a:cubicBezTo>
                    <a:pt x="6226" y="21669"/>
                    <a:pt x="6811" y="19913"/>
                    <a:pt x="7104" y="19002"/>
                  </a:cubicBezTo>
                  <a:cubicBezTo>
                    <a:pt x="7722" y="17018"/>
                    <a:pt x="8079" y="14905"/>
                    <a:pt x="8535" y="12888"/>
                  </a:cubicBezTo>
                  <a:cubicBezTo>
                    <a:pt x="8990" y="10742"/>
                    <a:pt x="9413" y="8628"/>
                    <a:pt x="9803" y="6482"/>
                  </a:cubicBezTo>
                  <a:cubicBezTo>
                    <a:pt x="10161" y="4466"/>
                    <a:pt x="10616" y="2417"/>
                    <a:pt x="10648" y="368"/>
                  </a:cubicBezTo>
                  <a:cubicBezTo>
                    <a:pt x="10612" y="152"/>
                    <a:pt x="10437" y="36"/>
                    <a:pt x="10259" y="36"/>
                  </a:cubicBezTo>
                  <a:cubicBezTo>
                    <a:pt x="10117" y="36"/>
                    <a:pt x="9973" y="111"/>
                    <a:pt x="9900" y="271"/>
                  </a:cubicBezTo>
                  <a:cubicBezTo>
                    <a:pt x="9353" y="2107"/>
                    <a:pt x="6221" y="20568"/>
                    <a:pt x="5024" y="20568"/>
                  </a:cubicBezTo>
                  <a:cubicBezTo>
                    <a:pt x="5012" y="20568"/>
                    <a:pt x="5001" y="20566"/>
                    <a:pt x="4990" y="20563"/>
                  </a:cubicBezTo>
                  <a:cubicBezTo>
                    <a:pt x="4730" y="20498"/>
                    <a:pt x="4632" y="18742"/>
                    <a:pt x="4567" y="18514"/>
                  </a:cubicBezTo>
                  <a:cubicBezTo>
                    <a:pt x="4437" y="17636"/>
                    <a:pt x="4275" y="16726"/>
                    <a:pt x="4112" y="15848"/>
                  </a:cubicBezTo>
                  <a:cubicBezTo>
                    <a:pt x="3819" y="14157"/>
                    <a:pt x="3527" y="12433"/>
                    <a:pt x="3201" y="10742"/>
                  </a:cubicBezTo>
                  <a:cubicBezTo>
                    <a:pt x="2551" y="7262"/>
                    <a:pt x="1836" y="3815"/>
                    <a:pt x="1055" y="368"/>
                  </a:cubicBezTo>
                  <a:cubicBezTo>
                    <a:pt x="1004" y="111"/>
                    <a:pt x="819" y="1"/>
                    <a:pt x="624" y="1"/>
                  </a:cubicBezTo>
                  <a:close/>
                </a:path>
              </a:pathLst>
            </a:custGeom>
            <a:solidFill>
              <a:srgbClr val="231F2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맑은 고딕"/>
                <a:cs typeface="Arial"/>
                <a:sym typeface="Arial"/>
              </a:endParaRPr>
            </a:p>
          </p:txBody>
        </p:sp>
        <p:sp>
          <p:nvSpPr>
            <p:cNvPr id="79" name="Google Shape;141;p16"/>
            <p:cNvSpPr/>
            <p:nvPr/>
          </p:nvSpPr>
          <p:spPr>
            <a:xfrm>
              <a:off x="4507163" y="1285183"/>
              <a:ext cx="93409" cy="79633"/>
            </a:xfrm>
            <a:custGeom>
              <a:avLst/>
              <a:gdLst/>
              <a:ahLst/>
              <a:cxnLst/>
              <a:rect l="l" t="t" r="r" b="b"/>
              <a:pathLst>
                <a:path w="4333" h="3694" extrusionOk="0">
                  <a:moveTo>
                    <a:pt x="456" y="1"/>
                  </a:moveTo>
                  <a:cubicBezTo>
                    <a:pt x="161" y="1"/>
                    <a:pt x="0" y="366"/>
                    <a:pt x="234" y="600"/>
                  </a:cubicBezTo>
                  <a:cubicBezTo>
                    <a:pt x="820" y="1121"/>
                    <a:pt x="1535" y="1478"/>
                    <a:pt x="2153" y="1966"/>
                  </a:cubicBezTo>
                  <a:cubicBezTo>
                    <a:pt x="2771" y="2454"/>
                    <a:pt x="3324" y="3007"/>
                    <a:pt x="3877" y="3625"/>
                  </a:cubicBezTo>
                  <a:cubicBezTo>
                    <a:pt x="3917" y="3673"/>
                    <a:pt x="3967" y="3693"/>
                    <a:pt x="4018" y="3693"/>
                  </a:cubicBezTo>
                  <a:cubicBezTo>
                    <a:pt x="4172" y="3693"/>
                    <a:pt x="4332" y="3503"/>
                    <a:pt x="4234" y="3332"/>
                  </a:cubicBezTo>
                  <a:cubicBezTo>
                    <a:pt x="3421" y="2031"/>
                    <a:pt x="2088" y="470"/>
                    <a:pt x="560" y="15"/>
                  </a:cubicBezTo>
                  <a:cubicBezTo>
                    <a:pt x="524" y="5"/>
                    <a:pt x="489" y="1"/>
                    <a:pt x="456" y="1"/>
                  </a:cubicBezTo>
                  <a:close/>
                </a:path>
              </a:pathLst>
            </a:custGeom>
            <a:solidFill>
              <a:srgbClr val="231F2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맑은 고딕"/>
                <a:cs typeface="Arial"/>
                <a:sym typeface="Arial"/>
              </a:endParaRPr>
            </a:p>
          </p:txBody>
        </p:sp>
        <p:sp>
          <p:nvSpPr>
            <p:cNvPr id="80" name="Google Shape;142;p16"/>
            <p:cNvSpPr/>
            <p:nvPr/>
          </p:nvSpPr>
          <p:spPr>
            <a:xfrm>
              <a:off x="4583455" y="1229026"/>
              <a:ext cx="61547" cy="105352"/>
            </a:xfrm>
            <a:custGeom>
              <a:avLst/>
              <a:gdLst/>
              <a:ahLst/>
              <a:cxnLst/>
              <a:rect l="l" t="t" r="r" b="b"/>
              <a:pathLst>
                <a:path w="2855" h="4887" extrusionOk="0">
                  <a:moveTo>
                    <a:pt x="411" y="1"/>
                  </a:moveTo>
                  <a:cubicBezTo>
                    <a:pt x="186" y="1"/>
                    <a:pt x="1" y="211"/>
                    <a:pt x="78" y="441"/>
                  </a:cubicBezTo>
                  <a:cubicBezTo>
                    <a:pt x="273" y="1124"/>
                    <a:pt x="728" y="1709"/>
                    <a:pt x="1053" y="2327"/>
                  </a:cubicBezTo>
                  <a:cubicBezTo>
                    <a:pt x="1443" y="3043"/>
                    <a:pt x="1769" y="3823"/>
                    <a:pt x="2029" y="4604"/>
                  </a:cubicBezTo>
                  <a:cubicBezTo>
                    <a:pt x="2081" y="4801"/>
                    <a:pt x="2234" y="4886"/>
                    <a:pt x="2390" y="4886"/>
                  </a:cubicBezTo>
                  <a:cubicBezTo>
                    <a:pt x="2620" y="4886"/>
                    <a:pt x="2854" y="4699"/>
                    <a:pt x="2777" y="4408"/>
                  </a:cubicBezTo>
                  <a:cubicBezTo>
                    <a:pt x="2419" y="2978"/>
                    <a:pt x="1834" y="929"/>
                    <a:pt x="598" y="51"/>
                  </a:cubicBezTo>
                  <a:cubicBezTo>
                    <a:pt x="535" y="16"/>
                    <a:pt x="471" y="1"/>
                    <a:pt x="411" y="1"/>
                  </a:cubicBezTo>
                  <a:close/>
                </a:path>
              </a:pathLst>
            </a:custGeom>
            <a:solidFill>
              <a:srgbClr val="231F2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맑은 고딕"/>
                <a:cs typeface="Arial"/>
                <a:sym typeface="Arial"/>
              </a:endParaRPr>
            </a:p>
          </p:txBody>
        </p:sp>
        <p:sp>
          <p:nvSpPr>
            <p:cNvPr id="81" name="Google Shape;143;p16"/>
            <p:cNvSpPr/>
            <p:nvPr/>
          </p:nvSpPr>
          <p:spPr>
            <a:xfrm>
              <a:off x="4690272" y="1217320"/>
              <a:ext cx="21062" cy="113931"/>
            </a:xfrm>
            <a:custGeom>
              <a:avLst/>
              <a:gdLst/>
              <a:ahLst/>
              <a:cxnLst/>
              <a:rect l="l" t="t" r="r" b="b"/>
              <a:pathLst>
                <a:path w="977" h="5285" extrusionOk="0">
                  <a:moveTo>
                    <a:pt x="472" y="0"/>
                  </a:moveTo>
                  <a:cubicBezTo>
                    <a:pt x="318" y="0"/>
                    <a:pt x="163" y="90"/>
                    <a:pt x="98" y="269"/>
                  </a:cubicBezTo>
                  <a:cubicBezTo>
                    <a:pt x="0" y="1082"/>
                    <a:pt x="0" y="1895"/>
                    <a:pt x="66" y="2708"/>
                  </a:cubicBezTo>
                  <a:cubicBezTo>
                    <a:pt x="33" y="3521"/>
                    <a:pt x="98" y="4301"/>
                    <a:pt x="228" y="5114"/>
                  </a:cubicBezTo>
                  <a:cubicBezTo>
                    <a:pt x="261" y="5228"/>
                    <a:pt x="366" y="5285"/>
                    <a:pt x="472" y="5285"/>
                  </a:cubicBezTo>
                  <a:cubicBezTo>
                    <a:pt x="578" y="5285"/>
                    <a:pt x="683" y="5228"/>
                    <a:pt x="716" y="5114"/>
                  </a:cubicBezTo>
                  <a:cubicBezTo>
                    <a:pt x="846" y="4301"/>
                    <a:pt x="911" y="3521"/>
                    <a:pt x="878" y="2708"/>
                  </a:cubicBezTo>
                  <a:cubicBezTo>
                    <a:pt x="976" y="1895"/>
                    <a:pt x="944" y="1082"/>
                    <a:pt x="846" y="269"/>
                  </a:cubicBezTo>
                  <a:cubicBezTo>
                    <a:pt x="781" y="90"/>
                    <a:pt x="626" y="0"/>
                    <a:pt x="472" y="0"/>
                  </a:cubicBezTo>
                  <a:close/>
                </a:path>
              </a:pathLst>
            </a:custGeom>
            <a:solidFill>
              <a:srgbClr val="231F2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맑은 고딕"/>
                <a:cs typeface="Arial"/>
                <a:sym typeface="Arial"/>
              </a:endParaRPr>
            </a:p>
          </p:txBody>
        </p:sp>
        <p:sp>
          <p:nvSpPr>
            <p:cNvPr id="82" name="Google Shape;144;p16"/>
            <p:cNvSpPr/>
            <p:nvPr/>
          </p:nvSpPr>
          <p:spPr>
            <a:xfrm>
              <a:off x="6458828" y="1470513"/>
              <a:ext cx="107443" cy="210983"/>
            </a:xfrm>
            <a:custGeom>
              <a:avLst/>
              <a:gdLst/>
              <a:ahLst/>
              <a:cxnLst/>
              <a:rect l="l" t="t" r="r" b="b"/>
              <a:pathLst>
                <a:path w="4984" h="9787" extrusionOk="0">
                  <a:moveTo>
                    <a:pt x="347" y="1"/>
                  </a:moveTo>
                  <a:cubicBezTo>
                    <a:pt x="174" y="1"/>
                    <a:pt x="0" y="202"/>
                    <a:pt x="106" y="361"/>
                  </a:cubicBezTo>
                  <a:cubicBezTo>
                    <a:pt x="1082" y="1694"/>
                    <a:pt x="2187" y="2767"/>
                    <a:pt x="2903" y="4263"/>
                  </a:cubicBezTo>
                  <a:cubicBezTo>
                    <a:pt x="3716" y="5954"/>
                    <a:pt x="4008" y="7678"/>
                    <a:pt x="4236" y="9499"/>
                  </a:cubicBezTo>
                  <a:cubicBezTo>
                    <a:pt x="4255" y="9671"/>
                    <a:pt x="4432" y="9787"/>
                    <a:pt x="4581" y="9787"/>
                  </a:cubicBezTo>
                  <a:cubicBezTo>
                    <a:pt x="4685" y="9787"/>
                    <a:pt x="4776" y="9730"/>
                    <a:pt x="4789" y="9596"/>
                  </a:cubicBezTo>
                  <a:cubicBezTo>
                    <a:pt x="4984" y="7808"/>
                    <a:pt x="4691" y="5987"/>
                    <a:pt x="3943" y="4361"/>
                  </a:cubicBezTo>
                  <a:cubicBezTo>
                    <a:pt x="3260" y="2767"/>
                    <a:pt x="2025" y="849"/>
                    <a:pt x="464" y="36"/>
                  </a:cubicBezTo>
                  <a:cubicBezTo>
                    <a:pt x="427" y="11"/>
                    <a:pt x="387" y="1"/>
                    <a:pt x="347" y="1"/>
                  </a:cubicBezTo>
                  <a:close/>
                </a:path>
              </a:pathLst>
            </a:custGeom>
            <a:solidFill>
              <a:srgbClr val="231F2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맑은 고딕"/>
                <a:cs typeface="Arial"/>
                <a:sym typeface="Arial"/>
              </a:endParaRPr>
            </a:p>
          </p:txBody>
        </p:sp>
        <p:sp>
          <p:nvSpPr>
            <p:cNvPr id="83" name="Google Shape;145;p16"/>
            <p:cNvSpPr/>
            <p:nvPr/>
          </p:nvSpPr>
          <p:spPr>
            <a:xfrm>
              <a:off x="4433199" y="3230230"/>
              <a:ext cx="191905" cy="135316"/>
            </a:xfrm>
            <a:custGeom>
              <a:avLst/>
              <a:gdLst/>
              <a:ahLst/>
              <a:cxnLst/>
              <a:rect l="l" t="t" r="r" b="b"/>
              <a:pathLst>
                <a:path w="8902" h="6277" extrusionOk="0">
                  <a:moveTo>
                    <a:pt x="394" y="1"/>
                  </a:moveTo>
                  <a:cubicBezTo>
                    <a:pt x="202" y="1"/>
                    <a:pt x="0" y="236"/>
                    <a:pt x="121" y="453"/>
                  </a:cubicBezTo>
                  <a:lnTo>
                    <a:pt x="121" y="421"/>
                  </a:lnTo>
                  <a:cubicBezTo>
                    <a:pt x="1096" y="1884"/>
                    <a:pt x="2300" y="3120"/>
                    <a:pt x="3698" y="4161"/>
                  </a:cubicBezTo>
                  <a:cubicBezTo>
                    <a:pt x="4902" y="5080"/>
                    <a:pt x="6694" y="6277"/>
                    <a:pt x="8289" y="6277"/>
                  </a:cubicBezTo>
                  <a:cubicBezTo>
                    <a:pt x="8331" y="6277"/>
                    <a:pt x="8372" y="6276"/>
                    <a:pt x="8413" y="6274"/>
                  </a:cubicBezTo>
                  <a:cubicBezTo>
                    <a:pt x="8771" y="6274"/>
                    <a:pt x="8901" y="5819"/>
                    <a:pt x="8608" y="5656"/>
                  </a:cubicBezTo>
                  <a:cubicBezTo>
                    <a:pt x="7308" y="4778"/>
                    <a:pt x="5649" y="4421"/>
                    <a:pt x="4283" y="3575"/>
                  </a:cubicBezTo>
                  <a:cubicBezTo>
                    <a:pt x="2852" y="2632"/>
                    <a:pt x="1617" y="1461"/>
                    <a:pt x="576" y="96"/>
                  </a:cubicBezTo>
                  <a:cubicBezTo>
                    <a:pt x="526" y="29"/>
                    <a:pt x="461" y="1"/>
                    <a:pt x="394" y="1"/>
                  </a:cubicBezTo>
                  <a:close/>
                </a:path>
              </a:pathLst>
            </a:custGeom>
            <a:solidFill>
              <a:srgbClr val="231F2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맑은 고딕"/>
                <a:cs typeface="Arial"/>
                <a:sym typeface="Arial"/>
              </a:endParaRPr>
            </a:p>
          </p:txBody>
        </p:sp>
        <p:sp>
          <p:nvSpPr>
            <p:cNvPr id="84" name="Google Shape;146;p16"/>
            <p:cNvSpPr/>
            <p:nvPr/>
          </p:nvSpPr>
          <p:spPr>
            <a:xfrm>
              <a:off x="4456503" y="3313248"/>
              <a:ext cx="114147" cy="79677"/>
            </a:xfrm>
            <a:custGeom>
              <a:avLst/>
              <a:gdLst/>
              <a:ahLst/>
              <a:cxnLst/>
              <a:rect l="l" t="t" r="r" b="b"/>
              <a:pathLst>
                <a:path w="5295" h="3696" extrusionOk="0">
                  <a:moveTo>
                    <a:pt x="336" y="0"/>
                  </a:moveTo>
                  <a:cubicBezTo>
                    <a:pt x="168" y="0"/>
                    <a:pt x="0" y="172"/>
                    <a:pt x="113" y="375"/>
                  </a:cubicBezTo>
                  <a:cubicBezTo>
                    <a:pt x="886" y="2049"/>
                    <a:pt x="2648" y="3692"/>
                    <a:pt x="4608" y="3692"/>
                  </a:cubicBezTo>
                  <a:cubicBezTo>
                    <a:pt x="4627" y="3692"/>
                    <a:pt x="4647" y="3692"/>
                    <a:pt x="4666" y="3692"/>
                  </a:cubicBezTo>
                  <a:cubicBezTo>
                    <a:pt x="4686" y="3694"/>
                    <a:pt x="4705" y="3695"/>
                    <a:pt x="4724" y="3695"/>
                  </a:cubicBezTo>
                  <a:cubicBezTo>
                    <a:pt x="5195" y="3695"/>
                    <a:pt x="5295" y="2941"/>
                    <a:pt x="4763" y="2879"/>
                  </a:cubicBezTo>
                  <a:cubicBezTo>
                    <a:pt x="3007" y="2326"/>
                    <a:pt x="1544" y="1740"/>
                    <a:pt x="536" y="114"/>
                  </a:cubicBezTo>
                  <a:cubicBezTo>
                    <a:pt x="486" y="34"/>
                    <a:pt x="411" y="0"/>
                    <a:pt x="336" y="0"/>
                  </a:cubicBezTo>
                  <a:close/>
                </a:path>
              </a:pathLst>
            </a:custGeom>
            <a:solidFill>
              <a:srgbClr val="231F2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맑은 고딕"/>
                <a:cs typeface="Arial"/>
                <a:sym typeface="Arial"/>
              </a:endParaRPr>
            </a:p>
          </p:txBody>
        </p:sp>
        <p:sp>
          <p:nvSpPr>
            <p:cNvPr id="85" name="Google Shape;147;p16"/>
            <p:cNvSpPr/>
            <p:nvPr/>
          </p:nvSpPr>
          <p:spPr>
            <a:xfrm>
              <a:off x="6456543" y="3131583"/>
              <a:ext cx="76098" cy="35376"/>
            </a:xfrm>
            <a:custGeom>
              <a:avLst/>
              <a:gdLst/>
              <a:ahLst/>
              <a:cxnLst/>
              <a:rect l="l" t="t" r="r" b="b"/>
              <a:pathLst>
                <a:path w="3530" h="1641" extrusionOk="0">
                  <a:moveTo>
                    <a:pt x="535" y="0"/>
                  </a:moveTo>
                  <a:cubicBezTo>
                    <a:pt x="255" y="0"/>
                    <a:pt x="0" y="422"/>
                    <a:pt x="245" y="639"/>
                  </a:cubicBezTo>
                  <a:cubicBezTo>
                    <a:pt x="755" y="1076"/>
                    <a:pt x="1682" y="1641"/>
                    <a:pt x="2485" y="1641"/>
                  </a:cubicBezTo>
                  <a:cubicBezTo>
                    <a:pt x="2757" y="1641"/>
                    <a:pt x="3014" y="1576"/>
                    <a:pt x="3236" y="1420"/>
                  </a:cubicBezTo>
                  <a:cubicBezTo>
                    <a:pt x="3432" y="1290"/>
                    <a:pt x="3529" y="899"/>
                    <a:pt x="3236" y="769"/>
                  </a:cubicBezTo>
                  <a:cubicBezTo>
                    <a:pt x="2846" y="672"/>
                    <a:pt x="2423" y="607"/>
                    <a:pt x="2001" y="574"/>
                  </a:cubicBezTo>
                  <a:cubicBezTo>
                    <a:pt x="1545" y="509"/>
                    <a:pt x="1090" y="314"/>
                    <a:pt x="700" y="54"/>
                  </a:cubicBezTo>
                  <a:cubicBezTo>
                    <a:pt x="646" y="16"/>
                    <a:pt x="590" y="0"/>
                    <a:pt x="535" y="0"/>
                  </a:cubicBezTo>
                  <a:close/>
                </a:path>
              </a:pathLst>
            </a:custGeom>
            <a:solidFill>
              <a:srgbClr val="231F2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맑은 고딕"/>
                <a:cs typeface="Arial"/>
                <a:sym typeface="Arial"/>
              </a:endParaRPr>
            </a:p>
          </p:txBody>
        </p:sp>
        <p:sp>
          <p:nvSpPr>
            <p:cNvPr id="86" name="Google Shape;148;p16"/>
            <p:cNvSpPr/>
            <p:nvPr/>
          </p:nvSpPr>
          <p:spPr>
            <a:xfrm>
              <a:off x="6458698" y="3185994"/>
              <a:ext cx="71118" cy="34039"/>
            </a:xfrm>
            <a:custGeom>
              <a:avLst/>
              <a:gdLst/>
              <a:ahLst/>
              <a:cxnLst/>
              <a:rect l="l" t="t" r="r" b="b"/>
              <a:pathLst>
                <a:path w="3299" h="1579" extrusionOk="0">
                  <a:moveTo>
                    <a:pt x="628" y="0"/>
                  </a:moveTo>
                  <a:cubicBezTo>
                    <a:pt x="297" y="0"/>
                    <a:pt x="0" y="403"/>
                    <a:pt x="307" y="684"/>
                  </a:cubicBezTo>
                  <a:cubicBezTo>
                    <a:pt x="776" y="1106"/>
                    <a:pt x="1582" y="1578"/>
                    <a:pt x="2300" y="1578"/>
                  </a:cubicBezTo>
                  <a:cubicBezTo>
                    <a:pt x="2579" y="1578"/>
                    <a:pt x="2844" y="1507"/>
                    <a:pt x="3071" y="1335"/>
                  </a:cubicBezTo>
                  <a:cubicBezTo>
                    <a:pt x="3234" y="1237"/>
                    <a:pt x="3299" y="977"/>
                    <a:pt x="3071" y="879"/>
                  </a:cubicBezTo>
                  <a:cubicBezTo>
                    <a:pt x="2746" y="749"/>
                    <a:pt x="2388" y="652"/>
                    <a:pt x="2031" y="619"/>
                  </a:cubicBezTo>
                  <a:cubicBezTo>
                    <a:pt x="1608" y="522"/>
                    <a:pt x="1218" y="359"/>
                    <a:pt x="893" y="99"/>
                  </a:cubicBezTo>
                  <a:cubicBezTo>
                    <a:pt x="809" y="30"/>
                    <a:pt x="718" y="0"/>
                    <a:pt x="628" y="0"/>
                  </a:cubicBezTo>
                  <a:close/>
                </a:path>
              </a:pathLst>
            </a:custGeom>
            <a:solidFill>
              <a:srgbClr val="231F2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맑은 고딕"/>
                <a:cs typeface="Arial"/>
                <a:sym typeface="Arial"/>
              </a:endParaRPr>
            </a:p>
          </p:txBody>
        </p:sp>
        <p:sp>
          <p:nvSpPr>
            <p:cNvPr id="87" name="Google Shape;149;p16"/>
            <p:cNvSpPr/>
            <p:nvPr/>
          </p:nvSpPr>
          <p:spPr>
            <a:xfrm>
              <a:off x="6434964" y="3232300"/>
              <a:ext cx="65750" cy="59757"/>
            </a:xfrm>
            <a:custGeom>
              <a:avLst/>
              <a:gdLst/>
              <a:ahLst/>
              <a:cxnLst/>
              <a:rect l="l" t="t" r="r" b="b"/>
              <a:pathLst>
                <a:path w="3050" h="2772" extrusionOk="0">
                  <a:moveTo>
                    <a:pt x="616" y="0"/>
                  </a:moveTo>
                  <a:cubicBezTo>
                    <a:pt x="304" y="0"/>
                    <a:pt x="0" y="309"/>
                    <a:pt x="205" y="650"/>
                  </a:cubicBezTo>
                  <a:cubicBezTo>
                    <a:pt x="693" y="1398"/>
                    <a:pt x="1376" y="2374"/>
                    <a:pt x="2221" y="2731"/>
                  </a:cubicBezTo>
                  <a:cubicBezTo>
                    <a:pt x="2276" y="2759"/>
                    <a:pt x="2338" y="2771"/>
                    <a:pt x="2401" y="2771"/>
                  </a:cubicBezTo>
                  <a:cubicBezTo>
                    <a:pt x="2710" y="2771"/>
                    <a:pt x="3050" y="2470"/>
                    <a:pt x="2807" y="2146"/>
                  </a:cubicBezTo>
                  <a:cubicBezTo>
                    <a:pt x="2514" y="1821"/>
                    <a:pt x="2221" y="1495"/>
                    <a:pt x="1863" y="1203"/>
                  </a:cubicBezTo>
                  <a:cubicBezTo>
                    <a:pt x="1538" y="910"/>
                    <a:pt x="1246" y="552"/>
                    <a:pt x="985" y="195"/>
                  </a:cubicBezTo>
                  <a:cubicBezTo>
                    <a:pt x="887" y="58"/>
                    <a:pt x="751" y="0"/>
                    <a:pt x="616" y="0"/>
                  </a:cubicBezTo>
                  <a:close/>
                </a:path>
              </a:pathLst>
            </a:custGeom>
            <a:solidFill>
              <a:srgbClr val="231F2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맑은 고딕"/>
                <a:cs typeface="Arial"/>
                <a:sym typeface="Arial"/>
              </a:endParaRPr>
            </a:p>
          </p:txBody>
        </p:sp>
      </p:grpSp>
      <p:grpSp>
        <p:nvGrpSpPr>
          <p:cNvPr id="88" name="Google Shape;156;p16"/>
          <p:cNvGrpSpPr/>
          <p:nvPr/>
        </p:nvGrpSpPr>
        <p:grpSpPr>
          <a:xfrm>
            <a:off x="10213385" y="6236781"/>
            <a:ext cx="329964" cy="319001"/>
            <a:chOff x="2001901" y="4098523"/>
            <a:chExt cx="164721" cy="144910"/>
          </a:xfrm>
        </p:grpSpPr>
        <p:sp>
          <p:nvSpPr>
            <p:cNvPr id="89" name="Google Shape;157;p16"/>
            <p:cNvSpPr/>
            <p:nvPr/>
          </p:nvSpPr>
          <p:spPr>
            <a:xfrm>
              <a:off x="2019298" y="4123056"/>
              <a:ext cx="147324" cy="110008"/>
            </a:xfrm>
            <a:custGeom>
              <a:avLst/>
              <a:gdLst/>
              <a:ahLst/>
              <a:cxnLst/>
              <a:rect l="l" t="t" r="r" b="b"/>
              <a:pathLst>
                <a:path w="6834" h="5103" extrusionOk="0">
                  <a:moveTo>
                    <a:pt x="3743" y="0"/>
                  </a:moveTo>
                  <a:cubicBezTo>
                    <a:pt x="3649" y="0"/>
                    <a:pt x="3551" y="4"/>
                    <a:pt x="3448" y="12"/>
                  </a:cubicBezTo>
                  <a:cubicBezTo>
                    <a:pt x="1269" y="174"/>
                    <a:pt x="1" y="532"/>
                    <a:pt x="521" y="2678"/>
                  </a:cubicBezTo>
                  <a:cubicBezTo>
                    <a:pt x="908" y="4250"/>
                    <a:pt x="1906" y="5102"/>
                    <a:pt x="2940" y="5102"/>
                  </a:cubicBezTo>
                  <a:cubicBezTo>
                    <a:pt x="3297" y="5102"/>
                    <a:pt x="3658" y="5001"/>
                    <a:pt x="4001" y="4792"/>
                  </a:cubicBezTo>
                  <a:cubicBezTo>
                    <a:pt x="5294" y="4035"/>
                    <a:pt x="6833" y="0"/>
                    <a:pt x="3743" y="0"/>
                  </a:cubicBezTo>
                  <a:close/>
                </a:path>
              </a:pathLst>
            </a:custGeom>
            <a:solidFill>
              <a:srgbClr val="F9414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맑은 고딕"/>
                <a:cs typeface="Arial"/>
                <a:sym typeface="Arial"/>
              </a:endParaRPr>
            </a:p>
          </p:txBody>
        </p:sp>
        <p:sp>
          <p:nvSpPr>
            <p:cNvPr id="90" name="Google Shape;158;p16"/>
            <p:cNvSpPr/>
            <p:nvPr/>
          </p:nvSpPr>
          <p:spPr>
            <a:xfrm>
              <a:off x="2001901" y="4098523"/>
              <a:ext cx="161832" cy="144910"/>
            </a:xfrm>
            <a:custGeom>
              <a:avLst/>
              <a:gdLst/>
              <a:ahLst/>
              <a:cxnLst/>
              <a:rect l="l" t="t" r="r" b="b"/>
              <a:pathLst>
                <a:path w="7507" h="6722" extrusionOk="0">
                  <a:moveTo>
                    <a:pt x="3847" y="1196"/>
                  </a:moveTo>
                  <a:cubicBezTo>
                    <a:pt x="4425" y="1206"/>
                    <a:pt x="4997" y="1239"/>
                    <a:pt x="5490" y="1638"/>
                  </a:cubicBezTo>
                  <a:cubicBezTo>
                    <a:pt x="6629" y="2516"/>
                    <a:pt x="5946" y="4402"/>
                    <a:pt x="5003" y="5182"/>
                  </a:cubicBezTo>
                  <a:cubicBezTo>
                    <a:pt x="4676" y="5442"/>
                    <a:pt x="4291" y="5555"/>
                    <a:pt x="3894" y="5555"/>
                  </a:cubicBezTo>
                  <a:cubicBezTo>
                    <a:pt x="2751" y="5555"/>
                    <a:pt x="1513" y="4618"/>
                    <a:pt x="1295" y="3556"/>
                  </a:cubicBezTo>
                  <a:cubicBezTo>
                    <a:pt x="990" y="1944"/>
                    <a:pt x="2538" y="1401"/>
                    <a:pt x="3847" y="1196"/>
                  </a:cubicBezTo>
                  <a:close/>
                  <a:moveTo>
                    <a:pt x="3782" y="1"/>
                  </a:moveTo>
                  <a:cubicBezTo>
                    <a:pt x="3379" y="1"/>
                    <a:pt x="2985" y="67"/>
                    <a:pt x="2629" y="207"/>
                  </a:cubicBezTo>
                  <a:cubicBezTo>
                    <a:pt x="2508" y="244"/>
                    <a:pt x="2422" y="318"/>
                    <a:pt x="2370" y="409"/>
                  </a:cubicBezTo>
                  <a:lnTo>
                    <a:pt x="2370" y="409"/>
                  </a:lnTo>
                  <a:cubicBezTo>
                    <a:pt x="1186" y="750"/>
                    <a:pt x="206" y="1697"/>
                    <a:pt x="125" y="3036"/>
                  </a:cubicBezTo>
                  <a:cubicBezTo>
                    <a:pt x="0" y="5087"/>
                    <a:pt x="2013" y="6722"/>
                    <a:pt x="3980" y="6722"/>
                  </a:cubicBezTo>
                  <a:cubicBezTo>
                    <a:pt x="4072" y="6722"/>
                    <a:pt x="4163" y="6718"/>
                    <a:pt x="4255" y="6711"/>
                  </a:cubicBezTo>
                  <a:cubicBezTo>
                    <a:pt x="6173" y="6548"/>
                    <a:pt x="7507" y="4077"/>
                    <a:pt x="7149" y="2288"/>
                  </a:cubicBezTo>
                  <a:cubicBezTo>
                    <a:pt x="6843" y="884"/>
                    <a:pt x="5253" y="1"/>
                    <a:pt x="3782" y="1"/>
                  </a:cubicBezTo>
                  <a:close/>
                </a:path>
              </a:pathLst>
            </a:custGeom>
            <a:solidFill>
              <a:srgbClr val="231F2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맑은 고딕"/>
                <a:cs typeface="Arial"/>
                <a:sym typeface="Arial"/>
              </a:endParaRPr>
            </a:p>
          </p:txBody>
        </p:sp>
      </p:grpSp>
      <p:sp>
        <p:nvSpPr>
          <p:cNvPr id="91" name="Dikdörtgen 90"/>
          <p:cNvSpPr/>
          <p:nvPr/>
        </p:nvSpPr>
        <p:spPr>
          <a:xfrm>
            <a:off x="6370821" y="2873537"/>
            <a:ext cx="5233854" cy="120032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3600" b="0" i="0" u="none" strike="noStrike" kern="1200" cap="none" spc="0" normalizeH="0" baseline="0" noProof="0" dirty="0">
                <a:ln>
                  <a:noFill/>
                </a:ln>
                <a:solidFill>
                  <a:prstClr val="black"/>
                </a:solidFill>
                <a:effectLst/>
                <a:uLnTx/>
                <a:uFillTx/>
                <a:latin typeface="Arial"/>
                <a:ea typeface="맑은 고딕"/>
                <a:cs typeface="+mn-cs"/>
              </a:rPr>
              <a:t>Sizce dürüst bir insanın ne gibi özellikleri var?</a:t>
            </a:r>
          </a:p>
        </p:txBody>
      </p:sp>
    </p:spTree>
    <p:extLst>
      <p:ext uri="{BB962C8B-B14F-4D97-AF65-F5344CB8AC3E}">
        <p14:creationId xmlns:p14="http://schemas.microsoft.com/office/powerpoint/2010/main" val="41329781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8"/>
                                        </p:tgtEl>
                                        <p:attrNameLst>
                                          <p:attrName>style.visibility</p:attrName>
                                        </p:attrNameLst>
                                      </p:cBhvr>
                                      <p:to>
                                        <p:strVal val="visible"/>
                                      </p:to>
                                    </p:set>
                                    <p:animEffect transition="in" filter="wipe(down)">
                                      <p:cBhvr>
                                        <p:cTn id="7" dur="500"/>
                                        <p:tgtEl>
                                          <p:spTgt spid="88"/>
                                        </p:tgtEl>
                                      </p:cBhvr>
                                    </p:animEffect>
                                  </p:childTnLst>
                                </p:cTn>
                              </p:par>
                              <p:par>
                                <p:cTn id="8" presetID="22" presetClass="entr" presetSubtype="4" fill="hold" nodeType="withEffect">
                                  <p:stCondLst>
                                    <p:cond delay="0"/>
                                  </p:stCondLst>
                                  <p:childTnLst>
                                    <p:set>
                                      <p:cBhvr>
                                        <p:cTn id="9" dur="1" fill="hold">
                                          <p:stCondLst>
                                            <p:cond delay="0"/>
                                          </p:stCondLst>
                                        </p:cTn>
                                        <p:tgtEl>
                                          <p:spTgt spid="70"/>
                                        </p:tgtEl>
                                        <p:attrNameLst>
                                          <p:attrName>style.visibility</p:attrName>
                                        </p:attrNameLst>
                                      </p:cBhvr>
                                      <p:to>
                                        <p:strVal val="visible"/>
                                      </p:to>
                                    </p:set>
                                    <p:animEffect transition="in" filter="wipe(down)">
                                      <p:cBhvr>
                                        <p:cTn id="10" dur="500"/>
                                        <p:tgtEl>
                                          <p:spTgt spid="70"/>
                                        </p:tgtEl>
                                      </p:cBhvr>
                                    </p:animEffect>
                                  </p:childTnLst>
                                </p:cTn>
                              </p:par>
                            </p:childTnLst>
                          </p:cTn>
                        </p:par>
                        <p:par>
                          <p:cTn id="11" fill="hold">
                            <p:stCondLst>
                              <p:cond delay="500"/>
                            </p:stCondLst>
                            <p:childTnLst>
                              <p:par>
                                <p:cTn id="12" presetID="22" presetClass="entr" presetSubtype="8" fill="hold" grpId="0" nodeType="afterEffect">
                                  <p:stCondLst>
                                    <p:cond delay="0"/>
                                  </p:stCondLst>
                                  <p:childTnLst>
                                    <p:set>
                                      <p:cBhvr>
                                        <p:cTn id="13" dur="1" fill="hold">
                                          <p:stCondLst>
                                            <p:cond delay="0"/>
                                          </p:stCondLst>
                                        </p:cTn>
                                        <p:tgtEl>
                                          <p:spTgt spid="91"/>
                                        </p:tgtEl>
                                        <p:attrNameLst>
                                          <p:attrName>style.visibility</p:attrName>
                                        </p:attrNameLst>
                                      </p:cBhvr>
                                      <p:to>
                                        <p:strVal val="visible"/>
                                      </p:to>
                                    </p:set>
                                    <p:animEffect transition="in" filter="wipe(left)">
                                      <p:cBhvr>
                                        <p:cTn id="14" dur="500"/>
                                        <p:tgtEl>
                                          <p:spTgt spid="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72;p16"/>
          <p:cNvSpPr/>
          <p:nvPr/>
        </p:nvSpPr>
        <p:spPr>
          <a:xfrm>
            <a:off x="244837" y="1501515"/>
            <a:ext cx="6650638" cy="1751352"/>
          </a:xfrm>
          <a:custGeom>
            <a:avLst/>
            <a:gdLst/>
            <a:ahLst/>
            <a:cxnLst/>
            <a:rect l="l" t="t" r="r" b="b"/>
            <a:pathLst>
              <a:path w="128226" h="55825" extrusionOk="0">
                <a:moveTo>
                  <a:pt x="9484" y="1"/>
                </a:moveTo>
                <a:lnTo>
                  <a:pt x="8790" y="78"/>
                </a:lnTo>
                <a:lnTo>
                  <a:pt x="8097" y="155"/>
                </a:lnTo>
                <a:lnTo>
                  <a:pt x="6786" y="541"/>
                </a:lnTo>
                <a:lnTo>
                  <a:pt x="6092" y="772"/>
                </a:lnTo>
                <a:lnTo>
                  <a:pt x="5475" y="1080"/>
                </a:lnTo>
                <a:lnTo>
                  <a:pt x="5167" y="1235"/>
                </a:lnTo>
                <a:lnTo>
                  <a:pt x="4935" y="1389"/>
                </a:lnTo>
                <a:lnTo>
                  <a:pt x="4318" y="1774"/>
                </a:lnTo>
                <a:lnTo>
                  <a:pt x="3779" y="2160"/>
                </a:lnTo>
                <a:lnTo>
                  <a:pt x="3239" y="2622"/>
                </a:lnTo>
                <a:lnTo>
                  <a:pt x="2776" y="3085"/>
                </a:lnTo>
                <a:lnTo>
                  <a:pt x="2314" y="3625"/>
                </a:lnTo>
                <a:lnTo>
                  <a:pt x="1851" y="4165"/>
                </a:lnTo>
                <a:lnTo>
                  <a:pt x="1466" y="4781"/>
                </a:lnTo>
                <a:lnTo>
                  <a:pt x="1157" y="5321"/>
                </a:lnTo>
                <a:lnTo>
                  <a:pt x="849" y="5938"/>
                </a:lnTo>
                <a:lnTo>
                  <a:pt x="617" y="6632"/>
                </a:lnTo>
                <a:lnTo>
                  <a:pt x="463" y="6940"/>
                </a:lnTo>
                <a:lnTo>
                  <a:pt x="386" y="7249"/>
                </a:lnTo>
                <a:lnTo>
                  <a:pt x="232" y="7943"/>
                </a:lnTo>
                <a:lnTo>
                  <a:pt x="155" y="8637"/>
                </a:lnTo>
                <a:lnTo>
                  <a:pt x="1" y="10024"/>
                </a:lnTo>
                <a:lnTo>
                  <a:pt x="1" y="12646"/>
                </a:lnTo>
                <a:lnTo>
                  <a:pt x="1" y="18043"/>
                </a:lnTo>
                <a:lnTo>
                  <a:pt x="78" y="39478"/>
                </a:lnTo>
                <a:lnTo>
                  <a:pt x="78" y="42177"/>
                </a:lnTo>
                <a:lnTo>
                  <a:pt x="78" y="43488"/>
                </a:lnTo>
                <a:lnTo>
                  <a:pt x="78" y="44182"/>
                </a:lnTo>
                <a:lnTo>
                  <a:pt x="155" y="44876"/>
                </a:lnTo>
                <a:lnTo>
                  <a:pt x="232" y="45570"/>
                </a:lnTo>
                <a:lnTo>
                  <a:pt x="386" y="46263"/>
                </a:lnTo>
                <a:lnTo>
                  <a:pt x="772" y="47497"/>
                </a:lnTo>
                <a:lnTo>
                  <a:pt x="1466" y="48731"/>
                </a:lnTo>
                <a:lnTo>
                  <a:pt x="1774" y="49348"/>
                </a:lnTo>
                <a:lnTo>
                  <a:pt x="2237" y="49887"/>
                </a:lnTo>
                <a:lnTo>
                  <a:pt x="2622" y="50427"/>
                </a:lnTo>
                <a:lnTo>
                  <a:pt x="3162" y="50890"/>
                </a:lnTo>
                <a:lnTo>
                  <a:pt x="3624" y="51352"/>
                </a:lnTo>
                <a:lnTo>
                  <a:pt x="4241" y="51738"/>
                </a:lnTo>
                <a:lnTo>
                  <a:pt x="4781" y="52123"/>
                </a:lnTo>
                <a:lnTo>
                  <a:pt x="5398" y="52509"/>
                </a:lnTo>
                <a:lnTo>
                  <a:pt x="6015" y="52817"/>
                </a:lnTo>
                <a:lnTo>
                  <a:pt x="6632" y="53049"/>
                </a:lnTo>
                <a:lnTo>
                  <a:pt x="6940" y="53126"/>
                </a:lnTo>
                <a:lnTo>
                  <a:pt x="7325" y="53203"/>
                </a:lnTo>
                <a:lnTo>
                  <a:pt x="7942" y="53434"/>
                </a:lnTo>
                <a:lnTo>
                  <a:pt x="8636" y="53511"/>
                </a:lnTo>
                <a:lnTo>
                  <a:pt x="9330" y="53588"/>
                </a:lnTo>
                <a:lnTo>
                  <a:pt x="12029" y="53665"/>
                </a:lnTo>
                <a:lnTo>
                  <a:pt x="54899" y="54745"/>
                </a:lnTo>
                <a:lnTo>
                  <a:pt x="97769" y="55824"/>
                </a:lnTo>
                <a:lnTo>
                  <a:pt x="54899" y="54437"/>
                </a:lnTo>
                <a:lnTo>
                  <a:pt x="12029" y="53203"/>
                </a:lnTo>
                <a:lnTo>
                  <a:pt x="9330" y="53126"/>
                </a:lnTo>
                <a:lnTo>
                  <a:pt x="8019" y="52894"/>
                </a:lnTo>
                <a:lnTo>
                  <a:pt x="7403" y="52817"/>
                </a:lnTo>
                <a:lnTo>
                  <a:pt x="6786" y="52586"/>
                </a:lnTo>
                <a:lnTo>
                  <a:pt x="6169" y="52355"/>
                </a:lnTo>
                <a:lnTo>
                  <a:pt x="5629" y="52046"/>
                </a:lnTo>
                <a:lnTo>
                  <a:pt x="4473" y="51352"/>
                </a:lnTo>
                <a:lnTo>
                  <a:pt x="3470" y="50504"/>
                </a:lnTo>
                <a:lnTo>
                  <a:pt x="2622" y="49579"/>
                </a:lnTo>
                <a:lnTo>
                  <a:pt x="2237" y="49039"/>
                </a:lnTo>
                <a:lnTo>
                  <a:pt x="1851" y="48499"/>
                </a:lnTo>
                <a:lnTo>
                  <a:pt x="1311" y="47343"/>
                </a:lnTo>
                <a:lnTo>
                  <a:pt x="849" y="46109"/>
                </a:lnTo>
                <a:lnTo>
                  <a:pt x="617" y="44798"/>
                </a:lnTo>
                <a:lnTo>
                  <a:pt x="617" y="44182"/>
                </a:lnTo>
                <a:lnTo>
                  <a:pt x="540" y="43488"/>
                </a:lnTo>
                <a:lnTo>
                  <a:pt x="540" y="42177"/>
                </a:lnTo>
                <a:lnTo>
                  <a:pt x="540" y="39478"/>
                </a:lnTo>
                <a:lnTo>
                  <a:pt x="617" y="18043"/>
                </a:lnTo>
                <a:lnTo>
                  <a:pt x="617" y="12646"/>
                </a:lnTo>
                <a:lnTo>
                  <a:pt x="617" y="10024"/>
                </a:lnTo>
                <a:lnTo>
                  <a:pt x="694" y="8714"/>
                </a:lnTo>
                <a:lnTo>
                  <a:pt x="772" y="8020"/>
                </a:lnTo>
                <a:lnTo>
                  <a:pt x="926" y="7403"/>
                </a:lnTo>
                <a:lnTo>
                  <a:pt x="1003" y="7095"/>
                </a:lnTo>
                <a:lnTo>
                  <a:pt x="1157" y="6786"/>
                </a:lnTo>
                <a:lnTo>
                  <a:pt x="1388" y="6169"/>
                </a:lnTo>
                <a:lnTo>
                  <a:pt x="1620" y="5630"/>
                </a:lnTo>
                <a:lnTo>
                  <a:pt x="2005" y="5013"/>
                </a:lnTo>
                <a:lnTo>
                  <a:pt x="2314" y="4473"/>
                </a:lnTo>
                <a:lnTo>
                  <a:pt x="2699" y="4010"/>
                </a:lnTo>
                <a:lnTo>
                  <a:pt x="3162" y="3471"/>
                </a:lnTo>
                <a:lnTo>
                  <a:pt x="3624" y="3085"/>
                </a:lnTo>
                <a:lnTo>
                  <a:pt x="4087" y="2622"/>
                </a:lnTo>
                <a:lnTo>
                  <a:pt x="4627" y="2237"/>
                </a:lnTo>
                <a:lnTo>
                  <a:pt x="5167" y="1929"/>
                </a:lnTo>
                <a:lnTo>
                  <a:pt x="5475" y="1697"/>
                </a:lnTo>
                <a:lnTo>
                  <a:pt x="5783" y="1620"/>
                </a:lnTo>
                <a:lnTo>
                  <a:pt x="6323" y="1312"/>
                </a:lnTo>
                <a:lnTo>
                  <a:pt x="6940" y="1080"/>
                </a:lnTo>
                <a:lnTo>
                  <a:pt x="8251" y="772"/>
                </a:lnTo>
                <a:lnTo>
                  <a:pt x="8868" y="695"/>
                </a:lnTo>
                <a:lnTo>
                  <a:pt x="9484" y="618"/>
                </a:lnTo>
                <a:lnTo>
                  <a:pt x="29609" y="618"/>
                </a:lnTo>
                <a:lnTo>
                  <a:pt x="115426" y="541"/>
                </a:lnTo>
                <a:lnTo>
                  <a:pt x="118742" y="541"/>
                </a:lnTo>
                <a:lnTo>
                  <a:pt x="119359" y="618"/>
                </a:lnTo>
                <a:lnTo>
                  <a:pt x="120053" y="695"/>
                </a:lnTo>
                <a:lnTo>
                  <a:pt x="120669" y="849"/>
                </a:lnTo>
                <a:lnTo>
                  <a:pt x="121286" y="1003"/>
                </a:lnTo>
                <a:lnTo>
                  <a:pt x="121903" y="1235"/>
                </a:lnTo>
                <a:lnTo>
                  <a:pt x="122520" y="1466"/>
                </a:lnTo>
                <a:lnTo>
                  <a:pt x="123060" y="1774"/>
                </a:lnTo>
                <a:lnTo>
                  <a:pt x="124139" y="2545"/>
                </a:lnTo>
                <a:lnTo>
                  <a:pt x="125141" y="3394"/>
                </a:lnTo>
                <a:lnTo>
                  <a:pt x="125604" y="3933"/>
                </a:lnTo>
                <a:lnTo>
                  <a:pt x="125990" y="4396"/>
                </a:lnTo>
                <a:lnTo>
                  <a:pt x="126684" y="5552"/>
                </a:lnTo>
                <a:lnTo>
                  <a:pt x="126992" y="6092"/>
                </a:lnTo>
                <a:lnTo>
                  <a:pt x="127223" y="6709"/>
                </a:lnTo>
                <a:lnTo>
                  <a:pt x="127609" y="7943"/>
                </a:lnTo>
                <a:lnTo>
                  <a:pt x="127763" y="9253"/>
                </a:lnTo>
                <a:lnTo>
                  <a:pt x="127763" y="10564"/>
                </a:lnTo>
                <a:lnTo>
                  <a:pt x="127840" y="13263"/>
                </a:lnTo>
                <a:lnTo>
                  <a:pt x="127840" y="34698"/>
                </a:lnTo>
                <a:lnTo>
                  <a:pt x="127840" y="40095"/>
                </a:lnTo>
                <a:lnTo>
                  <a:pt x="127840" y="42794"/>
                </a:lnTo>
                <a:lnTo>
                  <a:pt x="127840" y="44105"/>
                </a:lnTo>
                <a:lnTo>
                  <a:pt x="127840" y="44798"/>
                </a:lnTo>
                <a:lnTo>
                  <a:pt x="127763" y="45415"/>
                </a:lnTo>
                <a:lnTo>
                  <a:pt x="127377" y="46726"/>
                </a:lnTo>
                <a:lnTo>
                  <a:pt x="127223" y="47343"/>
                </a:lnTo>
                <a:lnTo>
                  <a:pt x="126915" y="47960"/>
                </a:lnTo>
                <a:lnTo>
                  <a:pt x="126606" y="48499"/>
                </a:lnTo>
                <a:lnTo>
                  <a:pt x="126221" y="49116"/>
                </a:lnTo>
                <a:lnTo>
                  <a:pt x="125835" y="49656"/>
                </a:lnTo>
                <a:lnTo>
                  <a:pt x="125450" y="50119"/>
                </a:lnTo>
                <a:lnTo>
                  <a:pt x="124987" y="50581"/>
                </a:lnTo>
                <a:lnTo>
                  <a:pt x="124448" y="51044"/>
                </a:lnTo>
                <a:lnTo>
                  <a:pt x="123985" y="51429"/>
                </a:lnTo>
                <a:lnTo>
                  <a:pt x="123676" y="51661"/>
                </a:lnTo>
                <a:lnTo>
                  <a:pt x="123368" y="51815"/>
                </a:lnTo>
                <a:lnTo>
                  <a:pt x="122828" y="52200"/>
                </a:lnTo>
                <a:lnTo>
                  <a:pt x="122211" y="52432"/>
                </a:lnTo>
                <a:lnTo>
                  <a:pt x="120978" y="52894"/>
                </a:lnTo>
                <a:lnTo>
                  <a:pt x="120361" y="53049"/>
                </a:lnTo>
                <a:lnTo>
                  <a:pt x="119667" y="53203"/>
                </a:lnTo>
                <a:lnTo>
                  <a:pt x="119359" y="53203"/>
                </a:lnTo>
                <a:lnTo>
                  <a:pt x="119050" y="53280"/>
                </a:lnTo>
                <a:lnTo>
                  <a:pt x="118356" y="53280"/>
                </a:lnTo>
                <a:lnTo>
                  <a:pt x="115658" y="53203"/>
                </a:lnTo>
                <a:lnTo>
                  <a:pt x="110337" y="52894"/>
                </a:lnTo>
                <a:lnTo>
                  <a:pt x="99620" y="52432"/>
                </a:lnTo>
                <a:lnTo>
                  <a:pt x="110337" y="52972"/>
                </a:lnTo>
                <a:lnTo>
                  <a:pt x="115658" y="53280"/>
                </a:lnTo>
                <a:lnTo>
                  <a:pt x="118356" y="53434"/>
                </a:lnTo>
                <a:lnTo>
                  <a:pt x="119050" y="53357"/>
                </a:lnTo>
                <a:lnTo>
                  <a:pt x="119744" y="53357"/>
                </a:lnTo>
                <a:lnTo>
                  <a:pt x="120361" y="53203"/>
                </a:lnTo>
                <a:lnTo>
                  <a:pt x="121055" y="53049"/>
                </a:lnTo>
                <a:lnTo>
                  <a:pt x="122289" y="52586"/>
                </a:lnTo>
                <a:lnTo>
                  <a:pt x="122905" y="52278"/>
                </a:lnTo>
                <a:lnTo>
                  <a:pt x="123522" y="51969"/>
                </a:lnTo>
                <a:lnTo>
                  <a:pt x="123754" y="51815"/>
                </a:lnTo>
                <a:lnTo>
                  <a:pt x="124062" y="51584"/>
                </a:lnTo>
                <a:lnTo>
                  <a:pt x="124602" y="51198"/>
                </a:lnTo>
                <a:lnTo>
                  <a:pt x="125064" y="50735"/>
                </a:lnTo>
                <a:lnTo>
                  <a:pt x="125604" y="50273"/>
                </a:lnTo>
                <a:lnTo>
                  <a:pt x="125990" y="49733"/>
                </a:lnTo>
                <a:lnTo>
                  <a:pt x="126452" y="49193"/>
                </a:lnTo>
                <a:lnTo>
                  <a:pt x="126761" y="48654"/>
                </a:lnTo>
                <a:lnTo>
                  <a:pt x="127069" y="48037"/>
                </a:lnTo>
                <a:lnTo>
                  <a:pt x="127377" y="47420"/>
                </a:lnTo>
                <a:lnTo>
                  <a:pt x="127609" y="46803"/>
                </a:lnTo>
                <a:lnTo>
                  <a:pt x="127917" y="45492"/>
                </a:lnTo>
                <a:lnTo>
                  <a:pt x="128071" y="44798"/>
                </a:lnTo>
                <a:lnTo>
                  <a:pt x="128071" y="44105"/>
                </a:lnTo>
                <a:lnTo>
                  <a:pt x="128149" y="42794"/>
                </a:lnTo>
                <a:lnTo>
                  <a:pt x="128149" y="40095"/>
                </a:lnTo>
                <a:lnTo>
                  <a:pt x="128149" y="34698"/>
                </a:lnTo>
                <a:lnTo>
                  <a:pt x="128149" y="13263"/>
                </a:lnTo>
                <a:lnTo>
                  <a:pt x="128226" y="10564"/>
                </a:lnTo>
                <a:lnTo>
                  <a:pt x="128149" y="9253"/>
                </a:lnTo>
                <a:lnTo>
                  <a:pt x="127994" y="7866"/>
                </a:lnTo>
                <a:lnTo>
                  <a:pt x="127609" y="6555"/>
                </a:lnTo>
                <a:lnTo>
                  <a:pt x="127377" y="5938"/>
                </a:lnTo>
                <a:lnTo>
                  <a:pt x="127069" y="5321"/>
                </a:lnTo>
                <a:lnTo>
                  <a:pt x="126298" y="4165"/>
                </a:lnTo>
                <a:lnTo>
                  <a:pt x="125913" y="3625"/>
                </a:lnTo>
                <a:lnTo>
                  <a:pt x="125450" y="3085"/>
                </a:lnTo>
                <a:lnTo>
                  <a:pt x="124987" y="2622"/>
                </a:lnTo>
                <a:lnTo>
                  <a:pt x="124448" y="2160"/>
                </a:lnTo>
                <a:lnTo>
                  <a:pt x="123908" y="1774"/>
                </a:lnTo>
                <a:lnTo>
                  <a:pt x="123291" y="1389"/>
                </a:lnTo>
                <a:lnTo>
                  <a:pt x="122674" y="1080"/>
                </a:lnTo>
                <a:lnTo>
                  <a:pt x="122057" y="849"/>
                </a:lnTo>
                <a:lnTo>
                  <a:pt x="121440" y="618"/>
                </a:lnTo>
                <a:lnTo>
                  <a:pt x="120746" y="386"/>
                </a:lnTo>
                <a:lnTo>
                  <a:pt x="120130" y="232"/>
                </a:lnTo>
                <a:lnTo>
                  <a:pt x="119436" y="155"/>
                </a:lnTo>
                <a:lnTo>
                  <a:pt x="118742" y="78"/>
                </a:lnTo>
                <a:lnTo>
                  <a:pt x="115426" y="78"/>
                </a:lnTo>
                <a:lnTo>
                  <a:pt x="29609" y="1"/>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맑은 고딕"/>
              <a:cs typeface="Arial"/>
              <a:sym typeface="Arial"/>
            </a:endParaRPr>
          </a:p>
        </p:txBody>
      </p:sp>
      <p:sp>
        <p:nvSpPr>
          <p:cNvPr id="3" name="Dikdörtgen 2"/>
          <p:cNvSpPr/>
          <p:nvPr/>
        </p:nvSpPr>
        <p:spPr>
          <a:xfrm>
            <a:off x="514661" y="1647244"/>
            <a:ext cx="6505732" cy="1384995"/>
          </a:xfrm>
          <a:prstGeom prst="rect">
            <a:avLst/>
          </a:prstGeom>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tr-TR" sz="2800" b="0" i="0" u="none" strike="noStrike" kern="1200" cap="none" spc="0" normalizeH="0" baseline="0" noProof="0" dirty="0">
                <a:ln>
                  <a:noFill/>
                </a:ln>
                <a:solidFill>
                  <a:prstClr val="black"/>
                </a:solidFill>
                <a:effectLst/>
                <a:uLnTx/>
                <a:uFillTx/>
                <a:latin typeface="Arial"/>
                <a:ea typeface="맑은 고딕"/>
                <a:cs typeface="+mn-cs"/>
              </a:rPr>
              <a:t>Dürüst bir insan ____________ uzak durur.</a:t>
            </a:r>
          </a:p>
        </p:txBody>
      </p:sp>
      <p:sp>
        <p:nvSpPr>
          <p:cNvPr id="4" name="Google Shape;72;p16"/>
          <p:cNvSpPr/>
          <p:nvPr/>
        </p:nvSpPr>
        <p:spPr>
          <a:xfrm>
            <a:off x="259827" y="3902439"/>
            <a:ext cx="6665629" cy="1434060"/>
          </a:xfrm>
          <a:custGeom>
            <a:avLst/>
            <a:gdLst/>
            <a:ahLst/>
            <a:cxnLst/>
            <a:rect l="l" t="t" r="r" b="b"/>
            <a:pathLst>
              <a:path w="128226" h="55825" extrusionOk="0">
                <a:moveTo>
                  <a:pt x="9484" y="1"/>
                </a:moveTo>
                <a:lnTo>
                  <a:pt x="8790" y="78"/>
                </a:lnTo>
                <a:lnTo>
                  <a:pt x="8097" y="155"/>
                </a:lnTo>
                <a:lnTo>
                  <a:pt x="6786" y="541"/>
                </a:lnTo>
                <a:lnTo>
                  <a:pt x="6092" y="772"/>
                </a:lnTo>
                <a:lnTo>
                  <a:pt x="5475" y="1080"/>
                </a:lnTo>
                <a:lnTo>
                  <a:pt x="5167" y="1235"/>
                </a:lnTo>
                <a:lnTo>
                  <a:pt x="4935" y="1389"/>
                </a:lnTo>
                <a:lnTo>
                  <a:pt x="4318" y="1774"/>
                </a:lnTo>
                <a:lnTo>
                  <a:pt x="3779" y="2160"/>
                </a:lnTo>
                <a:lnTo>
                  <a:pt x="3239" y="2622"/>
                </a:lnTo>
                <a:lnTo>
                  <a:pt x="2776" y="3085"/>
                </a:lnTo>
                <a:lnTo>
                  <a:pt x="2314" y="3625"/>
                </a:lnTo>
                <a:lnTo>
                  <a:pt x="1851" y="4165"/>
                </a:lnTo>
                <a:lnTo>
                  <a:pt x="1466" y="4781"/>
                </a:lnTo>
                <a:lnTo>
                  <a:pt x="1157" y="5321"/>
                </a:lnTo>
                <a:lnTo>
                  <a:pt x="849" y="5938"/>
                </a:lnTo>
                <a:lnTo>
                  <a:pt x="617" y="6632"/>
                </a:lnTo>
                <a:lnTo>
                  <a:pt x="463" y="6940"/>
                </a:lnTo>
                <a:lnTo>
                  <a:pt x="386" y="7249"/>
                </a:lnTo>
                <a:lnTo>
                  <a:pt x="232" y="7943"/>
                </a:lnTo>
                <a:lnTo>
                  <a:pt x="155" y="8637"/>
                </a:lnTo>
                <a:lnTo>
                  <a:pt x="1" y="10024"/>
                </a:lnTo>
                <a:lnTo>
                  <a:pt x="1" y="12646"/>
                </a:lnTo>
                <a:lnTo>
                  <a:pt x="1" y="18043"/>
                </a:lnTo>
                <a:lnTo>
                  <a:pt x="78" y="39478"/>
                </a:lnTo>
                <a:lnTo>
                  <a:pt x="78" y="42177"/>
                </a:lnTo>
                <a:lnTo>
                  <a:pt x="78" y="43488"/>
                </a:lnTo>
                <a:lnTo>
                  <a:pt x="78" y="44182"/>
                </a:lnTo>
                <a:lnTo>
                  <a:pt x="155" y="44876"/>
                </a:lnTo>
                <a:lnTo>
                  <a:pt x="232" y="45570"/>
                </a:lnTo>
                <a:lnTo>
                  <a:pt x="386" y="46263"/>
                </a:lnTo>
                <a:lnTo>
                  <a:pt x="772" y="47497"/>
                </a:lnTo>
                <a:lnTo>
                  <a:pt x="1466" y="48731"/>
                </a:lnTo>
                <a:lnTo>
                  <a:pt x="1774" y="49348"/>
                </a:lnTo>
                <a:lnTo>
                  <a:pt x="2237" y="49887"/>
                </a:lnTo>
                <a:lnTo>
                  <a:pt x="2622" y="50427"/>
                </a:lnTo>
                <a:lnTo>
                  <a:pt x="3162" y="50890"/>
                </a:lnTo>
                <a:lnTo>
                  <a:pt x="3624" y="51352"/>
                </a:lnTo>
                <a:lnTo>
                  <a:pt x="4241" y="51738"/>
                </a:lnTo>
                <a:lnTo>
                  <a:pt x="4781" y="52123"/>
                </a:lnTo>
                <a:lnTo>
                  <a:pt x="5398" y="52509"/>
                </a:lnTo>
                <a:lnTo>
                  <a:pt x="6015" y="52817"/>
                </a:lnTo>
                <a:lnTo>
                  <a:pt x="6632" y="53049"/>
                </a:lnTo>
                <a:lnTo>
                  <a:pt x="6940" y="53126"/>
                </a:lnTo>
                <a:lnTo>
                  <a:pt x="7325" y="53203"/>
                </a:lnTo>
                <a:lnTo>
                  <a:pt x="7942" y="53434"/>
                </a:lnTo>
                <a:lnTo>
                  <a:pt x="8636" y="53511"/>
                </a:lnTo>
                <a:lnTo>
                  <a:pt x="9330" y="53588"/>
                </a:lnTo>
                <a:lnTo>
                  <a:pt x="12029" y="53665"/>
                </a:lnTo>
                <a:lnTo>
                  <a:pt x="54899" y="54745"/>
                </a:lnTo>
                <a:lnTo>
                  <a:pt x="97769" y="55824"/>
                </a:lnTo>
                <a:lnTo>
                  <a:pt x="54899" y="54437"/>
                </a:lnTo>
                <a:lnTo>
                  <a:pt x="12029" y="53203"/>
                </a:lnTo>
                <a:lnTo>
                  <a:pt x="9330" y="53126"/>
                </a:lnTo>
                <a:lnTo>
                  <a:pt x="8019" y="52894"/>
                </a:lnTo>
                <a:lnTo>
                  <a:pt x="7403" y="52817"/>
                </a:lnTo>
                <a:lnTo>
                  <a:pt x="6786" y="52586"/>
                </a:lnTo>
                <a:lnTo>
                  <a:pt x="6169" y="52355"/>
                </a:lnTo>
                <a:lnTo>
                  <a:pt x="5629" y="52046"/>
                </a:lnTo>
                <a:lnTo>
                  <a:pt x="4473" y="51352"/>
                </a:lnTo>
                <a:lnTo>
                  <a:pt x="3470" y="50504"/>
                </a:lnTo>
                <a:lnTo>
                  <a:pt x="2622" y="49579"/>
                </a:lnTo>
                <a:lnTo>
                  <a:pt x="2237" y="49039"/>
                </a:lnTo>
                <a:lnTo>
                  <a:pt x="1851" y="48499"/>
                </a:lnTo>
                <a:lnTo>
                  <a:pt x="1311" y="47343"/>
                </a:lnTo>
                <a:lnTo>
                  <a:pt x="849" y="46109"/>
                </a:lnTo>
                <a:lnTo>
                  <a:pt x="617" y="44798"/>
                </a:lnTo>
                <a:lnTo>
                  <a:pt x="617" y="44182"/>
                </a:lnTo>
                <a:lnTo>
                  <a:pt x="540" y="43488"/>
                </a:lnTo>
                <a:lnTo>
                  <a:pt x="540" y="42177"/>
                </a:lnTo>
                <a:lnTo>
                  <a:pt x="540" y="39478"/>
                </a:lnTo>
                <a:lnTo>
                  <a:pt x="617" y="18043"/>
                </a:lnTo>
                <a:lnTo>
                  <a:pt x="617" y="12646"/>
                </a:lnTo>
                <a:lnTo>
                  <a:pt x="617" y="10024"/>
                </a:lnTo>
                <a:lnTo>
                  <a:pt x="694" y="8714"/>
                </a:lnTo>
                <a:lnTo>
                  <a:pt x="772" y="8020"/>
                </a:lnTo>
                <a:lnTo>
                  <a:pt x="926" y="7403"/>
                </a:lnTo>
                <a:lnTo>
                  <a:pt x="1003" y="7095"/>
                </a:lnTo>
                <a:lnTo>
                  <a:pt x="1157" y="6786"/>
                </a:lnTo>
                <a:lnTo>
                  <a:pt x="1388" y="6169"/>
                </a:lnTo>
                <a:lnTo>
                  <a:pt x="1620" y="5630"/>
                </a:lnTo>
                <a:lnTo>
                  <a:pt x="2005" y="5013"/>
                </a:lnTo>
                <a:lnTo>
                  <a:pt x="2314" y="4473"/>
                </a:lnTo>
                <a:lnTo>
                  <a:pt x="2699" y="4010"/>
                </a:lnTo>
                <a:lnTo>
                  <a:pt x="3162" y="3471"/>
                </a:lnTo>
                <a:lnTo>
                  <a:pt x="3624" y="3085"/>
                </a:lnTo>
                <a:lnTo>
                  <a:pt x="4087" y="2622"/>
                </a:lnTo>
                <a:lnTo>
                  <a:pt x="4627" y="2237"/>
                </a:lnTo>
                <a:lnTo>
                  <a:pt x="5167" y="1929"/>
                </a:lnTo>
                <a:lnTo>
                  <a:pt x="5475" y="1697"/>
                </a:lnTo>
                <a:lnTo>
                  <a:pt x="5783" y="1620"/>
                </a:lnTo>
                <a:lnTo>
                  <a:pt x="6323" y="1312"/>
                </a:lnTo>
                <a:lnTo>
                  <a:pt x="6940" y="1080"/>
                </a:lnTo>
                <a:lnTo>
                  <a:pt x="8251" y="772"/>
                </a:lnTo>
                <a:lnTo>
                  <a:pt x="8868" y="695"/>
                </a:lnTo>
                <a:lnTo>
                  <a:pt x="9484" y="618"/>
                </a:lnTo>
                <a:lnTo>
                  <a:pt x="29609" y="618"/>
                </a:lnTo>
                <a:lnTo>
                  <a:pt x="115426" y="541"/>
                </a:lnTo>
                <a:lnTo>
                  <a:pt x="118742" y="541"/>
                </a:lnTo>
                <a:lnTo>
                  <a:pt x="119359" y="618"/>
                </a:lnTo>
                <a:lnTo>
                  <a:pt x="120053" y="695"/>
                </a:lnTo>
                <a:lnTo>
                  <a:pt x="120669" y="849"/>
                </a:lnTo>
                <a:lnTo>
                  <a:pt x="121286" y="1003"/>
                </a:lnTo>
                <a:lnTo>
                  <a:pt x="121903" y="1235"/>
                </a:lnTo>
                <a:lnTo>
                  <a:pt x="122520" y="1466"/>
                </a:lnTo>
                <a:lnTo>
                  <a:pt x="123060" y="1774"/>
                </a:lnTo>
                <a:lnTo>
                  <a:pt x="124139" y="2545"/>
                </a:lnTo>
                <a:lnTo>
                  <a:pt x="125141" y="3394"/>
                </a:lnTo>
                <a:lnTo>
                  <a:pt x="125604" y="3933"/>
                </a:lnTo>
                <a:lnTo>
                  <a:pt x="125990" y="4396"/>
                </a:lnTo>
                <a:lnTo>
                  <a:pt x="126684" y="5552"/>
                </a:lnTo>
                <a:lnTo>
                  <a:pt x="126992" y="6092"/>
                </a:lnTo>
                <a:lnTo>
                  <a:pt x="127223" y="6709"/>
                </a:lnTo>
                <a:lnTo>
                  <a:pt x="127609" y="7943"/>
                </a:lnTo>
                <a:lnTo>
                  <a:pt x="127763" y="9253"/>
                </a:lnTo>
                <a:lnTo>
                  <a:pt x="127763" y="10564"/>
                </a:lnTo>
                <a:lnTo>
                  <a:pt x="127840" y="13263"/>
                </a:lnTo>
                <a:lnTo>
                  <a:pt x="127840" y="34698"/>
                </a:lnTo>
                <a:lnTo>
                  <a:pt x="127840" y="40095"/>
                </a:lnTo>
                <a:lnTo>
                  <a:pt x="127840" y="42794"/>
                </a:lnTo>
                <a:lnTo>
                  <a:pt x="127840" y="44105"/>
                </a:lnTo>
                <a:lnTo>
                  <a:pt x="127840" y="44798"/>
                </a:lnTo>
                <a:lnTo>
                  <a:pt x="127763" y="45415"/>
                </a:lnTo>
                <a:lnTo>
                  <a:pt x="127377" y="46726"/>
                </a:lnTo>
                <a:lnTo>
                  <a:pt x="127223" y="47343"/>
                </a:lnTo>
                <a:lnTo>
                  <a:pt x="126915" y="47960"/>
                </a:lnTo>
                <a:lnTo>
                  <a:pt x="126606" y="48499"/>
                </a:lnTo>
                <a:lnTo>
                  <a:pt x="126221" y="49116"/>
                </a:lnTo>
                <a:lnTo>
                  <a:pt x="125835" y="49656"/>
                </a:lnTo>
                <a:lnTo>
                  <a:pt x="125450" y="50119"/>
                </a:lnTo>
                <a:lnTo>
                  <a:pt x="124987" y="50581"/>
                </a:lnTo>
                <a:lnTo>
                  <a:pt x="124448" y="51044"/>
                </a:lnTo>
                <a:lnTo>
                  <a:pt x="123985" y="51429"/>
                </a:lnTo>
                <a:lnTo>
                  <a:pt x="123676" y="51661"/>
                </a:lnTo>
                <a:lnTo>
                  <a:pt x="123368" y="51815"/>
                </a:lnTo>
                <a:lnTo>
                  <a:pt x="122828" y="52200"/>
                </a:lnTo>
                <a:lnTo>
                  <a:pt x="122211" y="52432"/>
                </a:lnTo>
                <a:lnTo>
                  <a:pt x="120978" y="52894"/>
                </a:lnTo>
                <a:lnTo>
                  <a:pt x="120361" y="53049"/>
                </a:lnTo>
                <a:lnTo>
                  <a:pt x="119667" y="53203"/>
                </a:lnTo>
                <a:lnTo>
                  <a:pt x="119359" y="53203"/>
                </a:lnTo>
                <a:lnTo>
                  <a:pt x="119050" y="53280"/>
                </a:lnTo>
                <a:lnTo>
                  <a:pt x="118356" y="53280"/>
                </a:lnTo>
                <a:lnTo>
                  <a:pt x="115658" y="53203"/>
                </a:lnTo>
                <a:lnTo>
                  <a:pt x="110337" y="52894"/>
                </a:lnTo>
                <a:lnTo>
                  <a:pt x="99620" y="52432"/>
                </a:lnTo>
                <a:lnTo>
                  <a:pt x="110337" y="52972"/>
                </a:lnTo>
                <a:lnTo>
                  <a:pt x="115658" y="53280"/>
                </a:lnTo>
                <a:lnTo>
                  <a:pt x="118356" y="53434"/>
                </a:lnTo>
                <a:lnTo>
                  <a:pt x="119050" y="53357"/>
                </a:lnTo>
                <a:lnTo>
                  <a:pt x="119744" y="53357"/>
                </a:lnTo>
                <a:lnTo>
                  <a:pt x="120361" y="53203"/>
                </a:lnTo>
                <a:lnTo>
                  <a:pt x="121055" y="53049"/>
                </a:lnTo>
                <a:lnTo>
                  <a:pt x="122289" y="52586"/>
                </a:lnTo>
                <a:lnTo>
                  <a:pt x="122905" y="52278"/>
                </a:lnTo>
                <a:lnTo>
                  <a:pt x="123522" y="51969"/>
                </a:lnTo>
                <a:lnTo>
                  <a:pt x="123754" y="51815"/>
                </a:lnTo>
                <a:lnTo>
                  <a:pt x="124062" y="51584"/>
                </a:lnTo>
                <a:lnTo>
                  <a:pt x="124602" y="51198"/>
                </a:lnTo>
                <a:lnTo>
                  <a:pt x="125064" y="50735"/>
                </a:lnTo>
                <a:lnTo>
                  <a:pt x="125604" y="50273"/>
                </a:lnTo>
                <a:lnTo>
                  <a:pt x="125990" y="49733"/>
                </a:lnTo>
                <a:lnTo>
                  <a:pt x="126452" y="49193"/>
                </a:lnTo>
                <a:lnTo>
                  <a:pt x="126761" y="48654"/>
                </a:lnTo>
                <a:lnTo>
                  <a:pt x="127069" y="48037"/>
                </a:lnTo>
                <a:lnTo>
                  <a:pt x="127377" y="47420"/>
                </a:lnTo>
                <a:lnTo>
                  <a:pt x="127609" y="46803"/>
                </a:lnTo>
                <a:lnTo>
                  <a:pt x="127917" y="45492"/>
                </a:lnTo>
                <a:lnTo>
                  <a:pt x="128071" y="44798"/>
                </a:lnTo>
                <a:lnTo>
                  <a:pt x="128071" y="44105"/>
                </a:lnTo>
                <a:lnTo>
                  <a:pt x="128149" y="42794"/>
                </a:lnTo>
                <a:lnTo>
                  <a:pt x="128149" y="40095"/>
                </a:lnTo>
                <a:lnTo>
                  <a:pt x="128149" y="34698"/>
                </a:lnTo>
                <a:lnTo>
                  <a:pt x="128149" y="13263"/>
                </a:lnTo>
                <a:lnTo>
                  <a:pt x="128226" y="10564"/>
                </a:lnTo>
                <a:lnTo>
                  <a:pt x="128149" y="9253"/>
                </a:lnTo>
                <a:lnTo>
                  <a:pt x="127994" y="7866"/>
                </a:lnTo>
                <a:lnTo>
                  <a:pt x="127609" y="6555"/>
                </a:lnTo>
                <a:lnTo>
                  <a:pt x="127377" y="5938"/>
                </a:lnTo>
                <a:lnTo>
                  <a:pt x="127069" y="5321"/>
                </a:lnTo>
                <a:lnTo>
                  <a:pt x="126298" y="4165"/>
                </a:lnTo>
                <a:lnTo>
                  <a:pt x="125913" y="3625"/>
                </a:lnTo>
                <a:lnTo>
                  <a:pt x="125450" y="3085"/>
                </a:lnTo>
                <a:lnTo>
                  <a:pt x="124987" y="2622"/>
                </a:lnTo>
                <a:lnTo>
                  <a:pt x="124448" y="2160"/>
                </a:lnTo>
                <a:lnTo>
                  <a:pt x="123908" y="1774"/>
                </a:lnTo>
                <a:lnTo>
                  <a:pt x="123291" y="1389"/>
                </a:lnTo>
                <a:lnTo>
                  <a:pt x="122674" y="1080"/>
                </a:lnTo>
                <a:lnTo>
                  <a:pt x="122057" y="849"/>
                </a:lnTo>
                <a:lnTo>
                  <a:pt x="121440" y="618"/>
                </a:lnTo>
                <a:lnTo>
                  <a:pt x="120746" y="386"/>
                </a:lnTo>
                <a:lnTo>
                  <a:pt x="120130" y="232"/>
                </a:lnTo>
                <a:lnTo>
                  <a:pt x="119436" y="155"/>
                </a:lnTo>
                <a:lnTo>
                  <a:pt x="118742" y="78"/>
                </a:lnTo>
                <a:lnTo>
                  <a:pt x="115426" y="78"/>
                </a:lnTo>
                <a:lnTo>
                  <a:pt x="29609" y="1"/>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맑은 고딕"/>
              <a:cs typeface="Arial"/>
              <a:sym typeface="Arial"/>
            </a:endParaRPr>
          </a:p>
        </p:txBody>
      </p:sp>
      <p:sp>
        <p:nvSpPr>
          <p:cNvPr id="5" name="Dikdörtgen 4"/>
          <p:cNvSpPr/>
          <p:nvPr/>
        </p:nvSpPr>
        <p:spPr>
          <a:xfrm>
            <a:off x="394738" y="4303000"/>
            <a:ext cx="6508231" cy="738664"/>
          </a:xfrm>
          <a:prstGeom prst="rect">
            <a:avLst/>
          </a:prstGeom>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tr-TR" sz="2800" b="0" i="0" u="none" strike="noStrike" kern="1200" cap="none" spc="0" normalizeH="0" baseline="0" noProof="0">
                <a:ln>
                  <a:noFill/>
                </a:ln>
                <a:solidFill>
                  <a:prstClr val="black"/>
                </a:solidFill>
                <a:effectLst/>
                <a:uLnTx/>
                <a:uFillTx/>
                <a:latin typeface="Arial"/>
                <a:ea typeface="맑은 고딕"/>
                <a:cs typeface="+mn-cs"/>
              </a:rPr>
              <a:t>Dürüst bir insan ____________ yapar.</a:t>
            </a:r>
            <a:endParaRPr kumimoji="0" lang="tr-TR" sz="4400" b="0" i="0" u="none" strike="noStrike" kern="1200" cap="none" spc="0" normalizeH="0" baseline="0" noProof="0" dirty="0">
              <a:ln>
                <a:noFill/>
              </a:ln>
              <a:solidFill>
                <a:prstClr val="white"/>
              </a:solidFill>
              <a:effectLst/>
              <a:uLnTx/>
              <a:uFillTx/>
              <a:latin typeface="Arial"/>
              <a:ea typeface="맑은 고딕"/>
              <a:cs typeface="+mn-cs"/>
            </a:endParaRPr>
          </a:p>
        </p:txBody>
      </p:sp>
      <p:sp>
        <p:nvSpPr>
          <p:cNvPr id="6" name="Google Shape;1485;p33"/>
          <p:cNvSpPr/>
          <p:nvPr/>
        </p:nvSpPr>
        <p:spPr>
          <a:xfrm rot="5400000" flipV="1">
            <a:off x="5268119" y="3464264"/>
            <a:ext cx="4197246" cy="45719"/>
          </a:xfrm>
          <a:custGeom>
            <a:avLst/>
            <a:gdLst/>
            <a:ahLst/>
            <a:cxnLst/>
            <a:rect l="l" t="t" r="r" b="b"/>
            <a:pathLst>
              <a:path w="281802" h="1181" extrusionOk="0">
                <a:moveTo>
                  <a:pt x="267663" y="0"/>
                </a:moveTo>
                <a:cubicBezTo>
                  <a:pt x="264901" y="0"/>
                  <a:pt x="262138" y="15"/>
                  <a:pt x="259381" y="15"/>
                </a:cubicBezTo>
                <a:lnTo>
                  <a:pt x="33903" y="15"/>
                </a:lnTo>
                <a:cubicBezTo>
                  <a:pt x="30589" y="15"/>
                  <a:pt x="27275" y="6"/>
                  <a:pt x="23960" y="6"/>
                </a:cubicBezTo>
                <a:cubicBezTo>
                  <a:pt x="20646" y="6"/>
                  <a:pt x="17332" y="15"/>
                  <a:pt x="14018" y="52"/>
                </a:cubicBezTo>
                <a:cubicBezTo>
                  <a:pt x="9852" y="124"/>
                  <a:pt x="5723" y="414"/>
                  <a:pt x="1558" y="450"/>
                </a:cubicBezTo>
                <a:lnTo>
                  <a:pt x="181" y="450"/>
                </a:lnTo>
                <a:cubicBezTo>
                  <a:pt x="109" y="450"/>
                  <a:pt x="0" y="631"/>
                  <a:pt x="109" y="631"/>
                </a:cubicBezTo>
                <a:cubicBezTo>
                  <a:pt x="3296" y="631"/>
                  <a:pt x="6520" y="812"/>
                  <a:pt x="9707" y="957"/>
                </a:cubicBezTo>
                <a:cubicBezTo>
                  <a:pt x="12984" y="1094"/>
                  <a:pt x="16261" y="1125"/>
                  <a:pt x="19537" y="1125"/>
                </a:cubicBezTo>
                <a:cubicBezTo>
                  <a:pt x="22346" y="1125"/>
                  <a:pt x="25154" y="1102"/>
                  <a:pt x="27963" y="1102"/>
                </a:cubicBezTo>
                <a:lnTo>
                  <a:pt x="181976" y="1102"/>
                </a:lnTo>
                <a:cubicBezTo>
                  <a:pt x="199623" y="1102"/>
                  <a:pt x="217283" y="1180"/>
                  <a:pt x="234941" y="1180"/>
                </a:cubicBezTo>
                <a:cubicBezTo>
                  <a:pt x="246712" y="1180"/>
                  <a:pt x="258483" y="1146"/>
                  <a:pt x="270247" y="1030"/>
                </a:cubicBezTo>
                <a:cubicBezTo>
                  <a:pt x="273869" y="993"/>
                  <a:pt x="277528" y="993"/>
                  <a:pt x="281186" y="812"/>
                </a:cubicBezTo>
                <a:cubicBezTo>
                  <a:pt x="281404" y="812"/>
                  <a:pt x="281802" y="269"/>
                  <a:pt x="281440" y="269"/>
                </a:cubicBezTo>
                <a:cubicBezTo>
                  <a:pt x="276867" y="43"/>
                  <a:pt x="272266" y="0"/>
                  <a:pt x="26766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맑은 고딕"/>
              <a:cs typeface="Arial"/>
              <a:sym typeface="Arial"/>
            </a:endParaRPr>
          </a:p>
        </p:txBody>
      </p:sp>
      <p:grpSp>
        <p:nvGrpSpPr>
          <p:cNvPr id="7" name="Google Shape;1538;p33"/>
          <p:cNvGrpSpPr/>
          <p:nvPr/>
        </p:nvGrpSpPr>
        <p:grpSpPr>
          <a:xfrm rot="5400000" flipH="1">
            <a:off x="9076629" y="1229744"/>
            <a:ext cx="1710403" cy="4520338"/>
            <a:chOff x="2867564" y="1284881"/>
            <a:chExt cx="1354220" cy="2501533"/>
          </a:xfrm>
        </p:grpSpPr>
        <p:sp>
          <p:nvSpPr>
            <p:cNvPr id="8" name="Google Shape;1539;p33"/>
            <p:cNvSpPr/>
            <p:nvPr/>
          </p:nvSpPr>
          <p:spPr>
            <a:xfrm>
              <a:off x="2889226" y="1444282"/>
              <a:ext cx="1256975" cy="2304885"/>
            </a:xfrm>
            <a:custGeom>
              <a:avLst/>
              <a:gdLst/>
              <a:ahLst/>
              <a:cxnLst/>
              <a:rect l="l" t="t" r="r" b="b"/>
              <a:pathLst>
                <a:path w="58308" h="106918" extrusionOk="0">
                  <a:moveTo>
                    <a:pt x="43499" y="1"/>
                  </a:moveTo>
                  <a:cubicBezTo>
                    <a:pt x="35992" y="1"/>
                    <a:pt x="26569" y="592"/>
                    <a:pt x="26569" y="592"/>
                  </a:cubicBezTo>
                  <a:lnTo>
                    <a:pt x="7870" y="39"/>
                  </a:lnTo>
                  <a:cubicBezTo>
                    <a:pt x="7870" y="39"/>
                    <a:pt x="2699" y="592"/>
                    <a:pt x="2179" y="4657"/>
                  </a:cubicBezTo>
                  <a:cubicBezTo>
                    <a:pt x="1626" y="8722"/>
                    <a:pt x="553" y="50477"/>
                    <a:pt x="553" y="50477"/>
                  </a:cubicBezTo>
                  <a:cubicBezTo>
                    <a:pt x="553" y="50477"/>
                    <a:pt x="0" y="69989"/>
                    <a:pt x="260" y="74346"/>
                  </a:cubicBezTo>
                  <a:cubicBezTo>
                    <a:pt x="553" y="78704"/>
                    <a:pt x="2179" y="83289"/>
                    <a:pt x="6244" y="84655"/>
                  </a:cubicBezTo>
                  <a:cubicBezTo>
                    <a:pt x="8100" y="85278"/>
                    <a:pt x="12558" y="85448"/>
                    <a:pt x="16856" y="85448"/>
                  </a:cubicBezTo>
                  <a:cubicBezTo>
                    <a:pt x="21972" y="85448"/>
                    <a:pt x="26861" y="85208"/>
                    <a:pt x="26861" y="85208"/>
                  </a:cubicBezTo>
                  <a:cubicBezTo>
                    <a:pt x="26861" y="85208"/>
                    <a:pt x="29853" y="97955"/>
                    <a:pt x="31739" y="102280"/>
                  </a:cubicBezTo>
                  <a:cubicBezTo>
                    <a:pt x="32908" y="104961"/>
                    <a:pt x="33565" y="106918"/>
                    <a:pt x="34221" y="106918"/>
                  </a:cubicBezTo>
                  <a:cubicBezTo>
                    <a:pt x="34623" y="106918"/>
                    <a:pt x="35025" y="106182"/>
                    <a:pt x="35544" y="104427"/>
                  </a:cubicBezTo>
                  <a:cubicBezTo>
                    <a:pt x="36877" y="99809"/>
                    <a:pt x="36617" y="85728"/>
                    <a:pt x="36617" y="85728"/>
                  </a:cubicBezTo>
                  <a:lnTo>
                    <a:pt x="50438" y="85468"/>
                  </a:lnTo>
                  <a:cubicBezTo>
                    <a:pt x="50438" y="85468"/>
                    <a:pt x="56129" y="84915"/>
                    <a:pt x="56942" y="74639"/>
                  </a:cubicBezTo>
                  <a:cubicBezTo>
                    <a:pt x="57755" y="64330"/>
                    <a:pt x="58308" y="8982"/>
                    <a:pt x="58308" y="8982"/>
                  </a:cubicBezTo>
                  <a:cubicBezTo>
                    <a:pt x="58308" y="8982"/>
                    <a:pt x="56682" y="1112"/>
                    <a:pt x="50438" y="299"/>
                  </a:cubicBezTo>
                  <a:cubicBezTo>
                    <a:pt x="48760" y="81"/>
                    <a:pt x="46259" y="1"/>
                    <a:pt x="43499" y="1"/>
                  </a:cubicBezTo>
                  <a:close/>
                </a:path>
              </a:pathLst>
            </a:custGeom>
            <a:solidFill>
              <a:srgbClr val="57759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맑은 고딕"/>
                <a:cs typeface="Arial"/>
                <a:sym typeface="Arial"/>
              </a:endParaRPr>
            </a:p>
          </p:txBody>
        </p:sp>
        <p:sp>
          <p:nvSpPr>
            <p:cNvPr id="9" name="Google Shape;1541;p33"/>
            <p:cNvSpPr/>
            <p:nvPr/>
          </p:nvSpPr>
          <p:spPr>
            <a:xfrm>
              <a:off x="2867564" y="1440915"/>
              <a:ext cx="595914" cy="1864875"/>
            </a:xfrm>
            <a:custGeom>
              <a:avLst/>
              <a:gdLst/>
              <a:ahLst/>
              <a:cxnLst/>
              <a:rect l="l" t="t" r="r" b="b"/>
              <a:pathLst>
                <a:path w="27643" h="86507" extrusionOk="0">
                  <a:moveTo>
                    <a:pt x="9111" y="1"/>
                  </a:moveTo>
                  <a:cubicBezTo>
                    <a:pt x="6711" y="1"/>
                    <a:pt x="4251" y="351"/>
                    <a:pt x="3057" y="2319"/>
                  </a:cubicBezTo>
                  <a:cubicBezTo>
                    <a:pt x="2082" y="3848"/>
                    <a:pt x="1919" y="5864"/>
                    <a:pt x="1789" y="7620"/>
                  </a:cubicBezTo>
                  <a:cubicBezTo>
                    <a:pt x="1594" y="9799"/>
                    <a:pt x="1561" y="11977"/>
                    <a:pt x="1464" y="14124"/>
                  </a:cubicBezTo>
                  <a:cubicBezTo>
                    <a:pt x="1301" y="18807"/>
                    <a:pt x="1106" y="23457"/>
                    <a:pt x="911" y="28140"/>
                  </a:cubicBezTo>
                  <a:cubicBezTo>
                    <a:pt x="553" y="37538"/>
                    <a:pt x="163" y="46936"/>
                    <a:pt x="98" y="56367"/>
                  </a:cubicBezTo>
                  <a:cubicBezTo>
                    <a:pt x="33" y="60887"/>
                    <a:pt x="0" y="65407"/>
                    <a:pt x="98" y="69927"/>
                  </a:cubicBezTo>
                  <a:cubicBezTo>
                    <a:pt x="196" y="73927"/>
                    <a:pt x="326" y="78317"/>
                    <a:pt x="1822" y="82089"/>
                  </a:cubicBezTo>
                  <a:cubicBezTo>
                    <a:pt x="2439" y="83553"/>
                    <a:pt x="3350" y="84984"/>
                    <a:pt x="4781" y="85764"/>
                  </a:cubicBezTo>
                  <a:cubicBezTo>
                    <a:pt x="5918" y="86381"/>
                    <a:pt x="7272" y="86506"/>
                    <a:pt x="8626" y="86506"/>
                  </a:cubicBezTo>
                  <a:cubicBezTo>
                    <a:pt x="9557" y="86506"/>
                    <a:pt x="10489" y="86447"/>
                    <a:pt x="11350" y="86447"/>
                  </a:cubicBezTo>
                  <a:cubicBezTo>
                    <a:pt x="13571" y="86447"/>
                    <a:pt x="15827" y="86488"/>
                    <a:pt x="18086" y="86488"/>
                  </a:cubicBezTo>
                  <a:cubicBezTo>
                    <a:pt x="21152" y="86488"/>
                    <a:pt x="24224" y="86413"/>
                    <a:pt x="27219" y="86057"/>
                  </a:cubicBezTo>
                  <a:cubicBezTo>
                    <a:pt x="27642" y="85992"/>
                    <a:pt x="27642" y="85406"/>
                    <a:pt x="27219" y="85341"/>
                  </a:cubicBezTo>
                  <a:cubicBezTo>
                    <a:pt x="25727" y="85227"/>
                    <a:pt x="24226" y="85189"/>
                    <a:pt x="22723" y="85189"/>
                  </a:cubicBezTo>
                  <a:cubicBezTo>
                    <a:pt x="19936" y="85189"/>
                    <a:pt x="17141" y="85320"/>
                    <a:pt x="14374" y="85341"/>
                  </a:cubicBezTo>
                  <a:cubicBezTo>
                    <a:pt x="12943" y="85341"/>
                    <a:pt x="11512" y="85370"/>
                    <a:pt x="10082" y="85370"/>
                  </a:cubicBezTo>
                  <a:cubicBezTo>
                    <a:pt x="9366" y="85370"/>
                    <a:pt x="8651" y="85363"/>
                    <a:pt x="7935" y="85341"/>
                  </a:cubicBezTo>
                  <a:cubicBezTo>
                    <a:pt x="5789" y="85276"/>
                    <a:pt x="4358" y="84496"/>
                    <a:pt x="3350" y="82642"/>
                  </a:cubicBezTo>
                  <a:cubicBezTo>
                    <a:pt x="1529" y="79293"/>
                    <a:pt x="1399" y="74870"/>
                    <a:pt x="1269" y="71130"/>
                  </a:cubicBezTo>
                  <a:cubicBezTo>
                    <a:pt x="1106" y="66968"/>
                    <a:pt x="1171" y="62805"/>
                    <a:pt x="1171" y="58643"/>
                  </a:cubicBezTo>
                  <a:cubicBezTo>
                    <a:pt x="1236" y="50058"/>
                    <a:pt x="1496" y="41505"/>
                    <a:pt x="1854" y="32953"/>
                  </a:cubicBezTo>
                  <a:lnTo>
                    <a:pt x="2374" y="19912"/>
                  </a:lnTo>
                  <a:cubicBezTo>
                    <a:pt x="2537" y="15750"/>
                    <a:pt x="2537" y="11555"/>
                    <a:pt x="2927" y="7425"/>
                  </a:cubicBezTo>
                  <a:cubicBezTo>
                    <a:pt x="3155" y="5213"/>
                    <a:pt x="3382" y="2352"/>
                    <a:pt x="5854" y="1571"/>
                  </a:cubicBezTo>
                  <a:cubicBezTo>
                    <a:pt x="6820" y="1270"/>
                    <a:pt x="7887" y="1193"/>
                    <a:pt x="8964" y="1193"/>
                  </a:cubicBezTo>
                  <a:cubicBezTo>
                    <a:pt x="10097" y="1193"/>
                    <a:pt x="11242" y="1279"/>
                    <a:pt x="12293" y="1279"/>
                  </a:cubicBezTo>
                  <a:cubicBezTo>
                    <a:pt x="17171" y="1246"/>
                    <a:pt x="22016" y="1246"/>
                    <a:pt x="26894" y="1213"/>
                  </a:cubicBezTo>
                  <a:cubicBezTo>
                    <a:pt x="27545" y="1148"/>
                    <a:pt x="27545" y="173"/>
                    <a:pt x="26894" y="108"/>
                  </a:cubicBezTo>
                  <a:lnTo>
                    <a:pt x="12813" y="108"/>
                  </a:lnTo>
                  <a:cubicBezTo>
                    <a:pt x="11748" y="108"/>
                    <a:pt x="10439" y="1"/>
                    <a:pt x="911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맑은 고딕"/>
                <a:cs typeface="Arial"/>
                <a:sym typeface="Arial"/>
              </a:endParaRPr>
            </a:p>
          </p:txBody>
        </p:sp>
        <p:sp>
          <p:nvSpPr>
            <p:cNvPr id="10" name="Google Shape;1543;p33"/>
            <p:cNvSpPr/>
            <p:nvPr/>
          </p:nvSpPr>
          <p:spPr>
            <a:xfrm>
              <a:off x="3447073" y="3278131"/>
              <a:ext cx="222150" cy="508283"/>
            </a:xfrm>
            <a:custGeom>
              <a:avLst/>
              <a:gdLst/>
              <a:ahLst/>
              <a:cxnLst/>
              <a:rect l="l" t="t" r="r" b="b"/>
              <a:pathLst>
                <a:path w="10305" h="23578" extrusionOk="0">
                  <a:moveTo>
                    <a:pt x="377" y="0"/>
                  </a:moveTo>
                  <a:cubicBezTo>
                    <a:pt x="186" y="0"/>
                    <a:pt x="0" y="159"/>
                    <a:pt x="77" y="410"/>
                  </a:cubicBezTo>
                  <a:cubicBezTo>
                    <a:pt x="695" y="4800"/>
                    <a:pt x="1931" y="9125"/>
                    <a:pt x="3134" y="13385"/>
                  </a:cubicBezTo>
                  <a:cubicBezTo>
                    <a:pt x="3784" y="15597"/>
                    <a:pt x="4435" y="17808"/>
                    <a:pt x="5118" y="20019"/>
                  </a:cubicBezTo>
                  <a:cubicBezTo>
                    <a:pt x="5443" y="21093"/>
                    <a:pt x="5703" y="23206"/>
                    <a:pt x="7069" y="23531"/>
                  </a:cubicBezTo>
                  <a:cubicBezTo>
                    <a:pt x="7197" y="23563"/>
                    <a:pt x="7320" y="23577"/>
                    <a:pt x="7439" y="23577"/>
                  </a:cubicBezTo>
                  <a:cubicBezTo>
                    <a:pt x="8437" y="23577"/>
                    <a:pt x="9102" y="22543"/>
                    <a:pt x="9248" y="21613"/>
                  </a:cubicBezTo>
                  <a:cubicBezTo>
                    <a:pt x="9573" y="19467"/>
                    <a:pt x="9508" y="17158"/>
                    <a:pt x="9605" y="14979"/>
                  </a:cubicBezTo>
                  <a:cubicBezTo>
                    <a:pt x="9833" y="10329"/>
                    <a:pt x="10061" y="5678"/>
                    <a:pt x="10288" y="1028"/>
                  </a:cubicBezTo>
                  <a:cubicBezTo>
                    <a:pt x="10305" y="638"/>
                    <a:pt x="10004" y="443"/>
                    <a:pt x="9695" y="443"/>
                  </a:cubicBezTo>
                  <a:cubicBezTo>
                    <a:pt x="9386" y="443"/>
                    <a:pt x="9069" y="638"/>
                    <a:pt x="9053" y="1028"/>
                  </a:cubicBezTo>
                  <a:cubicBezTo>
                    <a:pt x="8890" y="4768"/>
                    <a:pt x="8727" y="8475"/>
                    <a:pt x="8565" y="12215"/>
                  </a:cubicBezTo>
                  <a:cubicBezTo>
                    <a:pt x="8467" y="14068"/>
                    <a:pt x="8402" y="15922"/>
                    <a:pt x="8305" y="17776"/>
                  </a:cubicBezTo>
                  <a:cubicBezTo>
                    <a:pt x="8272" y="18719"/>
                    <a:pt x="8240" y="19662"/>
                    <a:pt x="8207" y="20572"/>
                  </a:cubicBezTo>
                  <a:cubicBezTo>
                    <a:pt x="8207" y="20897"/>
                    <a:pt x="8240" y="21580"/>
                    <a:pt x="8045" y="21840"/>
                  </a:cubicBezTo>
                  <a:cubicBezTo>
                    <a:pt x="7776" y="22258"/>
                    <a:pt x="7552" y="22413"/>
                    <a:pt x="7365" y="22413"/>
                  </a:cubicBezTo>
                  <a:cubicBezTo>
                    <a:pt x="6897" y="22413"/>
                    <a:pt x="6665" y="21436"/>
                    <a:pt x="6549" y="21158"/>
                  </a:cubicBezTo>
                  <a:cubicBezTo>
                    <a:pt x="4207" y="14263"/>
                    <a:pt x="2744" y="7174"/>
                    <a:pt x="695" y="248"/>
                  </a:cubicBezTo>
                  <a:cubicBezTo>
                    <a:pt x="642" y="75"/>
                    <a:pt x="508" y="0"/>
                    <a:pt x="377"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맑은 고딕"/>
                <a:cs typeface="Arial"/>
                <a:sym typeface="Arial"/>
              </a:endParaRPr>
            </a:p>
          </p:txBody>
        </p:sp>
        <p:sp>
          <p:nvSpPr>
            <p:cNvPr id="11" name="Google Shape;1544;p33"/>
            <p:cNvSpPr/>
            <p:nvPr/>
          </p:nvSpPr>
          <p:spPr>
            <a:xfrm>
              <a:off x="3638719" y="1645819"/>
              <a:ext cx="512465" cy="1669909"/>
            </a:xfrm>
            <a:custGeom>
              <a:avLst/>
              <a:gdLst/>
              <a:ahLst/>
              <a:cxnLst/>
              <a:rect l="l" t="t" r="r" b="b"/>
              <a:pathLst>
                <a:path w="23772" h="77463" extrusionOk="0">
                  <a:moveTo>
                    <a:pt x="22861" y="1"/>
                  </a:moveTo>
                  <a:cubicBezTo>
                    <a:pt x="22650" y="1"/>
                    <a:pt x="22439" y="131"/>
                    <a:pt x="22406" y="391"/>
                  </a:cubicBezTo>
                  <a:lnTo>
                    <a:pt x="22374" y="391"/>
                  </a:lnTo>
                  <a:cubicBezTo>
                    <a:pt x="22146" y="6765"/>
                    <a:pt x="22341" y="13171"/>
                    <a:pt x="22341" y="19545"/>
                  </a:cubicBezTo>
                  <a:cubicBezTo>
                    <a:pt x="22308" y="25919"/>
                    <a:pt x="22211" y="32228"/>
                    <a:pt x="22016" y="38569"/>
                  </a:cubicBezTo>
                  <a:cubicBezTo>
                    <a:pt x="21821" y="44910"/>
                    <a:pt x="21365" y="51252"/>
                    <a:pt x="20975" y="57593"/>
                  </a:cubicBezTo>
                  <a:cubicBezTo>
                    <a:pt x="20780" y="60455"/>
                    <a:pt x="20780" y="63349"/>
                    <a:pt x="20455" y="66243"/>
                  </a:cubicBezTo>
                  <a:cubicBezTo>
                    <a:pt x="20162" y="68910"/>
                    <a:pt x="19544" y="72227"/>
                    <a:pt x="17593" y="74243"/>
                  </a:cubicBezTo>
                  <a:cubicBezTo>
                    <a:pt x="16285" y="75622"/>
                    <a:pt x="14321" y="75859"/>
                    <a:pt x="12427" y="75859"/>
                  </a:cubicBezTo>
                  <a:cubicBezTo>
                    <a:pt x="11685" y="75859"/>
                    <a:pt x="10953" y="75822"/>
                    <a:pt x="10276" y="75804"/>
                  </a:cubicBezTo>
                  <a:cubicBezTo>
                    <a:pt x="9842" y="75790"/>
                    <a:pt x="9408" y="75784"/>
                    <a:pt x="8974" y="75784"/>
                  </a:cubicBezTo>
                  <a:cubicBezTo>
                    <a:pt x="6254" y="75784"/>
                    <a:pt x="3533" y="76021"/>
                    <a:pt x="813" y="76162"/>
                  </a:cubicBezTo>
                  <a:cubicBezTo>
                    <a:pt x="10" y="76194"/>
                    <a:pt x="0" y="77463"/>
                    <a:pt x="783" y="77463"/>
                  </a:cubicBezTo>
                  <a:cubicBezTo>
                    <a:pt x="793" y="77463"/>
                    <a:pt x="803" y="77463"/>
                    <a:pt x="813" y="77462"/>
                  </a:cubicBezTo>
                  <a:cubicBezTo>
                    <a:pt x="3274" y="77354"/>
                    <a:pt x="5757" y="77179"/>
                    <a:pt x="8244" y="77179"/>
                  </a:cubicBezTo>
                  <a:cubicBezTo>
                    <a:pt x="8748" y="77179"/>
                    <a:pt x="9252" y="77186"/>
                    <a:pt x="9756" y="77202"/>
                  </a:cubicBezTo>
                  <a:cubicBezTo>
                    <a:pt x="10657" y="77228"/>
                    <a:pt x="11585" y="77279"/>
                    <a:pt x="12509" y="77279"/>
                  </a:cubicBezTo>
                  <a:cubicBezTo>
                    <a:pt x="13918" y="77279"/>
                    <a:pt x="15321" y="77160"/>
                    <a:pt x="16618" y="76649"/>
                  </a:cubicBezTo>
                  <a:cubicBezTo>
                    <a:pt x="21495" y="74731"/>
                    <a:pt x="21983" y="67544"/>
                    <a:pt x="22211" y="63121"/>
                  </a:cubicBezTo>
                  <a:cubicBezTo>
                    <a:pt x="22926" y="49951"/>
                    <a:pt x="23447" y="36748"/>
                    <a:pt x="23544" y="23545"/>
                  </a:cubicBezTo>
                  <a:cubicBezTo>
                    <a:pt x="23609" y="15805"/>
                    <a:pt x="23772" y="8098"/>
                    <a:pt x="23317" y="391"/>
                  </a:cubicBezTo>
                  <a:cubicBezTo>
                    <a:pt x="23284" y="131"/>
                    <a:pt x="23073" y="1"/>
                    <a:pt x="2286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맑은 고딕"/>
                <a:cs typeface="Arial"/>
                <a:sym typeface="Arial"/>
              </a:endParaRPr>
            </a:p>
          </p:txBody>
        </p:sp>
        <p:sp>
          <p:nvSpPr>
            <p:cNvPr id="12" name="Google Shape;1546;p33"/>
            <p:cNvSpPr/>
            <p:nvPr/>
          </p:nvSpPr>
          <p:spPr>
            <a:xfrm>
              <a:off x="4060751" y="1454035"/>
              <a:ext cx="132089" cy="207454"/>
            </a:xfrm>
            <a:custGeom>
              <a:avLst/>
              <a:gdLst/>
              <a:ahLst/>
              <a:cxnLst/>
              <a:rect l="l" t="t" r="r" b="b"/>
              <a:pathLst>
                <a:path w="6537" h="12955" extrusionOk="0">
                  <a:moveTo>
                    <a:pt x="619" y="1"/>
                  </a:moveTo>
                  <a:cubicBezTo>
                    <a:pt x="0" y="1"/>
                    <a:pt x="10" y="946"/>
                    <a:pt x="650" y="1010"/>
                  </a:cubicBezTo>
                  <a:cubicBezTo>
                    <a:pt x="2927" y="1237"/>
                    <a:pt x="4553" y="3254"/>
                    <a:pt x="4878" y="5400"/>
                  </a:cubicBezTo>
                  <a:cubicBezTo>
                    <a:pt x="5268" y="7774"/>
                    <a:pt x="4878" y="10213"/>
                    <a:pt x="4910" y="12619"/>
                  </a:cubicBezTo>
                  <a:cubicBezTo>
                    <a:pt x="4910" y="12824"/>
                    <a:pt x="5103" y="12955"/>
                    <a:pt x="5286" y="12955"/>
                  </a:cubicBezTo>
                  <a:cubicBezTo>
                    <a:pt x="5422" y="12955"/>
                    <a:pt x="5552" y="12883"/>
                    <a:pt x="5593" y="12717"/>
                  </a:cubicBezTo>
                  <a:cubicBezTo>
                    <a:pt x="6179" y="9953"/>
                    <a:pt x="6536" y="6278"/>
                    <a:pt x="5463" y="3579"/>
                  </a:cubicBezTo>
                  <a:cubicBezTo>
                    <a:pt x="4748" y="1725"/>
                    <a:pt x="2666" y="99"/>
                    <a:pt x="650" y="2"/>
                  </a:cubicBezTo>
                  <a:cubicBezTo>
                    <a:pt x="640" y="1"/>
                    <a:pt x="629" y="1"/>
                    <a:pt x="619"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맑은 고딕"/>
                <a:cs typeface="Arial"/>
                <a:sym typeface="Arial"/>
              </a:endParaRPr>
            </a:p>
          </p:txBody>
        </p:sp>
        <p:sp>
          <p:nvSpPr>
            <p:cNvPr id="13" name="Google Shape;1547;p33"/>
            <p:cNvSpPr/>
            <p:nvPr/>
          </p:nvSpPr>
          <p:spPr>
            <a:xfrm>
              <a:off x="4073684" y="1284881"/>
              <a:ext cx="29124" cy="77176"/>
            </a:xfrm>
            <a:custGeom>
              <a:avLst/>
              <a:gdLst/>
              <a:ahLst/>
              <a:cxnLst/>
              <a:rect l="l" t="t" r="r" b="b"/>
              <a:pathLst>
                <a:path w="1351" h="3580" extrusionOk="0">
                  <a:moveTo>
                    <a:pt x="959" y="0"/>
                  </a:moveTo>
                  <a:cubicBezTo>
                    <a:pt x="842" y="0"/>
                    <a:pt x="730" y="56"/>
                    <a:pt x="668" y="192"/>
                  </a:cubicBezTo>
                  <a:cubicBezTo>
                    <a:pt x="213" y="1102"/>
                    <a:pt x="148" y="2305"/>
                    <a:pt x="18" y="3313"/>
                  </a:cubicBezTo>
                  <a:cubicBezTo>
                    <a:pt x="0" y="3489"/>
                    <a:pt x="143" y="3579"/>
                    <a:pt x="295" y="3579"/>
                  </a:cubicBezTo>
                  <a:cubicBezTo>
                    <a:pt x="423" y="3579"/>
                    <a:pt x="558" y="3513"/>
                    <a:pt x="603" y="3378"/>
                  </a:cubicBezTo>
                  <a:cubicBezTo>
                    <a:pt x="928" y="2468"/>
                    <a:pt x="1351" y="1330"/>
                    <a:pt x="1351" y="354"/>
                  </a:cubicBezTo>
                  <a:cubicBezTo>
                    <a:pt x="1351" y="152"/>
                    <a:pt x="1150" y="0"/>
                    <a:pt x="959"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맑은 고딕"/>
                <a:cs typeface="Arial"/>
                <a:sym typeface="Arial"/>
              </a:endParaRPr>
            </a:p>
          </p:txBody>
        </p:sp>
        <p:sp>
          <p:nvSpPr>
            <p:cNvPr id="14" name="Google Shape;1548;p33"/>
            <p:cNvSpPr/>
            <p:nvPr/>
          </p:nvSpPr>
          <p:spPr>
            <a:xfrm>
              <a:off x="4113005" y="1302063"/>
              <a:ext cx="50811" cy="73382"/>
            </a:xfrm>
            <a:custGeom>
              <a:avLst/>
              <a:gdLst/>
              <a:ahLst/>
              <a:cxnLst/>
              <a:rect l="l" t="t" r="r" b="b"/>
              <a:pathLst>
                <a:path w="2357" h="3404" extrusionOk="0">
                  <a:moveTo>
                    <a:pt x="1738" y="0"/>
                  </a:moveTo>
                  <a:cubicBezTo>
                    <a:pt x="1706" y="0"/>
                    <a:pt x="1673" y="4"/>
                    <a:pt x="1641" y="12"/>
                  </a:cubicBezTo>
                  <a:cubicBezTo>
                    <a:pt x="1120" y="110"/>
                    <a:pt x="990" y="825"/>
                    <a:pt x="795" y="1281"/>
                  </a:cubicBezTo>
                  <a:cubicBezTo>
                    <a:pt x="503" y="1833"/>
                    <a:pt x="275" y="2386"/>
                    <a:pt x="47" y="2972"/>
                  </a:cubicBezTo>
                  <a:cubicBezTo>
                    <a:pt x="1" y="3204"/>
                    <a:pt x="187" y="3403"/>
                    <a:pt x="380" y="3403"/>
                  </a:cubicBezTo>
                  <a:cubicBezTo>
                    <a:pt x="457" y="3403"/>
                    <a:pt x="535" y="3371"/>
                    <a:pt x="600" y="3297"/>
                  </a:cubicBezTo>
                  <a:cubicBezTo>
                    <a:pt x="1088" y="2842"/>
                    <a:pt x="1478" y="2289"/>
                    <a:pt x="1771" y="1671"/>
                  </a:cubicBezTo>
                  <a:cubicBezTo>
                    <a:pt x="1999" y="1183"/>
                    <a:pt x="2356" y="598"/>
                    <a:pt x="1999" y="110"/>
                  </a:cubicBezTo>
                  <a:cubicBezTo>
                    <a:pt x="1925" y="37"/>
                    <a:pt x="1834" y="0"/>
                    <a:pt x="173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맑은 고딕"/>
                <a:cs typeface="Arial"/>
                <a:sym typeface="Arial"/>
              </a:endParaRPr>
            </a:p>
          </p:txBody>
        </p:sp>
        <p:sp>
          <p:nvSpPr>
            <p:cNvPr id="15" name="Google Shape;1549;p33"/>
            <p:cNvSpPr/>
            <p:nvPr/>
          </p:nvSpPr>
          <p:spPr>
            <a:xfrm>
              <a:off x="4148812" y="1343237"/>
              <a:ext cx="72972" cy="67820"/>
            </a:xfrm>
            <a:custGeom>
              <a:avLst/>
              <a:gdLst/>
              <a:ahLst/>
              <a:cxnLst/>
              <a:rect l="l" t="t" r="r" b="b"/>
              <a:pathLst>
                <a:path w="3385" h="3146" extrusionOk="0">
                  <a:moveTo>
                    <a:pt x="2998" y="0"/>
                  </a:moveTo>
                  <a:cubicBezTo>
                    <a:pt x="2959" y="0"/>
                    <a:pt x="2917" y="7"/>
                    <a:pt x="2874" y="21"/>
                  </a:cubicBezTo>
                  <a:cubicBezTo>
                    <a:pt x="2354" y="184"/>
                    <a:pt x="1963" y="736"/>
                    <a:pt x="1573" y="1127"/>
                  </a:cubicBezTo>
                  <a:cubicBezTo>
                    <a:pt x="1183" y="1517"/>
                    <a:pt x="695" y="2037"/>
                    <a:pt x="240" y="2460"/>
                  </a:cubicBezTo>
                  <a:cubicBezTo>
                    <a:pt x="0" y="2726"/>
                    <a:pt x="219" y="3145"/>
                    <a:pt x="502" y="3145"/>
                  </a:cubicBezTo>
                  <a:cubicBezTo>
                    <a:pt x="565" y="3145"/>
                    <a:pt x="630" y="3125"/>
                    <a:pt x="695" y="3078"/>
                  </a:cubicBezTo>
                  <a:cubicBezTo>
                    <a:pt x="1216" y="2720"/>
                    <a:pt x="1736" y="2330"/>
                    <a:pt x="2191" y="1875"/>
                  </a:cubicBezTo>
                  <a:cubicBezTo>
                    <a:pt x="2614" y="1484"/>
                    <a:pt x="3232" y="1029"/>
                    <a:pt x="3329" y="444"/>
                  </a:cubicBezTo>
                  <a:cubicBezTo>
                    <a:pt x="3385" y="222"/>
                    <a:pt x="3227" y="0"/>
                    <a:pt x="299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맑은 고딕"/>
                <a:cs typeface="Arial"/>
                <a:sym typeface="Arial"/>
              </a:endParaRPr>
            </a:p>
          </p:txBody>
        </p:sp>
        <p:sp>
          <p:nvSpPr>
            <p:cNvPr id="16" name="Google Shape;1550;p33"/>
            <p:cNvSpPr/>
            <p:nvPr/>
          </p:nvSpPr>
          <p:spPr>
            <a:xfrm>
              <a:off x="3349180" y="1394825"/>
              <a:ext cx="52600" cy="57925"/>
            </a:xfrm>
            <a:custGeom>
              <a:avLst/>
              <a:gdLst/>
              <a:ahLst/>
              <a:cxnLst/>
              <a:rect l="l" t="t" r="r" b="b"/>
              <a:pathLst>
                <a:path w="2440" h="2687" extrusionOk="0">
                  <a:moveTo>
                    <a:pt x="1970" y="1"/>
                  </a:moveTo>
                  <a:cubicBezTo>
                    <a:pt x="1433" y="1"/>
                    <a:pt x="903" y="533"/>
                    <a:pt x="618" y="913"/>
                  </a:cubicBezTo>
                  <a:cubicBezTo>
                    <a:pt x="261" y="1368"/>
                    <a:pt x="33" y="1888"/>
                    <a:pt x="0" y="2473"/>
                  </a:cubicBezTo>
                  <a:cubicBezTo>
                    <a:pt x="0" y="2609"/>
                    <a:pt x="115" y="2687"/>
                    <a:pt x="229" y="2687"/>
                  </a:cubicBezTo>
                  <a:cubicBezTo>
                    <a:pt x="306" y="2687"/>
                    <a:pt x="384" y="2650"/>
                    <a:pt x="423" y="2571"/>
                  </a:cubicBezTo>
                  <a:cubicBezTo>
                    <a:pt x="618" y="2148"/>
                    <a:pt x="878" y="1725"/>
                    <a:pt x="1171" y="1400"/>
                  </a:cubicBezTo>
                  <a:cubicBezTo>
                    <a:pt x="1496" y="1075"/>
                    <a:pt x="1984" y="880"/>
                    <a:pt x="2244" y="587"/>
                  </a:cubicBezTo>
                  <a:cubicBezTo>
                    <a:pt x="2439" y="360"/>
                    <a:pt x="2309" y="34"/>
                    <a:pt x="2017" y="2"/>
                  </a:cubicBezTo>
                  <a:cubicBezTo>
                    <a:pt x="2001" y="1"/>
                    <a:pt x="1985" y="1"/>
                    <a:pt x="197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맑은 고딕"/>
                <a:cs typeface="Arial"/>
                <a:sym typeface="Arial"/>
              </a:endParaRPr>
            </a:p>
          </p:txBody>
        </p:sp>
        <p:sp>
          <p:nvSpPr>
            <p:cNvPr id="17" name="Google Shape;1551;p33"/>
            <p:cNvSpPr/>
            <p:nvPr/>
          </p:nvSpPr>
          <p:spPr>
            <a:xfrm>
              <a:off x="3384922" y="1400279"/>
              <a:ext cx="43050" cy="49884"/>
            </a:xfrm>
            <a:custGeom>
              <a:avLst/>
              <a:gdLst/>
              <a:ahLst/>
              <a:cxnLst/>
              <a:rect l="l" t="t" r="r" b="b"/>
              <a:pathLst>
                <a:path w="1997" h="2314" extrusionOk="0">
                  <a:moveTo>
                    <a:pt x="1473" y="1"/>
                  </a:moveTo>
                  <a:cubicBezTo>
                    <a:pt x="1420" y="1"/>
                    <a:pt x="1363" y="13"/>
                    <a:pt x="1302" y="42"/>
                  </a:cubicBezTo>
                  <a:cubicBezTo>
                    <a:pt x="456" y="367"/>
                    <a:pt x="1" y="1310"/>
                    <a:pt x="326" y="2188"/>
                  </a:cubicBezTo>
                  <a:cubicBezTo>
                    <a:pt x="382" y="2272"/>
                    <a:pt x="473" y="2313"/>
                    <a:pt x="565" y="2313"/>
                  </a:cubicBezTo>
                  <a:cubicBezTo>
                    <a:pt x="687" y="2313"/>
                    <a:pt x="809" y="2239"/>
                    <a:pt x="846" y="2090"/>
                  </a:cubicBezTo>
                  <a:cubicBezTo>
                    <a:pt x="879" y="1830"/>
                    <a:pt x="944" y="1570"/>
                    <a:pt x="1074" y="1310"/>
                  </a:cubicBezTo>
                  <a:cubicBezTo>
                    <a:pt x="1204" y="1115"/>
                    <a:pt x="1399" y="952"/>
                    <a:pt x="1627" y="855"/>
                  </a:cubicBezTo>
                  <a:cubicBezTo>
                    <a:pt x="1997" y="627"/>
                    <a:pt x="1844" y="1"/>
                    <a:pt x="1473"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맑은 고딕"/>
                <a:cs typeface="Arial"/>
                <a:sym typeface="Arial"/>
              </a:endParaRPr>
            </a:p>
          </p:txBody>
        </p:sp>
        <p:sp>
          <p:nvSpPr>
            <p:cNvPr id="18" name="Google Shape;1552;p33"/>
            <p:cNvSpPr/>
            <p:nvPr/>
          </p:nvSpPr>
          <p:spPr>
            <a:xfrm>
              <a:off x="2901539" y="1389953"/>
              <a:ext cx="120981" cy="98367"/>
            </a:xfrm>
            <a:custGeom>
              <a:avLst/>
              <a:gdLst/>
              <a:ahLst/>
              <a:cxnLst/>
              <a:rect l="l" t="t" r="r" b="b"/>
              <a:pathLst>
                <a:path w="5612" h="4563" extrusionOk="0">
                  <a:moveTo>
                    <a:pt x="5091" y="0"/>
                  </a:moveTo>
                  <a:cubicBezTo>
                    <a:pt x="2912" y="65"/>
                    <a:pt x="766" y="2179"/>
                    <a:pt x="83" y="4130"/>
                  </a:cubicBezTo>
                  <a:cubicBezTo>
                    <a:pt x="0" y="4399"/>
                    <a:pt x="194" y="4563"/>
                    <a:pt x="404" y="4563"/>
                  </a:cubicBezTo>
                  <a:cubicBezTo>
                    <a:pt x="524" y="4563"/>
                    <a:pt x="650" y="4509"/>
                    <a:pt x="733" y="4390"/>
                  </a:cubicBezTo>
                  <a:cubicBezTo>
                    <a:pt x="1254" y="3545"/>
                    <a:pt x="1969" y="2764"/>
                    <a:pt x="2750" y="2114"/>
                  </a:cubicBezTo>
                  <a:cubicBezTo>
                    <a:pt x="3530" y="1496"/>
                    <a:pt x="4441" y="1171"/>
                    <a:pt x="5286" y="683"/>
                  </a:cubicBezTo>
                  <a:cubicBezTo>
                    <a:pt x="5611" y="488"/>
                    <a:pt x="5481" y="0"/>
                    <a:pt x="509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맑은 고딕"/>
                <a:cs typeface="Arial"/>
                <a:sym typeface="Arial"/>
              </a:endParaRPr>
            </a:p>
          </p:txBody>
        </p:sp>
        <p:sp>
          <p:nvSpPr>
            <p:cNvPr id="19" name="Google Shape;1553;p33"/>
            <p:cNvSpPr/>
            <p:nvPr/>
          </p:nvSpPr>
          <p:spPr>
            <a:xfrm>
              <a:off x="3684270" y="3343299"/>
              <a:ext cx="31582" cy="252740"/>
            </a:xfrm>
            <a:custGeom>
              <a:avLst/>
              <a:gdLst/>
              <a:ahLst/>
              <a:cxnLst/>
              <a:rect l="l" t="t" r="r" b="b"/>
              <a:pathLst>
                <a:path w="1465" h="11724" extrusionOk="0">
                  <a:moveTo>
                    <a:pt x="903" y="1"/>
                  </a:moveTo>
                  <a:cubicBezTo>
                    <a:pt x="781" y="1"/>
                    <a:pt x="652" y="66"/>
                    <a:pt x="619" y="184"/>
                  </a:cubicBezTo>
                  <a:cubicBezTo>
                    <a:pt x="163" y="1907"/>
                    <a:pt x="359" y="3891"/>
                    <a:pt x="293" y="5647"/>
                  </a:cubicBezTo>
                  <a:cubicBezTo>
                    <a:pt x="261" y="7566"/>
                    <a:pt x="1" y="9614"/>
                    <a:pt x="228" y="11533"/>
                  </a:cubicBezTo>
                  <a:cubicBezTo>
                    <a:pt x="228" y="11644"/>
                    <a:pt x="334" y="11723"/>
                    <a:pt x="430" y="11723"/>
                  </a:cubicBezTo>
                  <a:cubicBezTo>
                    <a:pt x="504" y="11723"/>
                    <a:pt x="572" y="11678"/>
                    <a:pt x="586" y="11566"/>
                  </a:cubicBezTo>
                  <a:cubicBezTo>
                    <a:pt x="976" y="9745"/>
                    <a:pt x="879" y="7761"/>
                    <a:pt x="1009" y="5875"/>
                  </a:cubicBezTo>
                  <a:cubicBezTo>
                    <a:pt x="1106" y="4021"/>
                    <a:pt x="1464" y="2005"/>
                    <a:pt x="1139" y="184"/>
                  </a:cubicBezTo>
                  <a:cubicBezTo>
                    <a:pt x="1123" y="58"/>
                    <a:pt x="1016" y="1"/>
                    <a:pt x="903"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맑은 고딕"/>
                <a:cs typeface="Arial"/>
                <a:sym typeface="Arial"/>
              </a:endParaRPr>
            </a:p>
          </p:txBody>
        </p:sp>
        <p:sp>
          <p:nvSpPr>
            <p:cNvPr id="20" name="Google Shape;1554;p33"/>
            <p:cNvSpPr/>
            <p:nvPr/>
          </p:nvSpPr>
          <p:spPr>
            <a:xfrm>
              <a:off x="3727040" y="3344442"/>
              <a:ext cx="27356" cy="110827"/>
            </a:xfrm>
            <a:custGeom>
              <a:avLst/>
              <a:gdLst/>
              <a:ahLst/>
              <a:cxnLst/>
              <a:rect l="l" t="t" r="r" b="b"/>
              <a:pathLst>
                <a:path w="1269" h="5141" extrusionOk="0">
                  <a:moveTo>
                    <a:pt x="602" y="1"/>
                  </a:moveTo>
                  <a:cubicBezTo>
                    <a:pt x="431" y="1"/>
                    <a:pt x="261" y="98"/>
                    <a:pt x="196" y="293"/>
                  </a:cubicBezTo>
                  <a:cubicBezTo>
                    <a:pt x="0" y="1041"/>
                    <a:pt x="163" y="1854"/>
                    <a:pt x="163" y="2635"/>
                  </a:cubicBezTo>
                  <a:cubicBezTo>
                    <a:pt x="131" y="3415"/>
                    <a:pt x="163" y="4196"/>
                    <a:pt x="293" y="4944"/>
                  </a:cubicBezTo>
                  <a:cubicBezTo>
                    <a:pt x="312" y="5059"/>
                    <a:pt x="445" y="5140"/>
                    <a:pt x="564" y="5140"/>
                  </a:cubicBezTo>
                  <a:cubicBezTo>
                    <a:pt x="647" y="5140"/>
                    <a:pt x="722" y="5102"/>
                    <a:pt x="748" y="5009"/>
                  </a:cubicBezTo>
                  <a:cubicBezTo>
                    <a:pt x="976" y="4293"/>
                    <a:pt x="1106" y="3578"/>
                    <a:pt x="1106" y="2830"/>
                  </a:cubicBezTo>
                  <a:cubicBezTo>
                    <a:pt x="1171" y="2017"/>
                    <a:pt x="1269" y="1074"/>
                    <a:pt x="1009" y="293"/>
                  </a:cubicBezTo>
                  <a:cubicBezTo>
                    <a:pt x="944" y="98"/>
                    <a:pt x="773" y="1"/>
                    <a:pt x="602"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맑은 고딕"/>
                <a:cs typeface="Arial"/>
                <a:sym typeface="Arial"/>
              </a:endParaRPr>
            </a:p>
          </p:txBody>
        </p:sp>
      </p:grpSp>
      <p:grpSp>
        <p:nvGrpSpPr>
          <p:cNvPr id="21" name="Google Shape;1555;p33"/>
          <p:cNvGrpSpPr/>
          <p:nvPr/>
        </p:nvGrpSpPr>
        <p:grpSpPr>
          <a:xfrm>
            <a:off x="7276797" y="3351597"/>
            <a:ext cx="164721" cy="144910"/>
            <a:chOff x="2001901" y="4098523"/>
            <a:chExt cx="164721" cy="144910"/>
          </a:xfrm>
        </p:grpSpPr>
        <p:sp>
          <p:nvSpPr>
            <p:cNvPr id="22" name="Google Shape;1556;p33"/>
            <p:cNvSpPr/>
            <p:nvPr/>
          </p:nvSpPr>
          <p:spPr>
            <a:xfrm>
              <a:off x="2019298" y="4123056"/>
              <a:ext cx="147324" cy="110008"/>
            </a:xfrm>
            <a:custGeom>
              <a:avLst/>
              <a:gdLst/>
              <a:ahLst/>
              <a:cxnLst/>
              <a:rect l="l" t="t" r="r" b="b"/>
              <a:pathLst>
                <a:path w="6834" h="5103" extrusionOk="0">
                  <a:moveTo>
                    <a:pt x="3743" y="0"/>
                  </a:moveTo>
                  <a:cubicBezTo>
                    <a:pt x="3649" y="0"/>
                    <a:pt x="3551" y="4"/>
                    <a:pt x="3448" y="12"/>
                  </a:cubicBezTo>
                  <a:cubicBezTo>
                    <a:pt x="1269" y="174"/>
                    <a:pt x="1" y="532"/>
                    <a:pt x="521" y="2678"/>
                  </a:cubicBezTo>
                  <a:cubicBezTo>
                    <a:pt x="908" y="4250"/>
                    <a:pt x="1906" y="5102"/>
                    <a:pt x="2940" y="5102"/>
                  </a:cubicBezTo>
                  <a:cubicBezTo>
                    <a:pt x="3297" y="5102"/>
                    <a:pt x="3658" y="5001"/>
                    <a:pt x="4001" y="4792"/>
                  </a:cubicBezTo>
                  <a:cubicBezTo>
                    <a:pt x="5294" y="4035"/>
                    <a:pt x="6833" y="0"/>
                    <a:pt x="3743" y="0"/>
                  </a:cubicBezTo>
                  <a:close/>
                </a:path>
              </a:pathLst>
            </a:custGeom>
            <a:solidFill>
              <a:srgbClr val="57759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맑은 고딕"/>
                <a:cs typeface="Arial"/>
                <a:sym typeface="Arial"/>
              </a:endParaRPr>
            </a:p>
          </p:txBody>
        </p:sp>
        <p:sp>
          <p:nvSpPr>
            <p:cNvPr id="23" name="Google Shape;1557;p33"/>
            <p:cNvSpPr/>
            <p:nvPr/>
          </p:nvSpPr>
          <p:spPr>
            <a:xfrm>
              <a:off x="2001901" y="4098523"/>
              <a:ext cx="161832" cy="144910"/>
            </a:xfrm>
            <a:custGeom>
              <a:avLst/>
              <a:gdLst/>
              <a:ahLst/>
              <a:cxnLst/>
              <a:rect l="l" t="t" r="r" b="b"/>
              <a:pathLst>
                <a:path w="7507" h="6722" extrusionOk="0">
                  <a:moveTo>
                    <a:pt x="3847" y="1196"/>
                  </a:moveTo>
                  <a:cubicBezTo>
                    <a:pt x="4425" y="1206"/>
                    <a:pt x="4997" y="1239"/>
                    <a:pt x="5490" y="1638"/>
                  </a:cubicBezTo>
                  <a:cubicBezTo>
                    <a:pt x="6629" y="2516"/>
                    <a:pt x="5946" y="4402"/>
                    <a:pt x="5003" y="5182"/>
                  </a:cubicBezTo>
                  <a:cubicBezTo>
                    <a:pt x="4676" y="5442"/>
                    <a:pt x="4291" y="5555"/>
                    <a:pt x="3894" y="5555"/>
                  </a:cubicBezTo>
                  <a:cubicBezTo>
                    <a:pt x="2751" y="5555"/>
                    <a:pt x="1513" y="4618"/>
                    <a:pt x="1295" y="3556"/>
                  </a:cubicBezTo>
                  <a:cubicBezTo>
                    <a:pt x="990" y="1944"/>
                    <a:pt x="2538" y="1401"/>
                    <a:pt x="3847" y="1196"/>
                  </a:cubicBezTo>
                  <a:close/>
                  <a:moveTo>
                    <a:pt x="3782" y="1"/>
                  </a:moveTo>
                  <a:cubicBezTo>
                    <a:pt x="3379" y="1"/>
                    <a:pt x="2985" y="67"/>
                    <a:pt x="2629" y="207"/>
                  </a:cubicBezTo>
                  <a:cubicBezTo>
                    <a:pt x="2508" y="244"/>
                    <a:pt x="2422" y="318"/>
                    <a:pt x="2370" y="409"/>
                  </a:cubicBezTo>
                  <a:lnTo>
                    <a:pt x="2370" y="409"/>
                  </a:lnTo>
                  <a:cubicBezTo>
                    <a:pt x="1186" y="750"/>
                    <a:pt x="206" y="1697"/>
                    <a:pt x="125" y="3036"/>
                  </a:cubicBezTo>
                  <a:cubicBezTo>
                    <a:pt x="0" y="5087"/>
                    <a:pt x="2013" y="6722"/>
                    <a:pt x="3980" y="6722"/>
                  </a:cubicBezTo>
                  <a:cubicBezTo>
                    <a:pt x="4072" y="6722"/>
                    <a:pt x="4163" y="6718"/>
                    <a:pt x="4255" y="6711"/>
                  </a:cubicBezTo>
                  <a:cubicBezTo>
                    <a:pt x="6173" y="6548"/>
                    <a:pt x="7507" y="4077"/>
                    <a:pt x="7149" y="2288"/>
                  </a:cubicBezTo>
                  <a:cubicBezTo>
                    <a:pt x="6843" y="884"/>
                    <a:pt x="5253" y="1"/>
                    <a:pt x="3782"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맑은 고딕"/>
                <a:cs typeface="Arial"/>
                <a:sym typeface="Arial"/>
              </a:endParaRPr>
            </a:p>
          </p:txBody>
        </p:sp>
      </p:grpSp>
      <p:sp>
        <p:nvSpPr>
          <p:cNvPr id="24" name="Metin kutusu 23"/>
          <p:cNvSpPr txBox="1"/>
          <p:nvPr/>
        </p:nvSpPr>
        <p:spPr>
          <a:xfrm>
            <a:off x="8787538" y="2913681"/>
            <a:ext cx="3022170" cy="1107996"/>
          </a:xfrm>
          <a:prstGeom prst="rect">
            <a:avLst/>
          </a:prstGeom>
          <a:noFill/>
        </p:spPr>
        <p:txBody>
          <a:bodyPr wrap="square" lIns="0" tIns="0" rIns="0" bIns="0"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tr-TR" sz="2400" b="0" i="0" u="none" strike="noStrike" kern="1200" cap="none" spc="0" normalizeH="0" baseline="0" noProof="0" dirty="0">
                <a:ln>
                  <a:noFill/>
                </a:ln>
                <a:solidFill>
                  <a:prstClr val="white"/>
                </a:solidFill>
                <a:effectLst/>
                <a:uLnTx/>
                <a:uFillTx/>
                <a:latin typeface="Arial"/>
                <a:ea typeface="맑은 고딕"/>
                <a:cs typeface="+mn-cs"/>
              </a:rPr>
              <a:t>Cümlelerdeki boşlukları dolduralım.</a:t>
            </a:r>
          </a:p>
        </p:txBody>
      </p:sp>
      <p:sp>
        <p:nvSpPr>
          <p:cNvPr id="25" name="Yuvarlatılmış Dikdörtgen 24"/>
          <p:cNvSpPr/>
          <p:nvPr/>
        </p:nvSpPr>
        <p:spPr>
          <a:xfrm>
            <a:off x="704538" y="164891"/>
            <a:ext cx="5891136" cy="854439"/>
          </a:xfrm>
          <a:prstGeom prst="round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3600" b="0" i="0" u="none" strike="noStrike" kern="1200" cap="none" spc="0" normalizeH="0" baseline="0" noProof="0" dirty="0">
                <a:ln>
                  <a:noFill/>
                </a:ln>
                <a:solidFill>
                  <a:prstClr val="black"/>
                </a:solidFill>
                <a:effectLst/>
                <a:uLnTx/>
                <a:uFillTx/>
                <a:latin typeface="Arial"/>
                <a:ea typeface="맑은 고딕"/>
                <a:cs typeface="+mn-cs"/>
              </a:rPr>
              <a:t>Dürüst insanların özellikleri</a:t>
            </a:r>
          </a:p>
        </p:txBody>
      </p:sp>
    </p:spTree>
    <p:extLst>
      <p:ext uri="{BB962C8B-B14F-4D97-AF65-F5344CB8AC3E}">
        <p14:creationId xmlns:p14="http://schemas.microsoft.com/office/powerpoint/2010/main" val="18793827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right)">
                                      <p:cBhvr>
                                        <p:cTn id="7" dur="500"/>
                                        <p:tgtEl>
                                          <p:spTgt spid="7"/>
                                        </p:tgtEl>
                                      </p:cBhvr>
                                    </p:animEffect>
                                  </p:childTnLst>
                                </p:cTn>
                              </p:par>
                              <p:par>
                                <p:cTn id="8" presetID="22" presetClass="entr" presetSubtype="2" fill="hold" grpId="0"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wipe(right)">
                                      <p:cBhvr>
                                        <p:cTn id="10"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0" name="Group 6">
            <a:extLst>
              <a:ext uri="{FF2B5EF4-FFF2-40B4-BE49-F238E27FC236}">
                <a16:creationId xmlns:a16="http://schemas.microsoft.com/office/drawing/2014/main" id="{88C97B07-9177-0274-8698-99B1F621C6FA}"/>
              </a:ext>
            </a:extLst>
          </p:cNvPr>
          <p:cNvGrpSpPr/>
          <p:nvPr/>
        </p:nvGrpSpPr>
        <p:grpSpPr>
          <a:xfrm>
            <a:off x="347939" y="1695452"/>
            <a:ext cx="274202" cy="274202"/>
            <a:chOff x="0" y="0"/>
            <a:chExt cx="812800" cy="812800"/>
          </a:xfrm>
        </p:grpSpPr>
        <p:sp>
          <p:nvSpPr>
            <p:cNvPr id="41" name="Freeform 7">
              <a:extLst>
                <a:ext uri="{FF2B5EF4-FFF2-40B4-BE49-F238E27FC236}">
                  <a16:creationId xmlns:a16="http://schemas.microsoft.com/office/drawing/2014/main" id="{89625DEE-EF57-E534-8142-E1B1ED4AEFFF}"/>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28575" cap="sq">
              <a:solidFill>
                <a:srgbClr val="FFFFFF"/>
              </a:solidFill>
              <a:prstDash val="solid"/>
              <a:miter/>
            </a:ln>
          </p:spPr>
          <p:txBody>
            <a:bodyPr/>
            <a:lstStyle/>
            <a:p>
              <a:pPr defTabSz="609630"/>
              <a:endParaRPr lang="tr-TR" sz="1200">
                <a:solidFill>
                  <a:prstClr val="black"/>
                </a:solidFill>
                <a:latin typeface="Calibri"/>
              </a:endParaRPr>
            </a:p>
          </p:txBody>
        </p:sp>
        <p:sp>
          <p:nvSpPr>
            <p:cNvPr id="42" name="TextBox 8">
              <a:extLst>
                <a:ext uri="{FF2B5EF4-FFF2-40B4-BE49-F238E27FC236}">
                  <a16:creationId xmlns:a16="http://schemas.microsoft.com/office/drawing/2014/main" id="{7C50CFF2-1CD8-A651-F3A2-2EDF319651AD}"/>
                </a:ext>
              </a:extLst>
            </p:cNvPr>
            <p:cNvSpPr txBox="1"/>
            <p:nvPr/>
          </p:nvSpPr>
          <p:spPr>
            <a:xfrm>
              <a:off x="76200" y="38100"/>
              <a:ext cx="660400" cy="698500"/>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sp>
        <p:nvSpPr>
          <p:cNvPr id="43" name="AutoShape 9">
            <a:extLst>
              <a:ext uri="{FF2B5EF4-FFF2-40B4-BE49-F238E27FC236}">
                <a16:creationId xmlns:a16="http://schemas.microsoft.com/office/drawing/2014/main" id="{154AA209-9DC7-8EA6-5CA2-6EF7806C8AED}"/>
              </a:ext>
            </a:extLst>
          </p:cNvPr>
          <p:cNvSpPr/>
          <p:nvPr/>
        </p:nvSpPr>
        <p:spPr>
          <a:xfrm>
            <a:off x="780331" y="1802851"/>
            <a:ext cx="2812474" cy="0"/>
          </a:xfrm>
          <a:prstGeom prst="line">
            <a:avLst/>
          </a:prstGeom>
          <a:ln w="28575" cap="flat">
            <a:solidFill>
              <a:srgbClr val="FFFFFF">
                <a:alpha val="49804"/>
              </a:srgbClr>
            </a:solidFill>
            <a:prstDash val="solid"/>
            <a:headEnd type="none" w="sm" len="sm"/>
            <a:tailEnd type="none" w="sm" len="sm"/>
          </a:ln>
        </p:spPr>
        <p:txBody>
          <a:bodyPr/>
          <a:lstStyle/>
          <a:p>
            <a:pPr defTabSz="609630"/>
            <a:endParaRPr lang="tr-TR" sz="1200">
              <a:solidFill>
                <a:prstClr val="black"/>
              </a:solidFill>
              <a:latin typeface="Calibri"/>
            </a:endParaRPr>
          </a:p>
        </p:txBody>
      </p:sp>
      <p:grpSp>
        <p:nvGrpSpPr>
          <p:cNvPr id="44" name="Group 10">
            <a:extLst>
              <a:ext uri="{FF2B5EF4-FFF2-40B4-BE49-F238E27FC236}">
                <a16:creationId xmlns:a16="http://schemas.microsoft.com/office/drawing/2014/main" id="{8C7E5284-C6FA-0409-CACD-08FB420B9531}"/>
              </a:ext>
            </a:extLst>
          </p:cNvPr>
          <p:cNvGrpSpPr/>
          <p:nvPr/>
        </p:nvGrpSpPr>
        <p:grpSpPr>
          <a:xfrm>
            <a:off x="312157" y="1508393"/>
            <a:ext cx="274202" cy="274202"/>
            <a:chOff x="0" y="0"/>
            <a:chExt cx="812800" cy="812800"/>
          </a:xfrm>
        </p:grpSpPr>
        <p:sp>
          <p:nvSpPr>
            <p:cNvPr id="45" name="Freeform 11">
              <a:extLst>
                <a:ext uri="{FF2B5EF4-FFF2-40B4-BE49-F238E27FC236}">
                  <a16:creationId xmlns:a16="http://schemas.microsoft.com/office/drawing/2014/main" id="{6F0B714A-512B-9CDD-68AD-906B5F1D3124}"/>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28575" cap="sq">
              <a:solidFill>
                <a:srgbClr val="FFFFFF"/>
              </a:solidFill>
              <a:prstDash val="solid"/>
              <a:miter/>
            </a:ln>
          </p:spPr>
          <p:txBody>
            <a:bodyPr/>
            <a:lstStyle/>
            <a:p>
              <a:pPr defTabSz="609630"/>
              <a:endParaRPr lang="tr-TR" sz="1200">
                <a:solidFill>
                  <a:prstClr val="black"/>
                </a:solidFill>
                <a:latin typeface="Calibri"/>
              </a:endParaRPr>
            </a:p>
          </p:txBody>
        </p:sp>
        <p:sp>
          <p:nvSpPr>
            <p:cNvPr id="46" name="TextBox 12">
              <a:extLst>
                <a:ext uri="{FF2B5EF4-FFF2-40B4-BE49-F238E27FC236}">
                  <a16:creationId xmlns:a16="http://schemas.microsoft.com/office/drawing/2014/main" id="{4ACBF5CD-503B-660A-AA23-2269D5A2B95A}"/>
                </a:ext>
              </a:extLst>
            </p:cNvPr>
            <p:cNvSpPr txBox="1"/>
            <p:nvPr/>
          </p:nvSpPr>
          <p:spPr>
            <a:xfrm>
              <a:off x="76200" y="38100"/>
              <a:ext cx="660400" cy="698500"/>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sp>
        <p:nvSpPr>
          <p:cNvPr id="47" name="AutoShape 13">
            <a:extLst>
              <a:ext uri="{FF2B5EF4-FFF2-40B4-BE49-F238E27FC236}">
                <a16:creationId xmlns:a16="http://schemas.microsoft.com/office/drawing/2014/main" id="{2E39782E-7EB3-10AC-1654-598DC4B07B42}"/>
              </a:ext>
            </a:extLst>
          </p:cNvPr>
          <p:cNvSpPr/>
          <p:nvPr/>
        </p:nvSpPr>
        <p:spPr>
          <a:xfrm>
            <a:off x="775573" y="2325120"/>
            <a:ext cx="2812474" cy="0"/>
          </a:xfrm>
          <a:prstGeom prst="line">
            <a:avLst/>
          </a:prstGeom>
          <a:ln w="28575" cap="flat">
            <a:solidFill>
              <a:srgbClr val="FFFFFF">
                <a:alpha val="49804"/>
              </a:srgbClr>
            </a:solidFill>
            <a:prstDash val="solid"/>
            <a:headEnd type="none" w="sm" len="sm"/>
            <a:tailEnd type="none" w="sm" len="sm"/>
          </a:ln>
        </p:spPr>
        <p:txBody>
          <a:bodyPr/>
          <a:lstStyle/>
          <a:p>
            <a:pPr defTabSz="609630"/>
            <a:endParaRPr lang="tr-TR" sz="1200">
              <a:solidFill>
                <a:prstClr val="black"/>
              </a:solidFill>
              <a:latin typeface="Calibri"/>
            </a:endParaRPr>
          </a:p>
        </p:txBody>
      </p:sp>
      <p:sp>
        <p:nvSpPr>
          <p:cNvPr id="56" name="TextBox 22">
            <a:extLst>
              <a:ext uri="{FF2B5EF4-FFF2-40B4-BE49-F238E27FC236}">
                <a16:creationId xmlns:a16="http://schemas.microsoft.com/office/drawing/2014/main" id="{60A8F264-C195-DED8-B240-39C8D79A70C1}"/>
              </a:ext>
            </a:extLst>
          </p:cNvPr>
          <p:cNvSpPr txBox="1"/>
          <p:nvPr/>
        </p:nvSpPr>
        <p:spPr>
          <a:xfrm>
            <a:off x="441696" y="1117811"/>
            <a:ext cx="3411200" cy="385490"/>
          </a:xfrm>
          <a:prstGeom prst="rect">
            <a:avLst/>
          </a:prstGeom>
        </p:spPr>
        <p:txBody>
          <a:bodyPr lIns="0" tIns="0" rIns="0" bIns="0" rtlCol="0" anchor="t">
            <a:spAutoFit/>
          </a:bodyPr>
          <a:lstStyle/>
          <a:p>
            <a:pPr defTabSz="609630">
              <a:lnSpc>
                <a:spcPts val="3266"/>
              </a:lnSpc>
            </a:pPr>
            <a:r>
              <a:rPr lang="en-US" sz="2333">
                <a:solidFill>
                  <a:srgbClr val="FFFFFF"/>
                </a:solidFill>
                <a:latin typeface="Hero Bold"/>
                <a:ea typeface="Hero Bold"/>
                <a:cs typeface="Hero Bold"/>
                <a:sym typeface="Hero Bold"/>
              </a:rPr>
              <a:t>Ramadan Checklist</a:t>
            </a:r>
          </a:p>
        </p:txBody>
      </p:sp>
      <p:sp>
        <p:nvSpPr>
          <p:cNvPr id="57" name="TextBox 23">
            <a:extLst>
              <a:ext uri="{FF2B5EF4-FFF2-40B4-BE49-F238E27FC236}">
                <a16:creationId xmlns:a16="http://schemas.microsoft.com/office/drawing/2014/main" id="{ECD435E1-6F2A-F17A-EE01-60163CDA04E8}"/>
              </a:ext>
            </a:extLst>
          </p:cNvPr>
          <p:cNvSpPr txBox="1"/>
          <p:nvPr/>
        </p:nvSpPr>
        <p:spPr>
          <a:xfrm>
            <a:off x="780331" y="1462936"/>
            <a:ext cx="2649817" cy="258276"/>
          </a:xfrm>
          <a:prstGeom prst="rect">
            <a:avLst/>
          </a:prstGeom>
        </p:spPr>
        <p:txBody>
          <a:bodyPr lIns="0" tIns="0" rIns="0" bIns="0" rtlCol="0" anchor="t">
            <a:spAutoFit/>
          </a:bodyPr>
          <a:lstStyle/>
          <a:p>
            <a:pPr defTabSz="609630">
              <a:lnSpc>
                <a:spcPts val="2239"/>
              </a:lnSpc>
            </a:pPr>
            <a:r>
              <a:rPr lang="en-US" sz="1600">
                <a:solidFill>
                  <a:srgbClr val="FFFFFF"/>
                </a:solidFill>
                <a:latin typeface="Hero"/>
                <a:ea typeface="Hero"/>
                <a:cs typeface="Hero"/>
                <a:sym typeface="Hero"/>
              </a:rPr>
              <a:t>Read the Quran</a:t>
            </a:r>
          </a:p>
        </p:txBody>
      </p:sp>
      <p:sp>
        <p:nvSpPr>
          <p:cNvPr id="58" name="TextBox 24">
            <a:extLst>
              <a:ext uri="{FF2B5EF4-FFF2-40B4-BE49-F238E27FC236}">
                <a16:creationId xmlns:a16="http://schemas.microsoft.com/office/drawing/2014/main" id="{FDB037D8-000C-7CB1-80C0-FA4BCE9CABED}"/>
              </a:ext>
            </a:extLst>
          </p:cNvPr>
          <p:cNvSpPr txBox="1"/>
          <p:nvPr/>
        </p:nvSpPr>
        <p:spPr>
          <a:xfrm>
            <a:off x="775573" y="1985205"/>
            <a:ext cx="2649817" cy="258276"/>
          </a:xfrm>
          <a:prstGeom prst="rect">
            <a:avLst/>
          </a:prstGeom>
        </p:spPr>
        <p:txBody>
          <a:bodyPr lIns="0" tIns="0" rIns="0" bIns="0" rtlCol="0" anchor="t">
            <a:spAutoFit/>
          </a:bodyPr>
          <a:lstStyle/>
          <a:p>
            <a:pPr defTabSz="609630">
              <a:lnSpc>
                <a:spcPts val="2239"/>
              </a:lnSpc>
            </a:pPr>
            <a:r>
              <a:rPr lang="en-US" sz="1600">
                <a:solidFill>
                  <a:srgbClr val="FFFFFF"/>
                </a:solidFill>
                <a:latin typeface="Hero"/>
                <a:ea typeface="Hero"/>
                <a:cs typeface="Hero"/>
                <a:sym typeface="Hero"/>
              </a:rPr>
              <a:t>Charity</a:t>
            </a:r>
          </a:p>
        </p:txBody>
      </p:sp>
      <p:sp>
        <p:nvSpPr>
          <p:cNvPr id="59" name="TextBox 25">
            <a:extLst>
              <a:ext uri="{FF2B5EF4-FFF2-40B4-BE49-F238E27FC236}">
                <a16:creationId xmlns:a16="http://schemas.microsoft.com/office/drawing/2014/main" id="{8EE71DEB-7861-2E02-6084-8472C077A2B2}"/>
              </a:ext>
            </a:extLst>
          </p:cNvPr>
          <p:cNvSpPr txBox="1"/>
          <p:nvPr/>
        </p:nvSpPr>
        <p:spPr>
          <a:xfrm>
            <a:off x="775573" y="2534670"/>
            <a:ext cx="2649817" cy="258276"/>
          </a:xfrm>
          <a:prstGeom prst="rect">
            <a:avLst/>
          </a:prstGeom>
        </p:spPr>
        <p:txBody>
          <a:bodyPr lIns="0" tIns="0" rIns="0" bIns="0" rtlCol="0" anchor="t">
            <a:spAutoFit/>
          </a:bodyPr>
          <a:lstStyle/>
          <a:p>
            <a:pPr defTabSz="609630">
              <a:lnSpc>
                <a:spcPts val="2239"/>
              </a:lnSpc>
            </a:pPr>
            <a:r>
              <a:rPr lang="en-US" sz="1600">
                <a:solidFill>
                  <a:srgbClr val="FFFFFF"/>
                </a:solidFill>
                <a:latin typeface="Hero"/>
                <a:ea typeface="Hero"/>
                <a:cs typeface="Hero"/>
                <a:sym typeface="Hero"/>
              </a:rPr>
              <a:t>Fast</a:t>
            </a:r>
          </a:p>
        </p:txBody>
      </p:sp>
      <p:grpSp>
        <p:nvGrpSpPr>
          <p:cNvPr id="61" name="Group 2">
            <a:extLst>
              <a:ext uri="{FF2B5EF4-FFF2-40B4-BE49-F238E27FC236}">
                <a16:creationId xmlns:a16="http://schemas.microsoft.com/office/drawing/2014/main" id="{959006AB-B29F-ACB6-B376-B990B6F8273A}"/>
              </a:ext>
            </a:extLst>
          </p:cNvPr>
          <p:cNvGrpSpPr/>
          <p:nvPr/>
        </p:nvGrpSpPr>
        <p:grpSpPr>
          <a:xfrm>
            <a:off x="0" y="749300"/>
            <a:ext cx="7899024" cy="5625889"/>
            <a:chOff x="49381" y="81279"/>
            <a:chExt cx="4627024" cy="3248305"/>
          </a:xfrm>
        </p:grpSpPr>
        <p:sp>
          <p:nvSpPr>
            <p:cNvPr id="62" name="Freeform 3">
              <a:extLst>
                <a:ext uri="{FF2B5EF4-FFF2-40B4-BE49-F238E27FC236}">
                  <a16:creationId xmlns:a16="http://schemas.microsoft.com/office/drawing/2014/main" id="{6C8A9863-460B-165F-EAA9-6A4284081F3B}"/>
                </a:ext>
              </a:extLst>
            </p:cNvPr>
            <p:cNvSpPr/>
            <p:nvPr/>
          </p:nvSpPr>
          <p:spPr>
            <a:xfrm>
              <a:off x="92710" y="106680"/>
              <a:ext cx="4572417" cy="3197504"/>
            </a:xfrm>
            <a:custGeom>
              <a:avLst/>
              <a:gdLst/>
              <a:ahLst/>
              <a:cxnLst/>
              <a:rect l="l" t="t" r="r" b="b"/>
              <a:pathLst>
                <a:path w="4572417" h="3197504">
                  <a:moveTo>
                    <a:pt x="4545746" y="3008274"/>
                  </a:moveTo>
                  <a:cubicBezTo>
                    <a:pt x="4545746" y="3095904"/>
                    <a:pt x="4469546" y="3167024"/>
                    <a:pt x="4388266" y="3167024"/>
                  </a:cubicBezTo>
                  <a:lnTo>
                    <a:pt x="66040" y="3167024"/>
                  </a:lnTo>
                  <a:cubicBezTo>
                    <a:pt x="43180" y="3167024"/>
                    <a:pt x="20320" y="3161944"/>
                    <a:pt x="0" y="3153054"/>
                  </a:cubicBezTo>
                  <a:cubicBezTo>
                    <a:pt x="26670" y="3180994"/>
                    <a:pt x="63500" y="3197504"/>
                    <a:pt x="123270" y="3197504"/>
                  </a:cubicBezTo>
                  <a:lnTo>
                    <a:pt x="4426366" y="3197504"/>
                  </a:lnTo>
                  <a:cubicBezTo>
                    <a:pt x="4506376" y="3197504"/>
                    <a:pt x="4572416" y="3131464"/>
                    <a:pt x="4572416" y="3051454"/>
                  </a:cubicBezTo>
                  <a:lnTo>
                    <a:pt x="4572416" y="95250"/>
                  </a:lnTo>
                  <a:cubicBezTo>
                    <a:pt x="4572416" y="58420"/>
                    <a:pt x="4558446" y="25400"/>
                    <a:pt x="4536856" y="0"/>
                  </a:cubicBezTo>
                  <a:cubicBezTo>
                    <a:pt x="4543206" y="16510"/>
                    <a:pt x="4545746" y="34290"/>
                    <a:pt x="4545746" y="52070"/>
                  </a:cubicBezTo>
                  <a:lnTo>
                    <a:pt x="4545746" y="3008274"/>
                  </a:lnTo>
                  <a:close/>
                </a:path>
              </a:pathLst>
            </a:custGeom>
            <a:solidFill>
              <a:srgbClr val="000000"/>
            </a:solidFill>
          </p:spPr>
          <p:txBody>
            <a:bodyPr/>
            <a:lstStyle/>
            <a:p>
              <a:pPr defTabSz="609630"/>
              <a:endParaRPr lang="tr-TR" sz="1200">
                <a:solidFill>
                  <a:prstClr val="black"/>
                </a:solidFill>
                <a:latin typeface="Calibri"/>
              </a:endParaRPr>
            </a:p>
          </p:txBody>
        </p:sp>
        <p:sp>
          <p:nvSpPr>
            <p:cNvPr id="63" name="Freeform 4">
              <a:extLst>
                <a:ext uri="{FF2B5EF4-FFF2-40B4-BE49-F238E27FC236}">
                  <a16:creationId xmlns:a16="http://schemas.microsoft.com/office/drawing/2014/main" id="{EE47FE01-BA59-02D8-78A6-759D6C3E25F4}"/>
                </a:ext>
              </a:extLst>
            </p:cNvPr>
            <p:cNvSpPr/>
            <p:nvPr/>
          </p:nvSpPr>
          <p:spPr>
            <a:xfrm>
              <a:off x="49381" y="81279"/>
              <a:ext cx="4498816" cy="3248304"/>
            </a:xfrm>
            <a:custGeom>
              <a:avLst/>
              <a:gdLst/>
              <a:ahLst/>
              <a:cxnLst/>
              <a:rect l="l" t="t" r="r" b="b"/>
              <a:pathLst>
                <a:path w="4611786" h="3248304">
                  <a:moveTo>
                    <a:pt x="146050" y="3248304"/>
                  </a:moveTo>
                  <a:lnTo>
                    <a:pt x="4465736" y="3248304"/>
                  </a:lnTo>
                  <a:cubicBezTo>
                    <a:pt x="4545747" y="3248304"/>
                    <a:pt x="4611786" y="3182264"/>
                    <a:pt x="4611786" y="3102254"/>
                  </a:cubicBezTo>
                  <a:lnTo>
                    <a:pt x="4611786" y="146050"/>
                  </a:lnTo>
                  <a:cubicBezTo>
                    <a:pt x="4611786" y="66040"/>
                    <a:pt x="4545747" y="0"/>
                    <a:pt x="4465736" y="0"/>
                  </a:cubicBezTo>
                  <a:lnTo>
                    <a:pt x="146050" y="0"/>
                  </a:lnTo>
                  <a:cubicBezTo>
                    <a:pt x="66040" y="0"/>
                    <a:pt x="0" y="66040"/>
                    <a:pt x="0" y="146050"/>
                  </a:cubicBezTo>
                  <a:lnTo>
                    <a:pt x="0" y="3102254"/>
                  </a:lnTo>
                  <a:cubicBezTo>
                    <a:pt x="0" y="3183534"/>
                    <a:pt x="66040" y="3248304"/>
                    <a:pt x="146050" y="3248304"/>
                  </a:cubicBezTo>
                  <a:close/>
                </a:path>
              </a:pathLst>
            </a:custGeom>
            <a:solidFill>
              <a:srgbClr val="FFFFFF"/>
            </a:solidFill>
          </p:spPr>
          <p:txBody>
            <a:bodyPr/>
            <a:lstStyle/>
            <a:p>
              <a:pPr defTabSz="609630"/>
              <a:endParaRPr lang="tr-TR" sz="1200" dirty="0">
                <a:solidFill>
                  <a:prstClr val="black"/>
                </a:solidFill>
                <a:latin typeface="Calibri"/>
              </a:endParaRPr>
            </a:p>
          </p:txBody>
        </p:sp>
        <p:sp>
          <p:nvSpPr>
            <p:cNvPr id="64" name="Freeform 5">
              <a:extLst>
                <a:ext uri="{FF2B5EF4-FFF2-40B4-BE49-F238E27FC236}">
                  <a16:creationId xmlns:a16="http://schemas.microsoft.com/office/drawing/2014/main" id="{8144674C-B543-368F-5D4D-6C24BE557672}"/>
                </a:ext>
              </a:extLst>
            </p:cNvPr>
            <p:cNvSpPr/>
            <p:nvPr/>
          </p:nvSpPr>
          <p:spPr>
            <a:xfrm>
              <a:off x="177589" y="81280"/>
              <a:ext cx="4498816" cy="3248304"/>
            </a:xfrm>
            <a:custGeom>
              <a:avLst/>
              <a:gdLst/>
              <a:ahLst/>
              <a:cxnLst/>
              <a:rect l="l" t="t" r="r" b="b"/>
              <a:pathLst>
                <a:path w="4676556" h="3316884">
                  <a:moveTo>
                    <a:pt x="4613056" y="74930"/>
                  </a:moveTo>
                  <a:cubicBezTo>
                    <a:pt x="4585117" y="30480"/>
                    <a:pt x="4535586" y="0"/>
                    <a:pt x="4478436" y="0"/>
                  </a:cubicBezTo>
                  <a:lnTo>
                    <a:pt x="158750" y="0"/>
                  </a:lnTo>
                  <a:cubicBezTo>
                    <a:pt x="71120" y="0"/>
                    <a:pt x="0" y="71120"/>
                    <a:pt x="0" y="158750"/>
                  </a:cubicBezTo>
                  <a:lnTo>
                    <a:pt x="0" y="3114954"/>
                  </a:lnTo>
                  <a:cubicBezTo>
                    <a:pt x="0" y="3167024"/>
                    <a:pt x="25400" y="3212744"/>
                    <a:pt x="63500" y="3241954"/>
                  </a:cubicBezTo>
                  <a:cubicBezTo>
                    <a:pt x="91440" y="3286404"/>
                    <a:pt x="140970" y="3316884"/>
                    <a:pt x="220235" y="3316884"/>
                  </a:cubicBezTo>
                  <a:lnTo>
                    <a:pt x="4517806" y="3316884"/>
                  </a:lnTo>
                  <a:cubicBezTo>
                    <a:pt x="4605436" y="3316884"/>
                    <a:pt x="4676556" y="3245764"/>
                    <a:pt x="4676556" y="3158134"/>
                  </a:cubicBezTo>
                  <a:lnTo>
                    <a:pt x="4676556" y="201930"/>
                  </a:lnTo>
                  <a:cubicBezTo>
                    <a:pt x="4676556" y="149860"/>
                    <a:pt x="4651156" y="104140"/>
                    <a:pt x="4613056" y="74930"/>
                  </a:cubicBezTo>
                  <a:close/>
                  <a:moveTo>
                    <a:pt x="12700" y="3114954"/>
                  </a:moveTo>
                  <a:lnTo>
                    <a:pt x="12700" y="158750"/>
                  </a:lnTo>
                  <a:cubicBezTo>
                    <a:pt x="12700" y="78740"/>
                    <a:pt x="78740" y="12700"/>
                    <a:pt x="158750" y="12700"/>
                  </a:cubicBezTo>
                  <a:lnTo>
                    <a:pt x="4478436" y="12700"/>
                  </a:lnTo>
                  <a:cubicBezTo>
                    <a:pt x="4558447" y="12700"/>
                    <a:pt x="4624486" y="78740"/>
                    <a:pt x="4624486" y="158750"/>
                  </a:cubicBezTo>
                  <a:lnTo>
                    <a:pt x="4624486" y="3114954"/>
                  </a:lnTo>
                  <a:cubicBezTo>
                    <a:pt x="4624486" y="3194964"/>
                    <a:pt x="4558447" y="3261004"/>
                    <a:pt x="4478436" y="3261004"/>
                  </a:cubicBezTo>
                  <a:lnTo>
                    <a:pt x="158750" y="3261004"/>
                  </a:lnTo>
                  <a:cubicBezTo>
                    <a:pt x="78740" y="3261004"/>
                    <a:pt x="12700" y="3196234"/>
                    <a:pt x="12700" y="3114954"/>
                  </a:cubicBezTo>
                  <a:close/>
                  <a:moveTo>
                    <a:pt x="4665126" y="3158134"/>
                  </a:moveTo>
                  <a:cubicBezTo>
                    <a:pt x="4665126" y="3238144"/>
                    <a:pt x="4597816" y="3304184"/>
                    <a:pt x="4517806" y="3304184"/>
                  </a:cubicBezTo>
                  <a:lnTo>
                    <a:pt x="220235" y="3304184"/>
                  </a:lnTo>
                  <a:cubicBezTo>
                    <a:pt x="157480" y="3304184"/>
                    <a:pt x="120650" y="3287674"/>
                    <a:pt x="93980" y="3259734"/>
                  </a:cubicBezTo>
                  <a:cubicBezTo>
                    <a:pt x="114300" y="3268624"/>
                    <a:pt x="135890" y="3273704"/>
                    <a:pt x="160020" y="3273704"/>
                  </a:cubicBezTo>
                  <a:lnTo>
                    <a:pt x="4479706" y="3273704"/>
                  </a:lnTo>
                  <a:cubicBezTo>
                    <a:pt x="4567336" y="3273704"/>
                    <a:pt x="4638456" y="3202584"/>
                    <a:pt x="4638456" y="3114954"/>
                  </a:cubicBezTo>
                  <a:lnTo>
                    <a:pt x="4638456" y="158750"/>
                  </a:lnTo>
                  <a:cubicBezTo>
                    <a:pt x="4638456" y="140970"/>
                    <a:pt x="4634647" y="123190"/>
                    <a:pt x="4629566" y="106680"/>
                  </a:cubicBezTo>
                  <a:cubicBezTo>
                    <a:pt x="4651156" y="132080"/>
                    <a:pt x="4665126" y="165100"/>
                    <a:pt x="4665126" y="201930"/>
                  </a:cubicBezTo>
                  <a:lnTo>
                    <a:pt x="4665126" y="3158134"/>
                  </a:lnTo>
                  <a:close/>
                </a:path>
              </a:pathLst>
            </a:custGeom>
            <a:solidFill>
              <a:srgbClr val="000000"/>
            </a:solidFill>
          </p:spPr>
          <p:txBody>
            <a:bodyPr/>
            <a:lstStyle/>
            <a:p>
              <a:pPr defTabSz="609630"/>
              <a:endParaRPr lang="tr-TR" sz="1200">
                <a:solidFill>
                  <a:prstClr val="black"/>
                </a:solidFill>
                <a:latin typeface="Calibri"/>
              </a:endParaRPr>
            </a:p>
          </p:txBody>
        </p:sp>
      </p:grpSp>
      <p:sp>
        <p:nvSpPr>
          <p:cNvPr id="65" name="Freeform 6">
            <a:extLst>
              <a:ext uri="{FF2B5EF4-FFF2-40B4-BE49-F238E27FC236}">
                <a16:creationId xmlns:a16="http://schemas.microsoft.com/office/drawing/2014/main" id="{FF8E96F0-8F9D-56EF-182F-8429504CCDF8}"/>
              </a:ext>
            </a:extLst>
          </p:cNvPr>
          <p:cNvSpPr/>
          <p:nvPr/>
        </p:nvSpPr>
        <p:spPr>
          <a:xfrm>
            <a:off x="347939" y="2110859"/>
            <a:ext cx="470678" cy="458949"/>
          </a:xfrm>
          <a:custGeom>
            <a:avLst/>
            <a:gdLst/>
            <a:ahLst/>
            <a:cxnLst/>
            <a:rect l="l" t="t" r="r" b="b"/>
            <a:pathLst>
              <a:path w="1235116" h="1068375">
                <a:moveTo>
                  <a:pt x="0" y="0"/>
                </a:moveTo>
                <a:lnTo>
                  <a:pt x="1235116" y="0"/>
                </a:lnTo>
                <a:lnTo>
                  <a:pt x="1235116" y="1068375"/>
                </a:lnTo>
                <a:lnTo>
                  <a:pt x="0" y="106837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609630"/>
            <a:endParaRPr lang="tr-TR" sz="1200">
              <a:solidFill>
                <a:prstClr val="black"/>
              </a:solidFill>
              <a:latin typeface="Calibri"/>
            </a:endParaRPr>
          </a:p>
        </p:txBody>
      </p:sp>
      <p:sp>
        <p:nvSpPr>
          <p:cNvPr id="66" name="TextBox 8">
            <a:extLst>
              <a:ext uri="{FF2B5EF4-FFF2-40B4-BE49-F238E27FC236}">
                <a16:creationId xmlns:a16="http://schemas.microsoft.com/office/drawing/2014/main" id="{874FBD65-5F72-00DA-4510-F12BFDE402CD}"/>
              </a:ext>
            </a:extLst>
          </p:cNvPr>
          <p:cNvSpPr txBox="1"/>
          <p:nvPr/>
        </p:nvSpPr>
        <p:spPr>
          <a:xfrm>
            <a:off x="1831762" y="1057591"/>
            <a:ext cx="4245769" cy="615553"/>
          </a:xfrm>
          <a:prstGeom prst="rect">
            <a:avLst/>
          </a:prstGeom>
        </p:spPr>
        <p:txBody>
          <a:bodyPr wrap="square" lIns="0" tIns="0" rIns="0" bIns="0" rtlCol="0" anchor="t">
            <a:spAutoFit/>
          </a:bodyPr>
          <a:lstStyle/>
          <a:p>
            <a:pPr algn="ctr" defTabSz="609630">
              <a:spcBef>
                <a:spcPct val="0"/>
              </a:spcBef>
            </a:pPr>
            <a:r>
              <a:rPr lang="tr-TR" sz="4000" b="1" dirty="0">
                <a:solidFill>
                  <a:srgbClr val="000000"/>
                </a:solidFill>
                <a:latin typeface="Calibri"/>
              </a:rPr>
              <a:t>Doğruluk (Sıdk)</a:t>
            </a:r>
            <a:endParaRPr lang="en-US" sz="4000" b="1" dirty="0">
              <a:solidFill>
                <a:srgbClr val="000000"/>
              </a:solidFill>
              <a:latin typeface="Calibri"/>
            </a:endParaRPr>
          </a:p>
        </p:txBody>
      </p:sp>
      <p:sp>
        <p:nvSpPr>
          <p:cNvPr id="67" name="Metin kutusu 66">
            <a:extLst>
              <a:ext uri="{FF2B5EF4-FFF2-40B4-BE49-F238E27FC236}">
                <a16:creationId xmlns:a16="http://schemas.microsoft.com/office/drawing/2014/main" id="{3D87AEFE-626D-0F83-4F5F-A7385C91570A}"/>
              </a:ext>
            </a:extLst>
          </p:cNvPr>
          <p:cNvSpPr txBox="1"/>
          <p:nvPr/>
        </p:nvSpPr>
        <p:spPr>
          <a:xfrm>
            <a:off x="813020" y="1865637"/>
            <a:ext cx="7086004" cy="954107"/>
          </a:xfrm>
          <a:prstGeom prst="rect">
            <a:avLst/>
          </a:prstGeom>
          <a:noFill/>
        </p:spPr>
        <p:txBody>
          <a:bodyPr wrap="square">
            <a:spAutoFit/>
          </a:bodyPr>
          <a:lstStyle/>
          <a:p>
            <a:pPr defTabSz="609630"/>
            <a:r>
              <a:rPr lang="tr-TR" sz="2800" dirty="0">
                <a:solidFill>
                  <a:prstClr val="black"/>
                </a:solidFill>
              </a:rPr>
              <a:t>Doğruluk insanın Allah’ın (cc) emirlerine uygun bir yol izlemesidir.</a:t>
            </a:r>
            <a:endParaRPr lang="tr-TR" sz="2800" dirty="0">
              <a:solidFill>
                <a:prstClr val="black"/>
              </a:solidFill>
              <a:latin typeface="Calibri"/>
            </a:endParaRPr>
          </a:p>
        </p:txBody>
      </p:sp>
      <p:grpSp>
        <p:nvGrpSpPr>
          <p:cNvPr id="37" name="Group 6">
            <a:extLst>
              <a:ext uri="{FF2B5EF4-FFF2-40B4-BE49-F238E27FC236}">
                <a16:creationId xmlns:a16="http://schemas.microsoft.com/office/drawing/2014/main" id="{6A13C701-F3EF-41D9-D6DB-65B094484D3D}"/>
              </a:ext>
            </a:extLst>
          </p:cNvPr>
          <p:cNvGrpSpPr/>
          <p:nvPr/>
        </p:nvGrpSpPr>
        <p:grpSpPr>
          <a:xfrm>
            <a:off x="347939" y="2711013"/>
            <a:ext cx="274202" cy="274202"/>
            <a:chOff x="0" y="0"/>
            <a:chExt cx="812800" cy="812800"/>
          </a:xfrm>
        </p:grpSpPr>
        <p:sp>
          <p:nvSpPr>
            <p:cNvPr id="38" name="Freeform 7">
              <a:extLst>
                <a:ext uri="{FF2B5EF4-FFF2-40B4-BE49-F238E27FC236}">
                  <a16:creationId xmlns:a16="http://schemas.microsoft.com/office/drawing/2014/main" id="{8503C220-74EA-3355-8A45-4C48D1BCFA24}"/>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28575" cap="sq">
              <a:solidFill>
                <a:srgbClr val="FFFFFF"/>
              </a:solidFill>
              <a:prstDash val="solid"/>
              <a:miter/>
            </a:ln>
          </p:spPr>
          <p:txBody>
            <a:bodyPr/>
            <a:lstStyle/>
            <a:p>
              <a:pPr defTabSz="609630"/>
              <a:endParaRPr lang="tr-TR" sz="1200">
                <a:solidFill>
                  <a:prstClr val="black"/>
                </a:solidFill>
                <a:latin typeface="Calibri"/>
              </a:endParaRPr>
            </a:p>
          </p:txBody>
        </p:sp>
        <p:sp>
          <p:nvSpPr>
            <p:cNvPr id="39" name="TextBox 8">
              <a:extLst>
                <a:ext uri="{FF2B5EF4-FFF2-40B4-BE49-F238E27FC236}">
                  <a16:creationId xmlns:a16="http://schemas.microsoft.com/office/drawing/2014/main" id="{8C345416-FBEB-6B4D-27BF-0921EFBAC42D}"/>
                </a:ext>
              </a:extLst>
            </p:cNvPr>
            <p:cNvSpPr txBox="1"/>
            <p:nvPr/>
          </p:nvSpPr>
          <p:spPr>
            <a:xfrm>
              <a:off x="76200" y="38100"/>
              <a:ext cx="660400" cy="698500"/>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sp>
        <p:nvSpPr>
          <p:cNvPr id="75" name="AutoShape 9">
            <a:extLst>
              <a:ext uri="{FF2B5EF4-FFF2-40B4-BE49-F238E27FC236}">
                <a16:creationId xmlns:a16="http://schemas.microsoft.com/office/drawing/2014/main" id="{7D48333D-1304-E4A7-2213-289DE8344351}"/>
              </a:ext>
            </a:extLst>
          </p:cNvPr>
          <p:cNvSpPr/>
          <p:nvPr/>
        </p:nvSpPr>
        <p:spPr>
          <a:xfrm>
            <a:off x="780331" y="2935353"/>
            <a:ext cx="2812474" cy="0"/>
          </a:xfrm>
          <a:prstGeom prst="line">
            <a:avLst/>
          </a:prstGeom>
          <a:ln w="28575" cap="flat">
            <a:solidFill>
              <a:srgbClr val="FFFFFF">
                <a:alpha val="49804"/>
              </a:srgbClr>
            </a:solidFill>
            <a:prstDash val="solid"/>
            <a:headEnd type="none" w="sm" len="sm"/>
            <a:tailEnd type="none" w="sm" len="sm"/>
          </a:ln>
        </p:spPr>
        <p:txBody>
          <a:bodyPr/>
          <a:lstStyle/>
          <a:p>
            <a:pPr defTabSz="609630"/>
            <a:endParaRPr lang="tr-TR" sz="1200">
              <a:solidFill>
                <a:prstClr val="black"/>
              </a:solidFill>
              <a:latin typeface="Calibri"/>
            </a:endParaRPr>
          </a:p>
        </p:txBody>
      </p:sp>
      <p:sp>
        <p:nvSpPr>
          <p:cNvPr id="76" name="AutoShape 13">
            <a:extLst>
              <a:ext uri="{FF2B5EF4-FFF2-40B4-BE49-F238E27FC236}">
                <a16:creationId xmlns:a16="http://schemas.microsoft.com/office/drawing/2014/main" id="{A3481B17-C02F-D7BC-9F0C-87B6842A3D1B}"/>
              </a:ext>
            </a:extLst>
          </p:cNvPr>
          <p:cNvSpPr/>
          <p:nvPr/>
        </p:nvSpPr>
        <p:spPr>
          <a:xfrm>
            <a:off x="775573" y="3457622"/>
            <a:ext cx="2812474" cy="0"/>
          </a:xfrm>
          <a:prstGeom prst="line">
            <a:avLst/>
          </a:prstGeom>
          <a:ln w="28575" cap="flat">
            <a:solidFill>
              <a:srgbClr val="FFFFFF">
                <a:alpha val="49804"/>
              </a:srgbClr>
            </a:solidFill>
            <a:prstDash val="solid"/>
            <a:headEnd type="none" w="sm" len="sm"/>
            <a:tailEnd type="none" w="sm" len="sm"/>
          </a:ln>
        </p:spPr>
        <p:txBody>
          <a:bodyPr/>
          <a:lstStyle/>
          <a:p>
            <a:pPr defTabSz="609630"/>
            <a:endParaRPr lang="tr-TR" sz="1200">
              <a:solidFill>
                <a:prstClr val="black"/>
              </a:solidFill>
              <a:latin typeface="Calibri"/>
            </a:endParaRPr>
          </a:p>
        </p:txBody>
      </p:sp>
      <p:sp>
        <p:nvSpPr>
          <p:cNvPr id="77" name="TextBox 24">
            <a:extLst>
              <a:ext uri="{FF2B5EF4-FFF2-40B4-BE49-F238E27FC236}">
                <a16:creationId xmlns:a16="http://schemas.microsoft.com/office/drawing/2014/main" id="{C3A57F91-6163-A445-9097-B00C5A33B26A}"/>
              </a:ext>
            </a:extLst>
          </p:cNvPr>
          <p:cNvSpPr txBox="1"/>
          <p:nvPr/>
        </p:nvSpPr>
        <p:spPr>
          <a:xfrm>
            <a:off x="775573" y="3117707"/>
            <a:ext cx="2649817" cy="258276"/>
          </a:xfrm>
          <a:prstGeom prst="rect">
            <a:avLst/>
          </a:prstGeom>
        </p:spPr>
        <p:txBody>
          <a:bodyPr lIns="0" tIns="0" rIns="0" bIns="0" rtlCol="0" anchor="t">
            <a:spAutoFit/>
          </a:bodyPr>
          <a:lstStyle/>
          <a:p>
            <a:pPr defTabSz="609630">
              <a:lnSpc>
                <a:spcPts val="2239"/>
              </a:lnSpc>
            </a:pPr>
            <a:r>
              <a:rPr lang="en-US" sz="1600">
                <a:solidFill>
                  <a:srgbClr val="FFFFFF"/>
                </a:solidFill>
                <a:latin typeface="Hero"/>
                <a:ea typeface="Hero"/>
                <a:cs typeface="Hero"/>
                <a:sym typeface="Hero"/>
              </a:rPr>
              <a:t>Charity</a:t>
            </a:r>
          </a:p>
        </p:txBody>
      </p:sp>
      <p:sp>
        <p:nvSpPr>
          <p:cNvPr id="78" name="TextBox 25">
            <a:extLst>
              <a:ext uri="{FF2B5EF4-FFF2-40B4-BE49-F238E27FC236}">
                <a16:creationId xmlns:a16="http://schemas.microsoft.com/office/drawing/2014/main" id="{84EDA922-E653-EC13-2EFC-FBA3818707F7}"/>
              </a:ext>
            </a:extLst>
          </p:cNvPr>
          <p:cNvSpPr txBox="1"/>
          <p:nvPr/>
        </p:nvSpPr>
        <p:spPr>
          <a:xfrm>
            <a:off x="775573" y="3667172"/>
            <a:ext cx="2649817" cy="258276"/>
          </a:xfrm>
          <a:prstGeom prst="rect">
            <a:avLst/>
          </a:prstGeom>
        </p:spPr>
        <p:txBody>
          <a:bodyPr lIns="0" tIns="0" rIns="0" bIns="0" rtlCol="0" anchor="t">
            <a:spAutoFit/>
          </a:bodyPr>
          <a:lstStyle/>
          <a:p>
            <a:pPr defTabSz="609630">
              <a:lnSpc>
                <a:spcPts val="2239"/>
              </a:lnSpc>
            </a:pPr>
            <a:r>
              <a:rPr lang="en-US" sz="1600">
                <a:solidFill>
                  <a:srgbClr val="FFFFFF"/>
                </a:solidFill>
                <a:latin typeface="Hero"/>
                <a:ea typeface="Hero"/>
                <a:cs typeface="Hero"/>
                <a:sym typeface="Hero"/>
              </a:rPr>
              <a:t>Fast</a:t>
            </a:r>
          </a:p>
        </p:txBody>
      </p:sp>
      <p:sp>
        <p:nvSpPr>
          <p:cNvPr id="79" name="Freeform 6">
            <a:extLst>
              <a:ext uri="{FF2B5EF4-FFF2-40B4-BE49-F238E27FC236}">
                <a16:creationId xmlns:a16="http://schemas.microsoft.com/office/drawing/2014/main" id="{B951645A-7520-406A-8609-A95CEA7D16E9}"/>
              </a:ext>
            </a:extLst>
          </p:cNvPr>
          <p:cNvSpPr/>
          <p:nvPr/>
        </p:nvSpPr>
        <p:spPr>
          <a:xfrm>
            <a:off x="347939" y="3126420"/>
            <a:ext cx="470678" cy="458949"/>
          </a:xfrm>
          <a:custGeom>
            <a:avLst/>
            <a:gdLst/>
            <a:ahLst/>
            <a:cxnLst/>
            <a:rect l="l" t="t" r="r" b="b"/>
            <a:pathLst>
              <a:path w="1235116" h="1068375">
                <a:moveTo>
                  <a:pt x="0" y="0"/>
                </a:moveTo>
                <a:lnTo>
                  <a:pt x="1235116" y="0"/>
                </a:lnTo>
                <a:lnTo>
                  <a:pt x="1235116" y="1068375"/>
                </a:lnTo>
                <a:lnTo>
                  <a:pt x="0" y="106837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609630"/>
            <a:endParaRPr lang="tr-TR" sz="1200">
              <a:solidFill>
                <a:prstClr val="black"/>
              </a:solidFill>
              <a:latin typeface="Calibri"/>
            </a:endParaRPr>
          </a:p>
        </p:txBody>
      </p:sp>
      <p:sp>
        <p:nvSpPr>
          <p:cNvPr id="80" name="Metin kutusu 79">
            <a:extLst>
              <a:ext uri="{FF2B5EF4-FFF2-40B4-BE49-F238E27FC236}">
                <a16:creationId xmlns:a16="http://schemas.microsoft.com/office/drawing/2014/main" id="{AD52DD12-8960-155A-B2C1-1B4531470FB6}"/>
              </a:ext>
            </a:extLst>
          </p:cNvPr>
          <p:cNvSpPr txBox="1"/>
          <p:nvPr/>
        </p:nvSpPr>
        <p:spPr>
          <a:xfrm>
            <a:off x="800720" y="3127484"/>
            <a:ext cx="7086004" cy="523220"/>
          </a:xfrm>
          <a:prstGeom prst="rect">
            <a:avLst/>
          </a:prstGeom>
          <a:noFill/>
        </p:spPr>
        <p:txBody>
          <a:bodyPr wrap="square">
            <a:spAutoFit/>
          </a:bodyPr>
          <a:lstStyle/>
          <a:p>
            <a:pPr defTabSz="609630"/>
            <a:r>
              <a:rPr lang="tr-TR" sz="2800" dirty="0">
                <a:solidFill>
                  <a:prstClr val="black"/>
                </a:solidFill>
              </a:rPr>
              <a:t>Söz ve davranışlarında gerçeği gözetmesidir.</a:t>
            </a:r>
            <a:endParaRPr lang="tr-TR" sz="2800" dirty="0">
              <a:solidFill>
                <a:prstClr val="black"/>
              </a:solidFill>
              <a:latin typeface="Calibri"/>
            </a:endParaRPr>
          </a:p>
        </p:txBody>
      </p:sp>
      <p:grpSp>
        <p:nvGrpSpPr>
          <p:cNvPr id="81" name="Group 6">
            <a:extLst>
              <a:ext uri="{FF2B5EF4-FFF2-40B4-BE49-F238E27FC236}">
                <a16:creationId xmlns:a16="http://schemas.microsoft.com/office/drawing/2014/main" id="{A9DEFBC7-EAC5-5C3D-0000-0EFF9B42FF38}"/>
              </a:ext>
            </a:extLst>
          </p:cNvPr>
          <p:cNvGrpSpPr/>
          <p:nvPr/>
        </p:nvGrpSpPr>
        <p:grpSpPr>
          <a:xfrm>
            <a:off x="347939" y="3726574"/>
            <a:ext cx="274202" cy="274202"/>
            <a:chOff x="0" y="0"/>
            <a:chExt cx="812800" cy="812800"/>
          </a:xfrm>
        </p:grpSpPr>
        <p:sp>
          <p:nvSpPr>
            <p:cNvPr id="82" name="Freeform 7">
              <a:extLst>
                <a:ext uri="{FF2B5EF4-FFF2-40B4-BE49-F238E27FC236}">
                  <a16:creationId xmlns:a16="http://schemas.microsoft.com/office/drawing/2014/main" id="{363D8284-7306-8F7D-ADCB-5C7892410070}"/>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28575" cap="sq">
              <a:solidFill>
                <a:srgbClr val="FFFFFF"/>
              </a:solidFill>
              <a:prstDash val="solid"/>
              <a:miter/>
            </a:ln>
          </p:spPr>
          <p:txBody>
            <a:bodyPr/>
            <a:lstStyle/>
            <a:p>
              <a:pPr defTabSz="609630"/>
              <a:endParaRPr lang="tr-TR" sz="1200">
                <a:solidFill>
                  <a:prstClr val="black"/>
                </a:solidFill>
                <a:latin typeface="Calibri"/>
              </a:endParaRPr>
            </a:p>
          </p:txBody>
        </p:sp>
        <p:sp>
          <p:nvSpPr>
            <p:cNvPr id="83" name="TextBox 8">
              <a:extLst>
                <a:ext uri="{FF2B5EF4-FFF2-40B4-BE49-F238E27FC236}">
                  <a16:creationId xmlns:a16="http://schemas.microsoft.com/office/drawing/2014/main" id="{9A3CDCF0-E1CD-2E57-EB15-88314A99C617}"/>
                </a:ext>
              </a:extLst>
            </p:cNvPr>
            <p:cNvSpPr txBox="1"/>
            <p:nvPr/>
          </p:nvSpPr>
          <p:spPr>
            <a:xfrm>
              <a:off x="76200" y="38100"/>
              <a:ext cx="660400" cy="698500"/>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sp>
        <p:nvSpPr>
          <p:cNvPr id="84" name="AutoShape 9">
            <a:extLst>
              <a:ext uri="{FF2B5EF4-FFF2-40B4-BE49-F238E27FC236}">
                <a16:creationId xmlns:a16="http://schemas.microsoft.com/office/drawing/2014/main" id="{88D77538-0FDD-E547-15E8-1B2A23466B77}"/>
              </a:ext>
            </a:extLst>
          </p:cNvPr>
          <p:cNvSpPr/>
          <p:nvPr/>
        </p:nvSpPr>
        <p:spPr>
          <a:xfrm>
            <a:off x="780890" y="3936198"/>
            <a:ext cx="2812474" cy="0"/>
          </a:xfrm>
          <a:prstGeom prst="line">
            <a:avLst/>
          </a:prstGeom>
          <a:ln w="28575" cap="flat">
            <a:solidFill>
              <a:srgbClr val="FFFFFF">
                <a:alpha val="49804"/>
              </a:srgbClr>
            </a:solidFill>
            <a:prstDash val="solid"/>
            <a:headEnd type="none" w="sm" len="sm"/>
            <a:tailEnd type="none" w="sm" len="sm"/>
          </a:ln>
        </p:spPr>
        <p:txBody>
          <a:bodyPr/>
          <a:lstStyle/>
          <a:p>
            <a:pPr defTabSz="609630"/>
            <a:endParaRPr lang="tr-TR" sz="1200">
              <a:solidFill>
                <a:prstClr val="black"/>
              </a:solidFill>
              <a:latin typeface="Calibri"/>
            </a:endParaRPr>
          </a:p>
        </p:txBody>
      </p:sp>
      <p:sp>
        <p:nvSpPr>
          <p:cNvPr id="85" name="AutoShape 13">
            <a:extLst>
              <a:ext uri="{FF2B5EF4-FFF2-40B4-BE49-F238E27FC236}">
                <a16:creationId xmlns:a16="http://schemas.microsoft.com/office/drawing/2014/main" id="{B4314B13-ABA6-1C41-B562-22D6AF62F887}"/>
              </a:ext>
            </a:extLst>
          </p:cNvPr>
          <p:cNvSpPr/>
          <p:nvPr/>
        </p:nvSpPr>
        <p:spPr>
          <a:xfrm>
            <a:off x="776132" y="4458467"/>
            <a:ext cx="2812474" cy="0"/>
          </a:xfrm>
          <a:prstGeom prst="line">
            <a:avLst/>
          </a:prstGeom>
          <a:ln w="28575" cap="flat">
            <a:solidFill>
              <a:srgbClr val="FFFFFF">
                <a:alpha val="49804"/>
              </a:srgbClr>
            </a:solidFill>
            <a:prstDash val="solid"/>
            <a:headEnd type="none" w="sm" len="sm"/>
            <a:tailEnd type="none" w="sm" len="sm"/>
          </a:ln>
        </p:spPr>
        <p:txBody>
          <a:bodyPr/>
          <a:lstStyle/>
          <a:p>
            <a:pPr defTabSz="609630"/>
            <a:endParaRPr lang="tr-TR" sz="1200">
              <a:solidFill>
                <a:prstClr val="black"/>
              </a:solidFill>
              <a:latin typeface="Calibri"/>
            </a:endParaRPr>
          </a:p>
        </p:txBody>
      </p:sp>
      <p:sp>
        <p:nvSpPr>
          <p:cNvPr id="86" name="TextBox 24">
            <a:extLst>
              <a:ext uri="{FF2B5EF4-FFF2-40B4-BE49-F238E27FC236}">
                <a16:creationId xmlns:a16="http://schemas.microsoft.com/office/drawing/2014/main" id="{30057A10-2B00-F49B-6A84-A62AB4475499}"/>
              </a:ext>
            </a:extLst>
          </p:cNvPr>
          <p:cNvSpPr txBox="1"/>
          <p:nvPr/>
        </p:nvSpPr>
        <p:spPr>
          <a:xfrm>
            <a:off x="776132" y="4118552"/>
            <a:ext cx="2649817" cy="258276"/>
          </a:xfrm>
          <a:prstGeom prst="rect">
            <a:avLst/>
          </a:prstGeom>
        </p:spPr>
        <p:txBody>
          <a:bodyPr lIns="0" tIns="0" rIns="0" bIns="0" rtlCol="0" anchor="t">
            <a:spAutoFit/>
          </a:bodyPr>
          <a:lstStyle/>
          <a:p>
            <a:pPr defTabSz="609630">
              <a:lnSpc>
                <a:spcPts val="2239"/>
              </a:lnSpc>
            </a:pPr>
            <a:r>
              <a:rPr lang="en-US" sz="1600">
                <a:solidFill>
                  <a:srgbClr val="FFFFFF"/>
                </a:solidFill>
                <a:latin typeface="Hero"/>
                <a:ea typeface="Hero"/>
                <a:cs typeface="Hero"/>
                <a:sym typeface="Hero"/>
              </a:rPr>
              <a:t>Charity</a:t>
            </a:r>
          </a:p>
        </p:txBody>
      </p:sp>
      <p:sp>
        <p:nvSpPr>
          <p:cNvPr id="87" name="TextBox 25">
            <a:extLst>
              <a:ext uri="{FF2B5EF4-FFF2-40B4-BE49-F238E27FC236}">
                <a16:creationId xmlns:a16="http://schemas.microsoft.com/office/drawing/2014/main" id="{A0BB86D1-F21F-B12E-ACC8-C968F004F66F}"/>
              </a:ext>
            </a:extLst>
          </p:cNvPr>
          <p:cNvSpPr txBox="1"/>
          <p:nvPr/>
        </p:nvSpPr>
        <p:spPr>
          <a:xfrm>
            <a:off x="776132" y="4668017"/>
            <a:ext cx="2649817" cy="258276"/>
          </a:xfrm>
          <a:prstGeom prst="rect">
            <a:avLst/>
          </a:prstGeom>
        </p:spPr>
        <p:txBody>
          <a:bodyPr lIns="0" tIns="0" rIns="0" bIns="0" rtlCol="0" anchor="t">
            <a:spAutoFit/>
          </a:bodyPr>
          <a:lstStyle/>
          <a:p>
            <a:pPr defTabSz="609630">
              <a:lnSpc>
                <a:spcPts val="2239"/>
              </a:lnSpc>
            </a:pPr>
            <a:r>
              <a:rPr lang="en-US" sz="1600">
                <a:solidFill>
                  <a:srgbClr val="FFFFFF"/>
                </a:solidFill>
                <a:latin typeface="Hero"/>
                <a:ea typeface="Hero"/>
                <a:cs typeface="Hero"/>
                <a:sym typeface="Hero"/>
              </a:rPr>
              <a:t>Fast</a:t>
            </a:r>
          </a:p>
        </p:txBody>
      </p:sp>
      <p:sp>
        <p:nvSpPr>
          <p:cNvPr id="88" name="Freeform 6">
            <a:extLst>
              <a:ext uri="{FF2B5EF4-FFF2-40B4-BE49-F238E27FC236}">
                <a16:creationId xmlns:a16="http://schemas.microsoft.com/office/drawing/2014/main" id="{4FC4816F-164F-5BA9-2709-199BBF3B08A1}"/>
              </a:ext>
            </a:extLst>
          </p:cNvPr>
          <p:cNvSpPr/>
          <p:nvPr/>
        </p:nvSpPr>
        <p:spPr>
          <a:xfrm>
            <a:off x="347939" y="4141981"/>
            <a:ext cx="470678" cy="458949"/>
          </a:xfrm>
          <a:custGeom>
            <a:avLst/>
            <a:gdLst/>
            <a:ahLst/>
            <a:cxnLst/>
            <a:rect l="l" t="t" r="r" b="b"/>
            <a:pathLst>
              <a:path w="1235116" h="1068375">
                <a:moveTo>
                  <a:pt x="0" y="0"/>
                </a:moveTo>
                <a:lnTo>
                  <a:pt x="1235116" y="0"/>
                </a:lnTo>
                <a:lnTo>
                  <a:pt x="1235116" y="1068375"/>
                </a:lnTo>
                <a:lnTo>
                  <a:pt x="0" y="106837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609630"/>
            <a:endParaRPr lang="tr-TR" sz="1200">
              <a:solidFill>
                <a:prstClr val="black"/>
              </a:solidFill>
              <a:latin typeface="Calibri"/>
            </a:endParaRPr>
          </a:p>
        </p:txBody>
      </p:sp>
      <p:sp>
        <p:nvSpPr>
          <p:cNvPr id="89" name="Metin kutusu 88">
            <a:extLst>
              <a:ext uri="{FF2B5EF4-FFF2-40B4-BE49-F238E27FC236}">
                <a16:creationId xmlns:a16="http://schemas.microsoft.com/office/drawing/2014/main" id="{2BD0F4B6-3B0F-0153-0262-2B53B3EEA0CF}"/>
              </a:ext>
            </a:extLst>
          </p:cNvPr>
          <p:cNvSpPr txBox="1"/>
          <p:nvPr/>
        </p:nvSpPr>
        <p:spPr>
          <a:xfrm>
            <a:off x="800720" y="4115708"/>
            <a:ext cx="7086004" cy="523220"/>
          </a:xfrm>
          <a:prstGeom prst="rect">
            <a:avLst/>
          </a:prstGeom>
          <a:noFill/>
        </p:spPr>
        <p:txBody>
          <a:bodyPr wrap="square">
            <a:spAutoFit/>
          </a:bodyPr>
          <a:lstStyle/>
          <a:p>
            <a:pPr defTabSz="609630"/>
            <a:r>
              <a:rPr lang="tr-TR" sz="2800" dirty="0">
                <a:solidFill>
                  <a:prstClr val="black"/>
                </a:solidFill>
              </a:rPr>
              <a:t>İnsanın davranışlarında tutarlı olmasıdır.</a:t>
            </a:r>
            <a:endParaRPr lang="tr-TR" sz="2800" dirty="0">
              <a:solidFill>
                <a:prstClr val="black"/>
              </a:solidFill>
              <a:latin typeface="Calibri"/>
            </a:endParaRPr>
          </a:p>
        </p:txBody>
      </p:sp>
      <p:sp>
        <p:nvSpPr>
          <p:cNvPr id="91" name="TextBox 25">
            <a:extLst>
              <a:ext uri="{FF2B5EF4-FFF2-40B4-BE49-F238E27FC236}">
                <a16:creationId xmlns:a16="http://schemas.microsoft.com/office/drawing/2014/main" id="{324D68EC-1816-F052-702A-BBF96D7A24B7}"/>
              </a:ext>
            </a:extLst>
          </p:cNvPr>
          <p:cNvSpPr txBox="1"/>
          <p:nvPr/>
        </p:nvSpPr>
        <p:spPr>
          <a:xfrm>
            <a:off x="800720" y="4594598"/>
            <a:ext cx="2649817" cy="258276"/>
          </a:xfrm>
          <a:prstGeom prst="rect">
            <a:avLst/>
          </a:prstGeom>
        </p:spPr>
        <p:txBody>
          <a:bodyPr lIns="0" tIns="0" rIns="0" bIns="0" rtlCol="0" anchor="t">
            <a:spAutoFit/>
          </a:bodyPr>
          <a:lstStyle/>
          <a:p>
            <a:pPr defTabSz="609630">
              <a:lnSpc>
                <a:spcPts val="2239"/>
              </a:lnSpc>
            </a:pPr>
            <a:r>
              <a:rPr lang="en-US" sz="1600">
                <a:solidFill>
                  <a:srgbClr val="FFFFFF"/>
                </a:solidFill>
                <a:latin typeface="Hero"/>
                <a:ea typeface="Hero"/>
                <a:cs typeface="Hero"/>
                <a:sym typeface="Hero"/>
              </a:rPr>
              <a:t>Fast</a:t>
            </a:r>
          </a:p>
        </p:txBody>
      </p:sp>
      <p:grpSp>
        <p:nvGrpSpPr>
          <p:cNvPr id="92" name="Group 6">
            <a:extLst>
              <a:ext uri="{FF2B5EF4-FFF2-40B4-BE49-F238E27FC236}">
                <a16:creationId xmlns:a16="http://schemas.microsoft.com/office/drawing/2014/main" id="{EE9EC4DB-19E7-4DDD-D1D3-C01D55C34F2F}"/>
              </a:ext>
            </a:extLst>
          </p:cNvPr>
          <p:cNvGrpSpPr/>
          <p:nvPr/>
        </p:nvGrpSpPr>
        <p:grpSpPr>
          <a:xfrm>
            <a:off x="347939" y="4742135"/>
            <a:ext cx="274202" cy="274202"/>
            <a:chOff x="0" y="0"/>
            <a:chExt cx="812800" cy="812800"/>
          </a:xfrm>
        </p:grpSpPr>
        <p:sp>
          <p:nvSpPr>
            <p:cNvPr id="93" name="Freeform 7">
              <a:extLst>
                <a:ext uri="{FF2B5EF4-FFF2-40B4-BE49-F238E27FC236}">
                  <a16:creationId xmlns:a16="http://schemas.microsoft.com/office/drawing/2014/main" id="{B857C3C2-E4F9-FEA2-9A50-60BCDDF55CB1}"/>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28575" cap="sq">
              <a:solidFill>
                <a:srgbClr val="FFFFFF"/>
              </a:solidFill>
              <a:prstDash val="solid"/>
              <a:miter/>
            </a:ln>
          </p:spPr>
          <p:txBody>
            <a:bodyPr/>
            <a:lstStyle/>
            <a:p>
              <a:pPr defTabSz="609630"/>
              <a:endParaRPr lang="tr-TR" sz="1200">
                <a:solidFill>
                  <a:prstClr val="black"/>
                </a:solidFill>
                <a:latin typeface="Calibri"/>
              </a:endParaRPr>
            </a:p>
          </p:txBody>
        </p:sp>
        <p:sp>
          <p:nvSpPr>
            <p:cNvPr id="94" name="TextBox 8">
              <a:extLst>
                <a:ext uri="{FF2B5EF4-FFF2-40B4-BE49-F238E27FC236}">
                  <a16:creationId xmlns:a16="http://schemas.microsoft.com/office/drawing/2014/main" id="{C0AE00A1-2799-B88A-8385-0DDBC9BE01A9}"/>
                </a:ext>
              </a:extLst>
            </p:cNvPr>
            <p:cNvSpPr txBox="1"/>
            <p:nvPr/>
          </p:nvSpPr>
          <p:spPr>
            <a:xfrm>
              <a:off x="76200" y="38100"/>
              <a:ext cx="660400" cy="698500"/>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sp>
        <p:nvSpPr>
          <p:cNvPr id="95" name="AutoShape 9">
            <a:extLst>
              <a:ext uri="{FF2B5EF4-FFF2-40B4-BE49-F238E27FC236}">
                <a16:creationId xmlns:a16="http://schemas.microsoft.com/office/drawing/2014/main" id="{55AC08CD-6BA0-FE83-0657-3B4EF7328683}"/>
              </a:ext>
            </a:extLst>
          </p:cNvPr>
          <p:cNvSpPr/>
          <p:nvPr/>
        </p:nvSpPr>
        <p:spPr>
          <a:xfrm>
            <a:off x="806037" y="4863624"/>
            <a:ext cx="2812474" cy="0"/>
          </a:xfrm>
          <a:prstGeom prst="line">
            <a:avLst/>
          </a:prstGeom>
          <a:ln w="28575" cap="flat">
            <a:solidFill>
              <a:srgbClr val="FFFFFF">
                <a:alpha val="49804"/>
              </a:srgbClr>
            </a:solidFill>
            <a:prstDash val="solid"/>
            <a:headEnd type="none" w="sm" len="sm"/>
            <a:tailEnd type="none" w="sm" len="sm"/>
          </a:ln>
        </p:spPr>
        <p:txBody>
          <a:bodyPr/>
          <a:lstStyle/>
          <a:p>
            <a:pPr defTabSz="609630"/>
            <a:endParaRPr lang="tr-TR" sz="1200">
              <a:solidFill>
                <a:prstClr val="black"/>
              </a:solidFill>
              <a:latin typeface="Calibri"/>
            </a:endParaRPr>
          </a:p>
        </p:txBody>
      </p:sp>
      <p:sp>
        <p:nvSpPr>
          <p:cNvPr id="96" name="AutoShape 13">
            <a:extLst>
              <a:ext uri="{FF2B5EF4-FFF2-40B4-BE49-F238E27FC236}">
                <a16:creationId xmlns:a16="http://schemas.microsoft.com/office/drawing/2014/main" id="{0E08D1C3-CEA9-693E-5E41-508C0212DC80}"/>
              </a:ext>
            </a:extLst>
          </p:cNvPr>
          <p:cNvSpPr/>
          <p:nvPr/>
        </p:nvSpPr>
        <p:spPr>
          <a:xfrm>
            <a:off x="801279" y="5385893"/>
            <a:ext cx="2812474" cy="0"/>
          </a:xfrm>
          <a:prstGeom prst="line">
            <a:avLst/>
          </a:prstGeom>
          <a:ln w="28575" cap="flat">
            <a:solidFill>
              <a:srgbClr val="FFFFFF">
                <a:alpha val="49804"/>
              </a:srgbClr>
            </a:solidFill>
            <a:prstDash val="solid"/>
            <a:headEnd type="none" w="sm" len="sm"/>
            <a:tailEnd type="none" w="sm" len="sm"/>
          </a:ln>
        </p:spPr>
        <p:txBody>
          <a:bodyPr/>
          <a:lstStyle/>
          <a:p>
            <a:pPr defTabSz="609630"/>
            <a:endParaRPr lang="tr-TR" sz="1200">
              <a:solidFill>
                <a:prstClr val="black"/>
              </a:solidFill>
              <a:latin typeface="Calibri"/>
            </a:endParaRPr>
          </a:p>
        </p:txBody>
      </p:sp>
      <p:sp>
        <p:nvSpPr>
          <p:cNvPr id="97" name="TextBox 24">
            <a:extLst>
              <a:ext uri="{FF2B5EF4-FFF2-40B4-BE49-F238E27FC236}">
                <a16:creationId xmlns:a16="http://schemas.microsoft.com/office/drawing/2014/main" id="{55AECC1A-F58D-A8DE-0431-4B053EDDAB07}"/>
              </a:ext>
            </a:extLst>
          </p:cNvPr>
          <p:cNvSpPr txBox="1"/>
          <p:nvPr/>
        </p:nvSpPr>
        <p:spPr>
          <a:xfrm>
            <a:off x="801279" y="5045978"/>
            <a:ext cx="2649817" cy="258276"/>
          </a:xfrm>
          <a:prstGeom prst="rect">
            <a:avLst/>
          </a:prstGeom>
        </p:spPr>
        <p:txBody>
          <a:bodyPr lIns="0" tIns="0" rIns="0" bIns="0" rtlCol="0" anchor="t">
            <a:spAutoFit/>
          </a:bodyPr>
          <a:lstStyle/>
          <a:p>
            <a:pPr defTabSz="609630">
              <a:lnSpc>
                <a:spcPts val="2239"/>
              </a:lnSpc>
            </a:pPr>
            <a:r>
              <a:rPr lang="en-US" sz="1600">
                <a:solidFill>
                  <a:srgbClr val="FFFFFF"/>
                </a:solidFill>
                <a:latin typeface="Hero"/>
                <a:ea typeface="Hero"/>
                <a:cs typeface="Hero"/>
                <a:sym typeface="Hero"/>
              </a:rPr>
              <a:t>Charity</a:t>
            </a:r>
          </a:p>
        </p:txBody>
      </p:sp>
      <p:sp>
        <p:nvSpPr>
          <p:cNvPr id="98" name="TextBox 25">
            <a:extLst>
              <a:ext uri="{FF2B5EF4-FFF2-40B4-BE49-F238E27FC236}">
                <a16:creationId xmlns:a16="http://schemas.microsoft.com/office/drawing/2014/main" id="{B1D7F57B-52DD-5158-ED5D-8D4CFA0255A2}"/>
              </a:ext>
            </a:extLst>
          </p:cNvPr>
          <p:cNvSpPr txBox="1"/>
          <p:nvPr/>
        </p:nvSpPr>
        <p:spPr>
          <a:xfrm>
            <a:off x="801279" y="5595443"/>
            <a:ext cx="2649817" cy="258276"/>
          </a:xfrm>
          <a:prstGeom prst="rect">
            <a:avLst/>
          </a:prstGeom>
        </p:spPr>
        <p:txBody>
          <a:bodyPr lIns="0" tIns="0" rIns="0" bIns="0" rtlCol="0" anchor="t">
            <a:spAutoFit/>
          </a:bodyPr>
          <a:lstStyle/>
          <a:p>
            <a:pPr defTabSz="609630">
              <a:lnSpc>
                <a:spcPts val="2239"/>
              </a:lnSpc>
            </a:pPr>
            <a:r>
              <a:rPr lang="en-US" sz="1600">
                <a:solidFill>
                  <a:srgbClr val="FFFFFF"/>
                </a:solidFill>
                <a:latin typeface="Hero"/>
                <a:ea typeface="Hero"/>
                <a:cs typeface="Hero"/>
                <a:sym typeface="Hero"/>
              </a:rPr>
              <a:t>Fast</a:t>
            </a:r>
          </a:p>
        </p:txBody>
      </p:sp>
      <p:sp>
        <p:nvSpPr>
          <p:cNvPr id="99" name="Freeform 6">
            <a:extLst>
              <a:ext uri="{FF2B5EF4-FFF2-40B4-BE49-F238E27FC236}">
                <a16:creationId xmlns:a16="http://schemas.microsoft.com/office/drawing/2014/main" id="{C9539F7D-0902-A741-D494-B3CEFB92F8CE}"/>
              </a:ext>
            </a:extLst>
          </p:cNvPr>
          <p:cNvSpPr/>
          <p:nvPr/>
        </p:nvSpPr>
        <p:spPr>
          <a:xfrm>
            <a:off x="347939" y="5157545"/>
            <a:ext cx="470678" cy="458949"/>
          </a:xfrm>
          <a:custGeom>
            <a:avLst/>
            <a:gdLst/>
            <a:ahLst/>
            <a:cxnLst/>
            <a:rect l="l" t="t" r="r" b="b"/>
            <a:pathLst>
              <a:path w="1235116" h="1068375">
                <a:moveTo>
                  <a:pt x="0" y="0"/>
                </a:moveTo>
                <a:lnTo>
                  <a:pt x="1235116" y="0"/>
                </a:lnTo>
                <a:lnTo>
                  <a:pt x="1235116" y="1068375"/>
                </a:lnTo>
                <a:lnTo>
                  <a:pt x="0" y="106837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609630"/>
            <a:endParaRPr lang="tr-TR" sz="1200">
              <a:solidFill>
                <a:prstClr val="black"/>
              </a:solidFill>
              <a:latin typeface="Calibri"/>
            </a:endParaRPr>
          </a:p>
        </p:txBody>
      </p:sp>
      <p:sp>
        <p:nvSpPr>
          <p:cNvPr id="100" name="Metin kutusu 99">
            <a:extLst>
              <a:ext uri="{FF2B5EF4-FFF2-40B4-BE49-F238E27FC236}">
                <a16:creationId xmlns:a16="http://schemas.microsoft.com/office/drawing/2014/main" id="{5A49B7D3-9678-5131-D338-72773BD14289}"/>
              </a:ext>
            </a:extLst>
          </p:cNvPr>
          <p:cNvSpPr txBox="1"/>
          <p:nvPr/>
        </p:nvSpPr>
        <p:spPr>
          <a:xfrm>
            <a:off x="813020" y="4919272"/>
            <a:ext cx="7086004" cy="954107"/>
          </a:xfrm>
          <a:prstGeom prst="rect">
            <a:avLst/>
          </a:prstGeom>
          <a:noFill/>
        </p:spPr>
        <p:txBody>
          <a:bodyPr wrap="square">
            <a:spAutoFit/>
          </a:bodyPr>
          <a:lstStyle/>
          <a:p>
            <a:pPr defTabSz="609630"/>
            <a:r>
              <a:rPr lang="tr-TR" sz="2800" dirty="0">
                <a:solidFill>
                  <a:prstClr val="black"/>
                </a:solidFill>
              </a:rPr>
              <a:t>Doğruluk insanın kendi hakları kadar diğer canlıların haklarını da gözetmesidir.</a:t>
            </a:r>
            <a:endParaRPr lang="tr-TR" sz="2800" dirty="0">
              <a:solidFill>
                <a:prstClr val="black"/>
              </a:solidFill>
              <a:latin typeface="Calibri"/>
            </a:endParaRPr>
          </a:p>
        </p:txBody>
      </p:sp>
      <p:pic>
        <p:nvPicPr>
          <p:cNvPr id="101" name="Resim 100">
            <a:extLst>
              <a:ext uri="{FF2B5EF4-FFF2-40B4-BE49-F238E27FC236}">
                <a16:creationId xmlns:a16="http://schemas.microsoft.com/office/drawing/2014/main" id="{F2A1A50F-F196-BA80-E073-899F2B88C875}"/>
              </a:ext>
            </a:extLst>
          </p:cNvPr>
          <p:cNvPicPr>
            <a:picLocks noChangeAspect="1"/>
          </p:cNvPicPr>
          <p:nvPr/>
        </p:nvPicPr>
        <p:blipFill>
          <a:blip r:embed="rId6"/>
          <a:srcRect l="13549" t="10850" r="13014" b="4926"/>
          <a:stretch/>
        </p:blipFill>
        <p:spPr>
          <a:xfrm>
            <a:off x="8098641" y="926319"/>
            <a:ext cx="3970549" cy="5271848"/>
          </a:xfrm>
          <a:prstGeom prst="rect">
            <a:avLst/>
          </a:prstGeom>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249"/>
                                          </p:stCondLst>
                                        </p:cTn>
                                        <p:tgtEl>
                                          <p:spTgt spid="66"/>
                                        </p:tgtEl>
                                        <p:attrNameLst>
                                          <p:attrName>style.visibility</p:attrName>
                                        </p:attrNameLst>
                                      </p:cBhvr>
                                      <p:to>
                                        <p:strVal val="visible"/>
                                      </p:to>
                                    </p:set>
                                  </p:childTnLst>
                                </p:cTn>
                              </p:par>
                            </p:childTnLst>
                          </p:cTn>
                        </p:par>
                        <p:par>
                          <p:cTn id="7" fill="hold">
                            <p:stCondLst>
                              <p:cond delay="250"/>
                            </p:stCondLst>
                            <p:childTnLst>
                              <p:par>
                                <p:cTn id="8" presetID="22" presetClass="entr" presetSubtype="4" fill="hold" grpId="1" nodeType="afterEffect">
                                  <p:stCondLst>
                                    <p:cond delay="0"/>
                                  </p:stCondLst>
                                  <p:childTnLst>
                                    <p:set>
                                      <p:cBhvr>
                                        <p:cTn id="9" dur="1" fill="hold">
                                          <p:stCondLst>
                                            <p:cond delay="0"/>
                                          </p:stCondLst>
                                        </p:cTn>
                                        <p:tgtEl>
                                          <p:spTgt spid="66"/>
                                        </p:tgtEl>
                                        <p:attrNameLst>
                                          <p:attrName>style.visibility</p:attrName>
                                        </p:attrNameLst>
                                      </p:cBhvr>
                                      <p:to>
                                        <p:strVal val="visible"/>
                                      </p:to>
                                    </p:set>
                                    <p:animEffect transition="in" filter="wipe(down)">
                                      <p:cBhvr>
                                        <p:cTn id="10" dur="250"/>
                                        <p:tgtEl>
                                          <p:spTgt spid="66"/>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65"/>
                                        </p:tgtEl>
                                        <p:attrNameLst>
                                          <p:attrName>style.visibility</p:attrName>
                                        </p:attrNameLst>
                                      </p:cBhvr>
                                      <p:to>
                                        <p:strVal val="visible"/>
                                      </p:to>
                                    </p:set>
                                    <p:animEffect transition="in" filter="wipe(left)">
                                      <p:cBhvr>
                                        <p:cTn id="15" dur="250"/>
                                        <p:tgtEl>
                                          <p:spTgt spid="65"/>
                                        </p:tgtEl>
                                      </p:cBhvr>
                                    </p:animEffect>
                                  </p:childTnLst>
                                </p:cTn>
                              </p:par>
                            </p:childTnLst>
                          </p:cTn>
                        </p:par>
                        <p:par>
                          <p:cTn id="16" fill="hold">
                            <p:stCondLst>
                              <p:cond delay="250"/>
                            </p:stCondLst>
                            <p:childTnLst>
                              <p:par>
                                <p:cTn id="17" presetID="22" presetClass="entr" presetSubtype="8" fill="hold" grpId="0" nodeType="afterEffect">
                                  <p:stCondLst>
                                    <p:cond delay="0"/>
                                  </p:stCondLst>
                                  <p:childTnLst>
                                    <p:set>
                                      <p:cBhvr>
                                        <p:cTn id="18" dur="1" fill="hold">
                                          <p:stCondLst>
                                            <p:cond delay="0"/>
                                          </p:stCondLst>
                                        </p:cTn>
                                        <p:tgtEl>
                                          <p:spTgt spid="67"/>
                                        </p:tgtEl>
                                        <p:attrNameLst>
                                          <p:attrName>style.visibility</p:attrName>
                                        </p:attrNameLst>
                                      </p:cBhvr>
                                      <p:to>
                                        <p:strVal val="visible"/>
                                      </p:to>
                                    </p:set>
                                    <p:animEffect transition="in" filter="wipe(left)">
                                      <p:cBhvr>
                                        <p:cTn id="19" dur="250"/>
                                        <p:tgtEl>
                                          <p:spTgt spid="67"/>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79"/>
                                        </p:tgtEl>
                                        <p:attrNameLst>
                                          <p:attrName>style.visibility</p:attrName>
                                        </p:attrNameLst>
                                      </p:cBhvr>
                                      <p:to>
                                        <p:strVal val="visible"/>
                                      </p:to>
                                    </p:set>
                                    <p:animEffect transition="in" filter="wipe(left)">
                                      <p:cBhvr>
                                        <p:cTn id="24" dur="250"/>
                                        <p:tgtEl>
                                          <p:spTgt spid="79"/>
                                        </p:tgtEl>
                                      </p:cBhvr>
                                    </p:animEffect>
                                  </p:childTnLst>
                                </p:cTn>
                              </p:par>
                            </p:childTnLst>
                          </p:cTn>
                        </p:par>
                        <p:par>
                          <p:cTn id="25" fill="hold">
                            <p:stCondLst>
                              <p:cond delay="250"/>
                            </p:stCondLst>
                            <p:childTnLst>
                              <p:par>
                                <p:cTn id="26" presetID="22" presetClass="entr" presetSubtype="8" fill="hold" grpId="0" nodeType="afterEffect">
                                  <p:stCondLst>
                                    <p:cond delay="0"/>
                                  </p:stCondLst>
                                  <p:childTnLst>
                                    <p:set>
                                      <p:cBhvr>
                                        <p:cTn id="27" dur="1" fill="hold">
                                          <p:stCondLst>
                                            <p:cond delay="0"/>
                                          </p:stCondLst>
                                        </p:cTn>
                                        <p:tgtEl>
                                          <p:spTgt spid="80"/>
                                        </p:tgtEl>
                                        <p:attrNameLst>
                                          <p:attrName>style.visibility</p:attrName>
                                        </p:attrNameLst>
                                      </p:cBhvr>
                                      <p:to>
                                        <p:strVal val="visible"/>
                                      </p:to>
                                    </p:set>
                                    <p:animEffect transition="in" filter="wipe(left)">
                                      <p:cBhvr>
                                        <p:cTn id="28" dur="250"/>
                                        <p:tgtEl>
                                          <p:spTgt spid="80"/>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88"/>
                                        </p:tgtEl>
                                        <p:attrNameLst>
                                          <p:attrName>style.visibility</p:attrName>
                                        </p:attrNameLst>
                                      </p:cBhvr>
                                      <p:to>
                                        <p:strVal val="visible"/>
                                      </p:to>
                                    </p:set>
                                    <p:animEffect transition="in" filter="wipe(left)">
                                      <p:cBhvr>
                                        <p:cTn id="33" dur="250"/>
                                        <p:tgtEl>
                                          <p:spTgt spid="88"/>
                                        </p:tgtEl>
                                      </p:cBhvr>
                                    </p:animEffect>
                                  </p:childTnLst>
                                </p:cTn>
                              </p:par>
                            </p:childTnLst>
                          </p:cTn>
                        </p:par>
                        <p:par>
                          <p:cTn id="34" fill="hold">
                            <p:stCondLst>
                              <p:cond delay="250"/>
                            </p:stCondLst>
                            <p:childTnLst>
                              <p:par>
                                <p:cTn id="35" presetID="22" presetClass="entr" presetSubtype="8" fill="hold" grpId="0" nodeType="afterEffect">
                                  <p:stCondLst>
                                    <p:cond delay="0"/>
                                  </p:stCondLst>
                                  <p:childTnLst>
                                    <p:set>
                                      <p:cBhvr>
                                        <p:cTn id="36" dur="1" fill="hold">
                                          <p:stCondLst>
                                            <p:cond delay="0"/>
                                          </p:stCondLst>
                                        </p:cTn>
                                        <p:tgtEl>
                                          <p:spTgt spid="89"/>
                                        </p:tgtEl>
                                        <p:attrNameLst>
                                          <p:attrName>style.visibility</p:attrName>
                                        </p:attrNameLst>
                                      </p:cBhvr>
                                      <p:to>
                                        <p:strVal val="visible"/>
                                      </p:to>
                                    </p:set>
                                    <p:animEffect transition="in" filter="wipe(left)">
                                      <p:cBhvr>
                                        <p:cTn id="37" dur="250"/>
                                        <p:tgtEl>
                                          <p:spTgt spid="89"/>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99"/>
                                        </p:tgtEl>
                                        <p:attrNameLst>
                                          <p:attrName>style.visibility</p:attrName>
                                        </p:attrNameLst>
                                      </p:cBhvr>
                                      <p:to>
                                        <p:strVal val="visible"/>
                                      </p:to>
                                    </p:set>
                                    <p:animEffect transition="in" filter="wipe(left)">
                                      <p:cBhvr>
                                        <p:cTn id="42" dur="250"/>
                                        <p:tgtEl>
                                          <p:spTgt spid="99"/>
                                        </p:tgtEl>
                                      </p:cBhvr>
                                    </p:animEffect>
                                  </p:childTnLst>
                                </p:cTn>
                              </p:par>
                            </p:childTnLst>
                          </p:cTn>
                        </p:par>
                        <p:par>
                          <p:cTn id="43" fill="hold">
                            <p:stCondLst>
                              <p:cond delay="250"/>
                            </p:stCondLst>
                            <p:childTnLst>
                              <p:par>
                                <p:cTn id="44" presetID="22" presetClass="entr" presetSubtype="8" fill="hold" grpId="0" nodeType="afterEffect">
                                  <p:stCondLst>
                                    <p:cond delay="0"/>
                                  </p:stCondLst>
                                  <p:childTnLst>
                                    <p:set>
                                      <p:cBhvr>
                                        <p:cTn id="45" dur="1" fill="hold">
                                          <p:stCondLst>
                                            <p:cond delay="0"/>
                                          </p:stCondLst>
                                        </p:cTn>
                                        <p:tgtEl>
                                          <p:spTgt spid="100"/>
                                        </p:tgtEl>
                                        <p:attrNameLst>
                                          <p:attrName>style.visibility</p:attrName>
                                        </p:attrNameLst>
                                      </p:cBhvr>
                                      <p:to>
                                        <p:strVal val="visible"/>
                                      </p:to>
                                    </p:set>
                                    <p:animEffect transition="in" filter="wipe(left)">
                                      <p:cBhvr>
                                        <p:cTn id="46" dur="250"/>
                                        <p:tgtEl>
                                          <p:spTgt spid="1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 grpId="0" animBg="1"/>
      <p:bldP spid="66" grpId="0"/>
      <p:bldP spid="66" grpId="1"/>
      <p:bldP spid="67" grpId="0"/>
      <p:bldP spid="79" grpId="0" animBg="1"/>
      <p:bldP spid="80" grpId="0"/>
      <p:bldP spid="88" grpId="0" animBg="1"/>
      <p:bldP spid="89" grpId="0"/>
      <p:bldP spid="99" grpId="0" animBg="1"/>
      <p:bldP spid="100" grpId="0"/>
    </p:bldLst>
  </p:timing>
</p:sld>
</file>

<file path=ppt/tags/tag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1&quot;/&gt;&lt;/TableIndex&gt;&lt;/ShapeTextInfo&gt;"/>
</p:tagLst>
</file>

<file path=ppt/tags/tag1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quot;/&gt;&lt;/TableIndex&gt;&lt;/ShapeTextInfo&gt;"/>
</p:tagLst>
</file>

<file path=ppt/tags/tag1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1&quot;/&gt;&lt;/TableIndex&gt;&lt;/ShapeTextInfo&gt;"/>
</p:tagLst>
</file>

<file path=ppt/tags/tag1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5&quot;/&gt;&lt;lineCharCount val=&quot;30&quot;/&gt;&lt;lineCharCount val=&quot;13&quot;/&gt;&lt;lineCharCount val=&quot;13&quot;/&gt;&lt;lineCharCount val=&quot;15&quot;/&gt;&lt;lineCharCount val=&quot;13&quot;/&gt;&lt;/TableIndex&gt;&lt;/ShapeTextInfo&gt;"/>
</p:tagLst>
</file>

<file path=ppt/tags/tag1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9&quot;/&gt;&lt;/TableIndex&gt;&lt;/ShapeTextInfo&gt;"/>
</p:tagLst>
</file>

<file path=ppt/tags/tag1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quot;/&gt;&lt;/TableIndex&gt;&lt;/ShapeTextInfo&gt;"/>
</p:tagLst>
</file>

<file path=ppt/tags/tag1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1&quot;/&gt;&lt;/TableIndex&gt;&lt;/ShapeTextInfo&gt;"/>
</p:tagLst>
</file>

<file path=ppt/tags/tag1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5&quot;/&gt;&lt;lineCharCount val=&quot;30&quot;/&gt;&lt;lineCharCount val=&quot;13&quot;/&gt;&lt;lineCharCount val=&quot;13&quot;/&gt;&lt;lineCharCount val=&quot;15&quot;/&gt;&lt;lineCharCount val=&quot;13&quot;/&gt;&lt;/TableIndex&gt;&lt;/ShapeTextInfo&gt;"/>
</p:tagLst>
</file>

<file path=ppt/tags/tag1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9&quot;/&gt;&lt;/TableIndex&gt;&lt;/ShapeTextInfo&gt;"/>
</p:tagLst>
</file>

<file path=ppt/tags/tag1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5&quot;/&gt;&lt;lineCharCount val=&quot;30&quot;/&gt;&lt;lineCharCount val=&quot;13&quot;/&gt;&lt;lineCharCount val=&quot;13&quot;/&gt;&lt;lineCharCount val=&quot;15&quot;/&gt;&lt;lineCharCount val=&quot;13&quot;/&gt;&lt;/TableIndex&gt;&lt;/ShapeTextInfo&gt;"/>
</p:tagLst>
</file>

<file path=ppt/tags/tag2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quot;/&gt;&lt;/TableIndex&gt;&lt;/ShapeTextInfo&gt;"/>
</p:tagLst>
</file>

<file path=ppt/tags/tag2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1&quot;/&gt;&lt;/TableIndex&gt;&lt;/ShapeTextInfo&gt;"/>
</p:tagLst>
</file>

<file path=ppt/tags/tag2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48&quot;/&gt;&lt;/TableIndex&gt;&lt;/ShapeTextInfo&gt;"/>
</p:tagLst>
</file>

<file path=ppt/tags/tag2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9&quot;/&gt;&lt;/TableIndex&gt;&lt;/ShapeTextInfo&gt;"/>
</p:tagLst>
</file>

<file path=ppt/tags/tag2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2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quot;/&gt;&lt;/TableIndex&gt;&lt;/ShapeTextInfo&gt;"/>
</p:tagLst>
</file>

<file path=ppt/tags/tag2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1&quot;/&gt;&lt;/TableIndex&gt;&lt;/ShapeTextInfo&gt;"/>
</p:tagLst>
</file>

<file path=ppt/tags/tag2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5&quot;/&gt;&lt;lineCharCount val=&quot;30&quot;/&gt;&lt;lineCharCount val=&quot;13&quot;/&gt;&lt;lineCharCount val=&quot;13&quot;/&gt;&lt;lineCharCount val=&quot;15&quot;/&gt;&lt;lineCharCount val=&quot;13&quot;/&gt;&lt;/TableIndex&gt;&lt;/ShapeTextInfo&gt;"/>
</p:tagLst>
</file>

<file path=ppt/tags/tag2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9&quot;/&gt;&lt;/TableIndex&gt;&lt;/ShapeTextInfo&gt;"/>
</p:tagLst>
</file>

<file path=ppt/tags/tag2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9&quot;/&gt;&lt;/TableIndex&gt;&lt;/ShapeTextInfo&gt;"/>
</p:tagLst>
</file>

<file path=ppt/tags/tag3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quot;/&gt;&lt;/TableIndex&gt;&lt;/ShapeTextInfo&gt;"/>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3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26&quot;/&gt;&lt;lineCharCount val=&quot;10&quot;/&gt;&lt;/TableIndex&gt;&lt;/ShapeTextInfo&gt;"/>
  <p:tag name="HTML_SHAPEINFO" val="&lt;ThreeDShapeInfo&gt;&lt;uuid val=&quot;&quot;/&gt;&lt;isInvalidForFieldText val=&quot;0&quot;/&gt;&lt;Image&gt;&lt;filename val=&quot;C:\Users\Samsung\Desktop\Yeni klasör\data\asimages\{1F8F7377-5F83-4918-B6F0-086E8C067977}_2.png&quot;/&gt;&lt;left val=&quot;635&quot;/&gt;&lt;top val=&quot;465&quot;/&gt;&lt;width val=&quot;311&quot;/&gt;&lt;height val=&quot;80&quot;/&gt;&lt;hasText val=&quot;1&quot;/&gt;&lt;/Image&gt;&lt;/ThreeDShapeInfo&gt;"/>
</p:tagLst>
</file>

<file path=ppt/tags/tag36.xml><?xml version="1.0" encoding="utf-8"?>
<p:tagLst xmlns:a="http://schemas.openxmlformats.org/drawingml/2006/main" xmlns:r="http://schemas.openxmlformats.org/officeDocument/2006/relationships" xmlns:p="http://schemas.openxmlformats.org/presentationml/2006/main">
  <p:tag name="GENSWF_SLIDE_UID" val="{323B9FED-7CE2-47BB-9B31-09C5F51BB3ED}:367"/>
</p:tagLst>
</file>

<file path=ppt/tags/tag37.xml><?xml version="1.0" encoding="utf-8"?>
<p:tagLst xmlns:a="http://schemas.openxmlformats.org/drawingml/2006/main" xmlns:r="http://schemas.openxmlformats.org/officeDocument/2006/relationships" xmlns:p="http://schemas.openxmlformats.org/presentationml/2006/main">
  <p:tag name="GENSWF_SLIDE_UID" val="{68947234-B84C-4BA2-87A7-21516703A237}:260"/>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GENSWF_SLIDE_UID" val="{67CC0121-08B7-4322-BF3A-2E32072E1DD8}:308"/>
</p:tagLst>
</file>

<file path=ppt/tags/tag39.xml><?xml version="1.0" encoding="utf-8"?>
<p:tagLst xmlns:a="http://schemas.openxmlformats.org/drawingml/2006/main" xmlns:r="http://schemas.openxmlformats.org/officeDocument/2006/relationships" xmlns:p="http://schemas.openxmlformats.org/presentationml/2006/main">
  <p:tag name="GENSWF_SLIDE_TITLE" val="Son Sayfa: Tanıtım"/>
  <p:tag name="ISPRING_SLIDE_INDENT_LEVEL" val="0"/>
  <p:tag name="ISPRING_CUSTOM_TIMING_USED" val="0"/>
  <p:tag name="GENSWF_SLIDE_UID" val="{CAF0FEAD-FD3B-488A-88D4-2AF3BD4567AF}:391"/>
  <p:tag name="AUDIO_ID" val="391"/>
  <p:tag name="ARTICULATE_USED_LAYOUT" val="7"/>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quot;/&gt;&lt;/TableIndex&gt;&lt;/ShapeTextInfo&gt;"/>
</p:tagLst>
</file>

<file path=ppt/tags/tag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1&quot;/&gt;&lt;/TableIndex&gt;&lt;/ShapeTextInfo&gt;"/>
</p:tagLst>
</file>

<file path=ppt/tags/tag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48&quot;/&gt;&lt;/TableIndex&gt;&lt;/ShapeTextInfo&gt;"/>
</p:tagLst>
</file>

<file path=ppt/tags/tag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9&quot;/&gt;&lt;/TableIndex&gt;&lt;/ShapeTextInfo&gt;"/>
</p:tagLst>
</file>

<file path=ppt/tags/tag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heme/theme1.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8_Office Teması">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JAY DESIGN">
  <a:themeElements>
    <a:clrScheme name="Office 테마">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JAY DESIGN">
      <a:majorFont>
        <a:latin typeface="Arial"/>
        <a:ea typeface="맑은 고딕"/>
        <a:cs typeface=""/>
      </a:majorFont>
      <a:minorFont>
        <a:latin typeface="Arial"/>
        <a:ea typeface="맑은 고딕"/>
        <a:cs typeface=""/>
      </a:minorFont>
    </a:fontScheme>
    <a:fmtScheme name="Office 테마">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lumMod val="85000"/>
          </a:schemeClr>
        </a:solidFill>
        <a:ln>
          <a:noFill/>
        </a:ln>
      </a:spPr>
      <a:bodyPr lIns="0" tIns="0" rIns="0" bIns="0" rtlCol="0" anchor="ctr"/>
      <a:lstStyle>
        <a:defPPr algn="ctr">
          <a:defRPr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tIns="0" rIns="0" bIns="0" rtlCol="0">
        <a:spAutoFit/>
      </a:bodyPr>
      <a:lstStyle>
        <a:defPPr>
          <a:defRPr dirty="0" smtClean="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SKETCH LESSON">
  <a:themeElements>
    <a:clrScheme name="Simple Light">
      <a:dk1>
        <a:srgbClr val="000000"/>
      </a:dk1>
      <a:lt1>
        <a:srgbClr val="FFFFFF"/>
      </a:lt1>
      <a:dk2>
        <a:srgbClr val="595959"/>
      </a:dk2>
      <a:lt2>
        <a:srgbClr val="EEEEEE"/>
      </a:lt2>
      <a:accent1>
        <a:srgbClr val="FEB8B3"/>
      </a:accent1>
      <a:accent2>
        <a:srgbClr val="A6DFDA"/>
      </a:accent2>
      <a:accent3>
        <a:srgbClr val="FED58A"/>
      </a:accent3>
      <a:accent4>
        <a:srgbClr val="FF9991"/>
      </a:accent4>
      <a:accent5>
        <a:srgbClr val="8FE2DB"/>
      </a:accent5>
      <a:accent6>
        <a:srgbClr val="FFBF49"/>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4_Office Teması">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5_Office Teması">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7_Office Teması">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5_Office Theme">
  <a:themeElements>
    <a:clrScheme name="Custom 1">
      <a:dk1>
        <a:srgbClr val="000000"/>
      </a:dk1>
      <a:lt1>
        <a:sysClr val="window" lastClr="FFFFFF"/>
      </a:lt1>
      <a:dk2>
        <a:srgbClr val="F1AC24"/>
      </a:dk2>
      <a:lt2>
        <a:srgbClr val="D00D7C"/>
      </a:lt2>
      <a:accent1>
        <a:srgbClr val="BAB80E"/>
      </a:accent1>
      <a:accent2>
        <a:srgbClr val="005492"/>
      </a:accent2>
      <a:accent3>
        <a:srgbClr val="26ABBF"/>
      </a:accent3>
      <a:accent4>
        <a:srgbClr val="104953"/>
      </a:accent4>
      <a:accent5>
        <a:srgbClr val="6D5743"/>
      </a:accent5>
      <a:accent6>
        <a:srgbClr val="A3402C"/>
      </a:accent6>
      <a:hlink>
        <a:srgbClr val="005768"/>
      </a:hlink>
      <a:folHlink>
        <a:srgbClr val="37373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1_JAY DESIGN">
  <a:themeElements>
    <a:clrScheme name="Office 테마">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JAY DESIGN">
      <a:majorFont>
        <a:latin typeface="Arial"/>
        <a:ea typeface="맑은 고딕"/>
        <a:cs typeface=""/>
      </a:majorFont>
      <a:minorFont>
        <a:latin typeface="Arial"/>
        <a:ea typeface="맑은 고딕"/>
        <a:cs typeface=""/>
      </a:minorFont>
    </a:fontScheme>
    <a:fmtScheme name="Office 테마">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lumMod val="85000"/>
          </a:schemeClr>
        </a:solidFill>
        <a:ln>
          <a:noFill/>
        </a:ln>
      </a:spPr>
      <a:bodyPr lIns="0" tIns="0" rIns="0" bIns="0" rtlCol="0" anchor="ctr"/>
      <a:lstStyle>
        <a:defPPr algn="ctr">
          <a:defRPr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tIns="0" rIns="0" bIns="0" rtlCol="0">
        <a:spAutoFit/>
      </a:bodyPr>
      <a:lstStyle>
        <a:defPPr>
          <a:defRPr dirty="0" smtClean="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Contents Slide Master">
  <a:themeElements>
    <a:clrScheme name="ALLPPT-COLOR-A23">
      <a:dk1>
        <a:sysClr val="windowText" lastClr="000000"/>
      </a:dk1>
      <a:lt1>
        <a:sysClr val="window" lastClr="FFFFFF"/>
      </a:lt1>
      <a:dk2>
        <a:srgbClr val="1F497D"/>
      </a:dk2>
      <a:lt2>
        <a:srgbClr val="EEECE1"/>
      </a:lt2>
      <a:accent1>
        <a:srgbClr val="F8B2A3"/>
      </a:accent1>
      <a:accent2>
        <a:srgbClr val="A4B4EA"/>
      </a:accent2>
      <a:accent3>
        <a:srgbClr val="9AD3E9"/>
      </a:accent3>
      <a:accent4>
        <a:srgbClr val="98DFBB"/>
      </a:accent4>
      <a:accent5>
        <a:srgbClr val="CBCBCB"/>
      </a:accent5>
      <a:accent6>
        <a:srgbClr val="576868"/>
      </a:accent6>
      <a:hlink>
        <a:srgbClr val="3F3F3F"/>
      </a:hlink>
      <a:folHlink>
        <a:srgbClr val="3F3F3F"/>
      </a:folHlink>
    </a:clrScheme>
    <a:fontScheme name="ALLPPT FONT">
      <a:majorFont>
        <a:latin typeface="Arial"/>
        <a:ea typeface="Arial Unicode MS"/>
        <a:cs typeface=""/>
      </a:majorFont>
      <a:minorFont>
        <a:latin typeface="Arial"/>
        <a:ea typeface="Arial Unicode MS"/>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9AD3E9"/>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docProps/app.xml><?xml version="1.0" encoding="utf-8"?>
<Properties xmlns="http://schemas.openxmlformats.org/officeDocument/2006/extended-properties" xmlns:vt="http://schemas.openxmlformats.org/officeDocument/2006/docPropsVTypes">
  <TotalTime>154</TotalTime>
  <Words>1257</Words>
  <Application>Microsoft Office PowerPoint</Application>
  <PresentationFormat>Geniş ekran</PresentationFormat>
  <Paragraphs>189</Paragraphs>
  <Slides>24</Slides>
  <Notes>11</Notes>
  <HiddenSlides>0</HiddenSlides>
  <MMClips>1</MMClips>
  <ScaleCrop>false</ScaleCrop>
  <HeadingPairs>
    <vt:vector size="6" baseType="variant">
      <vt:variant>
        <vt:lpstr>Kullanılan Yazı Tipleri</vt:lpstr>
      </vt:variant>
      <vt:variant>
        <vt:i4>12</vt:i4>
      </vt:variant>
      <vt:variant>
        <vt:lpstr>Tema</vt:lpstr>
      </vt:variant>
      <vt:variant>
        <vt:i4>12</vt:i4>
      </vt:variant>
      <vt:variant>
        <vt:lpstr>Slayt Başlıkları</vt:lpstr>
      </vt:variant>
      <vt:variant>
        <vt:i4>24</vt:i4>
      </vt:variant>
    </vt:vector>
  </HeadingPairs>
  <TitlesOfParts>
    <vt:vector size="48" baseType="lpstr">
      <vt:lpstr>맑은 고딕</vt:lpstr>
      <vt:lpstr>Aptos</vt:lpstr>
      <vt:lpstr>Arial</vt:lpstr>
      <vt:lpstr>Bahnschrift SemiCondensed</vt:lpstr>
      <vt:lpstr>Calibri</vt:lpstr>
      <vt:lpstr>Calibri Light</vt:lpstr>
      <vt:lpstr>Comfortaa</vt:lpstr>
      <vt:lpstr>Helvetica</vt:lpstr>
      <vt:lpstr>Hero</vt:lpstr>
      <vt:lpstr>Hero Bold</vt:lpstr>
      <vt:lpstr>Permanent Marker</vt:lpstr>
      <vt:lpstr>Wingdings</vt:lpstr>
      <vt:lpstr>Office Teması</vt:lpstr>
      <vt:lpstr>JAY DESIGN</vt:lpstr>
      <vt:lpstr>SKETCH LESSON</vt:lpstr>
      <vt:lpstr>4_Office Teması</vt:lpstr>
      <vt:lpstr>5_Office Teması</vt:lpstr>
      <vt:lpstr>7_Office Teması</vt:lpstr>
      <vt:lpstr>5_Office Theme</vt:lpstr>
      <vt:lpstr>1_JAY DESIGN</vt:lpstr>
      <vt:lpstr>Contents Slide Master</vt:lpstr>
      <vt:lpstr>Office Theme</vt:lpstr>
      <vt:lpstr>8_Office Teması</vt:lpstr>
      <vt:lpstr>1_Office Theme</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GÜVENİLİR BİR İNSAN </vt:lpstr>
      <vt:lpstr>PowerPoint Sunusu</vt:lpstr>
      <vt:lpstr>PowerPoint Sunusu</vt:lpstr>
      <vt:lpstr>PowerPoint Sunusu</vt:lpstr>
      <vt:lpstr>PowerPoint Sunusu</vt:lpstr>
      <vt:lpstr>PowerPoint Sunusu</vt:lpstr>
      <vt:lpstr>Olaya göre cevapları defterimize yazalım</vt:lpstr>
      <vt:lpstr>PowerPoint Sunusu</vt:lpstr>
      <vt:lpstr>PowerPoint Sunusu</vt:lpstr>
      <vt:lpstr>PowerPoint Sunusu</vt:lpstr>
      <vt:lpstr>Boşlukları Dolduralım</vt:lpstr>
      <vt:lpstr>PowerPoint Sunusu</vt:lpstr>
      <vt:lpstr>PowerPoint Sunusu</vt:lpstr>
      <vt:lpstr>PowerPoint Sunusu</vt:lpstr>
    </vt:vector>
  </TitlesOfParts>
  <Company>NouS/TncTR</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Sunusu</dc:title>
  <dc:creator>Mustafa Yıldırım</dc:creator>
  <cp:lastModifiedBy>Mustafa YILDIRIM</cp:lastModifiedBy>
  <cp:revision>17</cp:revision>
  <dcterms:created xsi:type="dcterms:W3CDTF">2021-02-13T21:18:38Z</dcterms:created>
  <dcterms:modified xsi:type="dcterms:W3CDTF">2024-12-30T16:08:36Z</dcterms:modified>
</cp:coreProperties>
</file>