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1" r:id="rId22"/>
    <p:sldId id="276" r:id="rId23"/>
    <p:sldId id="277" r:id="rId24"/>
    <p:sldId id="283" r:id="rId25"/>
    <p:sldId id="284" r:id="rId26"/>
    <p:sldId id="285" r:id="rId27"/>
    <p:sldId id="286" r:id="rId28"/>
    <p:sldId id="278" r:id="rId29"/>
    <p:sldId id="279" r:id="rId30"/>
    <p:sldId id="287" r:id="rId31"/>
    <p:sldId id="280" r:id="rId32"/>
    <p:sldId id="28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s0t7eSkE9ytE3WZCnsfUEg" hashData="Txeh23bUsFzZfTwscZJCE18NQOQ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886D15A-94DE-4A4E-9012-91CDDEA4D443}" type="datetimeFigureOut">
              <a:rPr lang="tr-TR" smtClean="0"/>
              <a:t>30.10.2011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01C1B40-466A-4DEC-84F8-08FF4BA2A9E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b="1" dirty="0" smtClean="0"/>
              <a:t>ZİLHİCCE </a:t>
            </a:r>
            <a:r>
              <a:rPr lang="tr-TR" b="1" dirty="0" smtClean="0"/>
              <a:t>AYININ İLK 10 GÜNÜ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AREFE Günü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 </a:t>
            </a:r>
            <a:r>
              <a:rPr lang="tr-TR" dirty="0" err="1" smtClean="0"/>
              <a:t>Arefe</a:t>
            </a:r>
            <a:r>
              <a:rPr lang="tr-TR" dirty="0" smtClean="0"/>
              <a:t>, Kurban </a:t>
            </a:r>
            <a:r>
              <a:rPr lang="tr-TR" dirty="0" err="1" smtClean="0"/>
              <a:t>Bayramindan</a:t>
            </a:r>
            <a:r>
              <a:rPr lang="tr-TR" dirty="0" smtClean="0"/>
              <a:t> bir önceki gün, hicrî takvime göre Zilhicce ayinin 9. günüdür. </a:t>
            </a:r>
            <a:r>
              <a:rPr lang="tr-TR" dirty="0" err="1" smtClean="0"/>
              <a:t>Baska</a:t>
            </a:r>
            <a:r>
              <a:rPr lang="tr-TR" dirty="0" smtClean="0"/>
              <a:t> güne </a:t>
            </a:r>
            <a:r>
              <a:rPr lang="tr-TR" dirty="0" err="1" smtClean="0"/>
              <a:t>arefe</a:t>
            </a:r>
            <a:r>
              <a:rPr lang="tr-TR" dirty="0" smtClean="0"/>
              <a:t> </a:t>
            </a:r>
            <a:r>
              <a:rPr lang="tr-TR" dirty="0" smtClean="0"/>
              <a:t>denmez.</a:t>
            </a:r>
          </a:p>
          <a:p>
            <a:endParaRPr lang="tr-TR" dirty="0" smtClean="0"/>
          </a:p>
          <a:p>
            <a:r>
              <a:rPr lang="tr-TR" dirty="0" smtClean="0"/>
              <a:t>Ülkemizde </a:t>
            </a:r>
            <a:r>
              <a:rPr lang="tr-TR" dirty="0" smtClean="0"/>
              <a:t>Ramazan </a:t>
            </a:r>
            <a:r>
              <a:rPr lang="tr-TR" dirty="0" err="1" smtClean="0"/>
              <a:t>Bayraminin</a:t>
            </a:r>
            <a:r>
              <a:rPr lang="tr-TR" dirty="0" smtClean="0"/>
              <a:t> bir önceki gününe de </a:t>
            </a:r>
            <a:r>
              <a:rPr lang="tr-TR" dirty="0" err="1" smtClean="0"/>
              <a:t>arefe</a:t>
            </a:r>
            <a:r>
              <a:rPr lang="tr-TR" dirty="0" smtClean="0"/>
              <a:t> </a:t>
            </a:r>
            <a:r>
              <a:rPr lang="tr-TR" dirty="0" err="1" smtClean="0"/>
              <a:t>denmistir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"</a:t>
            </a:r>
            <a:r>
              <a:rPr lang="tr-TR" dirty="0" err="1" smtClean="0"/>
              <a:t>Asure</a:t>
            </a:r>
            <a:r>
              <a:rPr lang="tr-TR" dirty="0" smtClean="0"/>
              <a:t> günü orucu bir </a:t>
            </a:r>
            <a:r>
              <a:rPr lang="tr-TR" dirty="0" err="1" smtClean="0"/>
              <a:t>yillik</a:t>
            </a:r>
            <a:r>
              <a:rPr lang="tr-TR" dirty="0" smtClean="0"/>
              <a:t>, </a:t>
            </a:r>
            <a:r>
              <a:rPr lang="tr-TR" dirty="0" err="1" smtClean="0"/>
              <a:t>arefe</a:t>
            </a:r>
            <a:r>
              <a:rPr lang="tr-TR" dirty="0" smtClean="0"/>
              <a:t> günü orucu da, iki </a:t>
            </a:r>
            <a:r>
              <a:rPr lang="tr-TR" dirty="0" err="1" smtClean="0"/>
              <a:t>yillik</a:t>
            </a:r>
            <a:r>
              <a:rPr lang="tr-TR" dirty="0" smtClean="0"/>
              <a:t> nafile oruca bedeldir."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"</a:t>
            </a:r>
            <a:r>
              <a:rPr lang="tr-TR" dirty="0" err="1" smtClean="0"/>
              <a:t>Allahu</a:t>
            </a:r>
            <a:r>
              <a:rPr lang="tr-TR" dirty="0" smtClean="0"/>
              <a:t> Teâlâ, </a:t>
            </a:r>
            <a:r>
              <a:rPr lang="tr-TR" dirty="0" err="1" smtClean="0"/>
              <a:t>arefe</a:t>
            </a:r>
            <a:r>
              <a:rPr lang="tr-TR" dirty="0" smtClean="0"/>
              <a:t> günü </a:t>
            </a:r>
            <a:r>
              <a:rPr lang="tr-TR" dirty="0" err="1" smtClean="0"/>
              <a:t>kullarina</a:t>
            </a:r>
            <a:r>
              <a:rPr lang="tr-TR" dirty="0" smtClean="0"/>
              <a:t> nazar eder. Zerre kadar </a:t>
            </a:r>
            <a:r>
              <a:rPr lang="tr-TR" dirty="0" err="1" smtClean="0"/>
              <a:t>imani</a:t>
            </a:r>
            <a:r>
              <a:rPr lang="tr-TR" dirty="0" smtClean="0"/>
              <a:t> </a:t>
            </a:r>
            <a:r>
              <a:rPr lang="tr-TR" dirty="0" err="1" smtClean="0"/>
              <a:t>olani</a:t>
            </a:r>
            <a:r>
              <a:rPr lang="tr-TR" dirty="0" smtClean="0"/>
              <a:t> affeder."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 smtClean="0"/>
              <a:t>Arefe</a:t>
            </a:r>
            <a:r>
              <a:rPr lang="tr-TR" dirty="0" smtClean="0"/>
              <a:t> günü günahlardan uzak </a:t>
            </a:r>
            <a:r>
              <a:rPr lang="tr-TR" dirty="0" err="1" smtClean="0"/>
              <a:t>kalanin</a:t>
            </a:r>
            <a:r>
              <a:rPr lang="tr-TR" dirty="0" smtClean="0"/>
              <a:t> da </a:t>
            </a:r>
            <a:r>
              <a:rPr lang="tr-TR" dirty="0" err="1" smtClean="0"/>
              <a:t>bagislanacagi</a:t>
            </a:r>
            <a:r>
              <a:rPr lang="tr-TR" dirty="0" smtClean="0"/>
              <a:t> </a:t>
            </a:r>
            <a:r>
              <a:rPr lang="tr-TR" dirty="0" err="1" smtClean="0"/>
              <a:t>Resulullah</a:t>
            </a:r>
            <a:r>
              <a:rPr lang="tr-TR" dirty="0" smtClean="0"/>
              <a:t> (sav) </a:t>
            </a:r>
            <a:r>
              <a:rPr lang="tr-TR" dirty="0" err="1" smtClean="0"/>
              <a:t>tarafindan</a:t>
            </a:r>
            <a:r>
              <a:rPr lang="tr-TR" dirty="0" smtClean="0"/>
              <a:t> </a:t>
            </a:r>
            <a:r>
              <a:rPr lang="tr-TR" dirty="0" err="1" smtClean="0"/>
              <a:t>müjdelenmistir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dirty="0" smtClean="0"/>
              <a:t>  "</a:t>
            </a:r>
            <a:r>
              <a:rPr lang="tr-TR" dirty="0" err="1" smtClean="0"/>
              <a:t>Arefe</a:t>
            </a:r>
            <a:r>
              <a:rPr lang="tr-TR" dirty="0" smtClean="0"/>
              <a:t> günü </a:t>
            </a:r>
            <a:r>
              <a:rPr lang="tr-TR" dirty="0" err="1" smtClean="0"/>
              <a:t>Resulullahin</a:t>
            </a:r>
            <a:r>
              <a:rPr lang="tr-TR" dirty="0" smtClean="0"/>
              <a:t> (sav) </a:t>
            </a:r>
            <a:r>
              <a:rPr lang="tr-TR" dirty="0" err="1" smtClean="0"/>
              <a:t>yaninda</a:t>
            </a:r>
            <a:r>
              <a:rPr lang="tr-TR" dirty="0" smtClean="0"/>
              <a:t> bulunan bir genç, </a:t>
            </a:r>
            <a:r>
              <a:rPr lang="tr-TR" dirty="0" err="1" smtClean="0"/>
              <a:t>kadinlari</a:t>
            </a:r>
            <a:r>
              <a:rPr lang="tr-TR" dirty="0" smtClean="0"/>
              <a:t> </a:t>
            </a:r>
            <a:r>
              <a:rPr lang="tr-TR" dirty="0" err="1" smtClean="0"/>
              <a:t>düsünüyor</a:t>
            </a:r>
            <a:r>
              <a:rPr lang="tr-TR" dirty="0" smtClean="0"/>
              <a:t> ve onlara </a:t>
            </a:r>
            <a:r>
              <a:rPr lang="tr-TR" dirty="0" err="1" smtClean="0"/>
              <a:t>bakiyordu</a:t>
            </a:r>
            <a:r>
              <a:rPr lang="tr-TR" dirty="0" smtClean="0"/>
              <a:t>. </a:t>
            </a:r>
            <a:r>
              <a:rPr lang="tr-TR" dirty="0" err="1" smtClean="0"/>
              <a:t>Resulullah</a:t>
            </a:r>
            <a:r>
              <a:rPr lang="tr-TR" dirty="0" smtClean="0"/>
              <a:t> (sav) eliyle birkaç defa gencin yüzünü </a:t>
            </a:r>
            <a:r>
              <a:rPr lang="tr-TR" dirty="0" err="1" smtClean="0"/>
              <a:t>kadinlardan</a:t>
            </a:r>
            <a:r>
              <a:rPr lang="tr-TR" dirty="0" smtClean="0"/>
              <a:t> çevirdi. </a:t>
            </a:r>
            <a:r>
              <a:rPr lang="tr-TR" dirty="0" smtClean="0"/>
              <a:t>Genç </a:t>
            </a:r>
            <a:r>
              <a:rPr lang="tr-TR" dirty="0" smtClean="0"/>
              <a:t>yine </a:t>
            </a:r>
            <a:r>
              <a:rPr lang="tr-TR" dirty="0" err="1" smtClean="0"/>
              <a:t>onlari</a:t>
            </a:r>
            <a:r>
              <a:rPr lang="tr-TR" dirty="0" smtClean="0"/>
              <a:t> </a:t>
            </a:r>
            <a:r>
              <a:rPr lang="tr-TR" dirty="0" err="1" smtClean="0"/>
              <a:t>düsünmeye</a:t>
            </a:r>
            <a:r>
              <a:rPr lang="tr-TR" dirty="0" smtClean="0"/>
              <a:t> </a:t>
            </a:r>
            <a:r>
              <a:rPr lang="tr-TR" dirty="0" err="1" smtClean="0"/>
              <a:t>basladi</a:t>
            </a:r>
            <a:r>
              <a:rPr lang="tr-TR" dirty="0" smtClean="0"/>
              <a:t>. </a:t>
            </a:r>
            <a:r>
              <a:rPr lang="tr-TR" dirty="0" err="1" smtClean="0"/>
              <a:t>Resulullah</a:t>
            </a:r>
            <a:r>
              <a:rPr lang="tr-TR" dirty="0" smtClean="0"/>
              <a:t> (sav):</a:t>
            </a:r>
            <a:br>
              <a:rPr lang="tr-TR" dirty="0" smtClean="0"/>
            </a:br>
            <a:r>
              <a:rPr lang="tr-TR" b="1" dirty="0" smtClean="0"/>
              <a:t>  - </a:t>
            </a:r>
            <a:r>
              <a:rPr lang="tr-TR" b="1" dirty="0" err="1" smtClean="0"/>
              <a:t>Kardesimin</a:t>
            </a:r>
            <a:r>
              <a:rPr lang="tr-TR" b="1" dirty="0" smtClean="0"/>
              <a:t> </a:t>
            </a:r>
            <a:r>
              <a:rPr lang="tr-TR" b="1" dirty="0" err="1" smtClean="0"/>
              <a:t>oglu</a:t>
            </a:r>
            <a:r>
              <a:rPr lang="tr-TR" b="1" dirty="0" smtClean="0"/>
              <a:t>, bugün öyle bir gündür ki, bugünde herkesin </a:t>
            </a:r>
            <a:r>
              <a:rPr lang="tr-TR" b="1" dirty="0" err="1" smtClean="0"/>
              <a:t>kulagina</a:t>
            </a:r>
            <a:r>
              <a:rPr lang="tr-TR" b="1" dirty="0" smtClean="0"/>
              <a:t>, gözüne ve diline sahip olursa </a:t>
            </a:r>
            <a:r>
              <a:rPr lang="tr-TR" b="1" dirty="0" err="1" smtClean="0"/>
              <a:t>günahlari</a:t>
            </a:r>
            <a:r>
              <a:rPr lang="tr-TR" b="1" dirty="0" smtClean="0"/>
              <a:t> </a:t>
            </a:r>
            <a:r>
              <a:rPr lang="tr-TR" b="1" dirty="0" err="1" smtClean="0"/>
              <a:t>bagislanir</a:t>
            </a:r>
            <a:r>
              <a:rPr lang="tr-TR" b="1" dirty="0" smtClean="0"/>
              <a:t>, buyurdu." </a:t>
            </a:r>
            <a:r>
              <a:rPr lang="tr-TR" dirty="0" smtClean="0"/>
              <a:t>(</a:t>
            </a:r>
            <a:r>
              <a:rPr lang="tr-TR" dirty="0" err="1" smtClean="0"/>
              <a:t>Müsned</a:t>
            </a:r>
            <a:r>
              <a:rPr lang="tr-TR" dirty="0" smtClean="0"/>
              <a:t>)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 Mübarek Günlerde Neler Yapabiliriz?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Bol bol vatanımız, milletimiz, ailemiz ve kendimiz için dua edebiliriz.</a:t>
            </a:r>
          </a:p>
          <a:p>
            <a:r>
              <a:rPr lang="tr-TR" dirty="0" smtClean="0"/>
              <a:t>Oruç tutabiliriz.</a:t>
            </a:r>
          </a:p>
          <a:p>
            <a:r>
              <a:rPr lang="tr-TR" dirty="0" smtClean="0"/>
              <a:t>Namaz Kılabiliriz.</a:t>
            </a:r>
          </a:p>
          <a:p>
            <a:r>
              <a:rPr lang="tr-TR" dirty="0" smtClean="0"/>
              <a:t>Çok küçük miktarda olsa sadaka verebiliriz.</a:t>
            </a:r>
          </a:p>
          <a:p>
            <a:r>
              <a:rPr lang="tr-TR" dirty="0" smtClean="0"/>
              <a:t>Bol bol tövbe edebiliriz.</a:t>
            </a:r>
          </a:p>
          <a:p>
            <a:r>
              <a:rPr lang="tr-TR" dirty="0" smtClean="0"/>
              <a:t>Hasta ziyaretlerinde bulunabiliriz.</a:t>
            </a:r>
          </a:p>
          <a:p>
            <a:r>
              <a:rPr lang="tr-TR" dirty="0" smtClean="0"/>
              <a:t>Annemize, babamıza yada bir arkadaşımıza yardımcı olabiliriz…vs vs</a:t>
            </a:r>
          </a:p>
          <a:p>
            <a:r>
              <a:rPr lang="tr-TR" dirty="0" smtClean="0"/>
              <a:t>Hiçbir şeye imkanımız yoksa en azından etrafımızdakilere gülümseyebiliriz, biliyorsunuz “gülümsemek sadakadır”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KURBAN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r>
              <a:rPr lang="tr-TR" dirty="0" smtClean="0"/>
              <a:t> "Biz her ümmet için bir kurban kesme ibadeti koyduk ki, kendilerine </a:t>
            </a:r>
            <a:r>
              <a:rPr lang="tr-TR" dirty="0" err="1" smtClean="0"/>
              <a:t>Allah'in</a:t>
            </a:r>
            <a:r>
              <a:rPr lang="tr-TR" dirty="0" smtClean="0"/>
              <a:t> </a:t>
            </a:r>
            <a:r>
              <a:rPr lang="tr-TR" dirty="0" err="1" smtClean="0"/>
              <a:t>rizik</a:t>
            </a:r>
            <a:r>
              <a:rPr lang="tr-TR" dirty="0" smtClean="0"/>
              <a:t> </a:t>
            </a:r>
            <a:r>
              <a:rPr lang="tr-TR" dirty="0" err="1" smtClean="0"/>
              <a:t>verdigi</a:t>
            </a:r>
            <a:r>
              <a:rPr lang="tr-TR" dirty="0" smtClean="0"/>
              <a:t> </a:t>
            </a:r>
            <a:r>
              <a:rPr lang="tr-TR" dirty="0" err="1" smtClean="0"/>
              <a:t>hayvanlari</a:t>
            </a:r>
            <a:r>
              <a:rPr lang="tr-TR" dirty="0" smtClean="0"/>
              <a:t> kurban ederek üzerlerine O'nun adini </a:t>
            </a:r>
            <a:r>
              <a:rPr lang="tr-TR" dirty="0" err="1" smtClean="0"/>
              <a:t>ansinlar</a:t>
            </a:r>
            <a:r>
              <a:rPr lang="tr-TR" dirty="0" smtClean="0"/>
              <a:t>. Rabbiniz tek bir </a:t>
            </a:r>
            <a:r>
              <a:rPr lang="tr-TR" dirty="0" err="1" smtClean="0"/>
              <a:t>ilahtir</a:t>
            </a:r>
            <a:r>
              <a:rPr lang="tr-TR" dirty="0" smtClean="0"/>
              <a:t>. </a:t>
            </a:r>
            <a:r>
              <a:rPr lang="tr-TR" dirty="0" err="1" smtClean="0"/>
              <a:t>Yalniz</a:t>
            </a:r>
            <a:r>
              <a:rPr lang="tr-TR" dirty="0" smtClean="0"/>
              <a:t> O'na teslim Olun." (</a:t>
            </a:r>
            <a:r>
              <a:rPr lang="tr-TR" dirty="0" err="1" smtClean="0"/>
              <a:t>Hacc</a:t>
            </a:r>
            <a:r>
              <a:rPr lang="tr-TR" dirty="0" smtClean="0"/>
              <a:t> </a:t>
            </a:r>
            <a:r>
              <a:rPr lang="tr-TR" dirty="0" err="1" smtClean="0"/>
              <a:t>Sûresi</a:t>
            </a:r>
            <a:r>
              <a:rPr lang="tr-TR" dirty="0" smtClean="0"/>
              <a:t>: 34)</a:t>
            </a:r>
            <a:endParaRPr lang="tr-TR" dirty="0"/>
          </a:p>
        </p:txBody>
      </p:sp>
      <p:pic>
        <p:nvPicPr>
          <p:cNvPr id="4" name="3 Resim" descr="kurba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357166"/>
            <a:ext cx="2390476" cy="1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"</a:t>
            </a:r>
            <a:r>
              <a:rPr lang="tr-TR" dirty="0" err="1" smtClean="0"/>
              <a:t>Onlarin</a:t>
            </a:r>
            <a:r>
              <a:rPr lang="tr-TR" dirty="0" smtClean="0"/>
              <a:t> ne etleri, ne de </a:t>
            </a:r>
            <a:r>
              <a:rPr lang="tr-TR" dirty="0" err="1" smtClean="0"/>
              <a:t>kanlari</a:t>
            </a:r>
            <a:r>
              <a:rPr lang="tr-TR" dirty="0" smtClean="0"/>
              <a:t> Allah'a </a:t>
            </a:r>
            <a:r>
              <a:rPr lang="tr-TR" dirty="0" err="1" smtClean="0"/>
              <a:t>ulasir</a:t>
            </a:r>
            <a:r>
              <a:rPr lang="tr-TR" dirty="0" smtClean="0"/>
              <a:t>, fakat O'na sadece sizin </a:t>
            </a:r>
            <a:r>
              <a:rPr lang="tr-TR" dirty="0" err="1" smtClean="0"/>
              <a:t>takvaniz</a:t>
            </a:r>
            <a:r>
              <a:rPr lang="tr-TR" dirty="0" smtClean="0"/>
              <a:t> </a:t>
            </a:r>
            <a:r>
              <a:rPr lang="tr-TR" dirty="0" err="1" smtClean="0"/>
              <a:t>ulasir</a:t>
            </a:r>
            <a:r>
              <a:rPr lang="tr-TR" dirty="0" smtClean="0"/>
              <a:t>. </a:t>
            </a:r>
            <a:r>
              <a:rPr lang="tr-TR" dirty="0" smtClean="0"/>
              <a:t>..” (Hac S. 37)</a:t>
            </a:r>
            <a:endParaRPr lang="tr-TR" dirty="0"/>
          </a:p>
        </p:txBody>
      </p:sp>
      <p:pic>
        <p:nvPicPr>
          <p:cNvPr id="4" name="3 Resim" descr="ikurban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857628"/>
            <a:ext cx="4000528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Kurban</a:t>
            </a:r>
            <a:r>
              <a:rPr lang="tr-TR" dirty="0" smtClean="0"/>
              <a:t>, kelime olarak </a:t>
            </a:r>
            <a:r>
              <a:rPr lang="tr-TR" dirty="0" err="1" smtClean="0"/>
              <a:t>kurb</a:t>
            </a:r>
            <a:r>
              <a:rPr lang="tr-TR" dirty="0" smtClean="0"/>
              <a:t> kökünden </a:t>
            </a:r>
            <a:r>
              <a:rPr lang="tr-TR" dirty="0" err="1" smtClean="0"/>
              <a:t>mastardir</a:t>
            </a:r>
            <a:r>
              <a:rPr lang="tr-TR" dirty="0" smtClean="0"/>
              <a:t>,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yaklasmak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dirty="0" err="1" smtClean="0"/>
              <a:t>mânâsina</a:t>
            </a:r>
            <a:r>
              <a:rPr lang="tr-TR" dirty="0" smtClean="0"/>
              <a:t> gelir. Dini </a:t>
            </a:r>
            <a:r>
              <a:rPr lang="tr-TR" dirty="0" smtClean="0"/>
              <a:t>terim olarak</a:t>
            </a:r>
            <a:r>
              <a:rPr lang="tr-TR" dirty="0" smtClean="0"/>
              <a:t>; </a:t>
            </a:r>
            <a:r>
              <a:rPr lang="tr-TR" dirty="0" err="1" smtClean="0"/>
              <a:t>Allahu</a:t>
            </a:r>
            <a:r>
              <a:rPr lang="tr-TR" dirty="0" smtClean="0"/>
              <a:t> </a:t>
            </a:r>
            <a:r>
              <a:rPr lang="tr-TR" dirty="0" err="1" smtClean="0"/>
              <a:t>Teâlâ'nin</a:t>
            </a:r>
            <a:r>
              <a:rPr lang="tr-TR" dirty="0" smtClean="0"/>
              <a:t> </a:t>
            </a:r>
            <a:r>
              <a:rPr lang="tr-TR" dirty="0" err="1" smtClean="0"/>
              <a:t>rizasini</a:t>
            </a:r>
            <a:r>
              <a:rPr lang="tr-TR" dirty="0" smtClean="0"/>
              <a:t> ümit edip </a:t>
            </a:r>
            <a:r>
              <a:rPr lang="tr-TR" dirty="0" err="1" smtClean="0"/>
              <a:t>yakinligini</a:t>
            </a:r>
            <a:r>
              <a:rPr lang="tr-TR" dirty="0" smtClean="0"/>
              <a:t> kazanmak için kesilen hayvana kurban denir.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Kurban </a:t>
            </a:r>
            <a:r>
              <a:rPr lang="tr-TR" dirty="0" err="1" smtClean="0"/>
              <a:t>Bayrami</a:t>
            </a:r>
            <a:r>
              <a:rPr lang="tr-TR" dirty="0" smtClean="0"/>
              <a:t>, Hz. </a:t>
            </a:r>
            <a:r>
              <a:rPr lang="tr-TR" dirty="0" err="1" smtClean="0"/>
              <a:t>Ibrahim</a:t>
            </a:r>
            <a:r>
              <a:rPr lang="tr-TR" dirty="0" smtClean="0"/>
              <a:t> ve </a:t>
            </a:r>
            <a:r>
              <a:rPr lang="tr-TR" dirty="0" err="1" smtClean="0"/>
              <a:t>Ismail'den</a:t>
            </a:r>
            <a:r>
              <a:rPr lang="tr-TR" dirty="0" smtClean="0"/>
              <a:t> günümüze kadar, hep bir </a:t>
            </a:r>
            <a:r>
              <a:rPr lang="tr-TR" dirty="0" err="1" smtClean="0"/>
              <a:t>kahramanlik</a:t>
            </a:r>
            <a:r>
              <a:rPr lang="tr-TR" dirty="0" smtClean="0"/>
              <a:t>, </a:t>
            </a:r>
            <a:r>
              <a:rPr lang="tr-TR" dirty="0" err="1" smtClean="0"/>
              <a:t>fedakârlik</a:t>
            </a:r>
            <a:r>
              <a:rPr lang="tr-TR" dirty="0" smtClean="0"/>
              <a:t>, hasbilik ve teslimiyet sembolü </a:t>
            </a:r>
            <a:r>
              <a:rPr lang="tr-TR" dirty="0" err="1" smtClean="0"/>
              <a:t>olagelmistir</a:t>
            </a:r>
            <a:r>
              <a:rPr lang="tr-TR" dirty="0" smtClean="0"/>
              <a:t>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Hz. </a:t>
            </a:r>
            <a:r>
              <a:rPr lang="tr-TR" dirty="0" err="1" smtClean="0"/>
              <a:t>Ibrahim</a:t>
            </a:r>
            <a:r>
              <a:rPr lang="tr-TR" dirty="0" smtClean="0"/>
              <a:t> Mekke'deydi. </a:t>
            </a:r>
            <a:r>
              <a:rPr lang="tr-TR" dirty="0" err="1" smtClean="0"/>
              <a:t>Rüyasinda</a:t>
            </a:r>
            <a:r>
              <a:rPr lang="tr-TR" dirty="0" smtClean="0"/>
              <a:t> bir ses: "Ey </a:t>
            </a:r>
            <a:r>
              <a:rPr lang="tr-TR" dirty="0" err="1" smtClean="0"/>
              <a:t>Ibrahim</a:t>
            </a:r>
            <a:r>
              <a:rPr lang="tr-TR" dirty="0" smtClean="0"/>
              <a:t>! Allah, </a:t>
            </a:r>
            <a:r>
              <a:rPr lang="tr-TR" dirty="0" err="1" smtClean="0"/>
              <a:t>oglun</a:t>
            </a:r>
            <a:r>
              <a:rPr lang="tr-TR" dirty="0" smtClean="0"/>
              <a:t> </a:t>
            </a:r>
            <a:r>
              <a:rPr lang="tr-TR" dirty="0" err="1" smtClean="0"/>
              <a:t>Ismail'i</a:t>
            </a:r>
            <a:r>
              <a:rPr lang="tr-TR" dirty="0" smtClean="0"/>
              <a:t> kurban etmeni emrediyor." diyordu. Bu rüya Allah'tan mi, yoksa </a:t>
            </a:r>
            <a:r>
              <a:rPr lang="tr-TR" dirty="0" err="1" smtClean="0"/>
              <a:t>seytandan</a:t>
            </a:r>
            <a:r>
              <a:rPr lang="tr-TR" dirty="0" smtClean="0"/>
              <a:t> mi bilemedi. Zilhicce ayinin sekizinci günüydü. Ertesi gün, ayni vakitte ayni </a:t>
            </a:r>
            <a:r>
              <a:rPr lang="tr-TR" dirty="0" err="1" smtClean="0"/>
              <a:t>rüyayi</a:t>
            </a:r>
            <a:r>
              <a:rPr lang="tr-TR" dirty="0" smtClean="0"/>
              <a:t> görünce, </a:t>
            </a:r>
            <a:r>
              <a:rPr lang="tr-TR" dirty="0" err="1" smtClean="0"/>
              <a:t>rüyanin</a:t>
            </a:r>
            <a:r>
              <a:rPr lang="tr-TR" dirty="0" smtClean="0"/>
              <a:t> Allah'tan </a:t>
            </a:r>
            <a:r>
              <a:rPr lang="tr-TR" dirty="0" err="1" smtClean="0"/>
              <a:t>oldugunu</a:t>
            </a:r>
            <a:r>
              <a:rPr lang="tr-TR" dirty="0" smtClean="0"/>
              <a:t> </a:t>
            </a:r>
            <a:r>
              <a:rPr lang="tr-TR" dirty="0" err="1" smtClean="0"/>
              <a:t>anladi</a:t>
            </a:r>
            <a:r>
              <a:rPr lang="tr-TR" dirty="0" smtClean="0"/>
              <a:t>. Bu bir dostluk </a:t>
            </a:r>
            <a:r>
              <a:rPr lang="tr-TR" dirty="0" err="1" smtClean="0"/>
              <a:t>imtihaniydi</a:t>
            </a:r>
            <a:r>
              <a:rPr lang="tr-TR" dirty="0" smtClean="0"/>
              <a:t>. </a:t>
            </a:r>
            <a:r>
              <a:rPr lang="tr-TR" dirty="0" err="1" smtClean="0"/>
              <a:t>Allahu</a:t>
            </a:r>
            <a:r>
              <a:rPr lang="tr-TR" dirty="0" smtClean="0"/>
              <a:t> </a:t>
            </a:r>
            <a:r>
              <a:rPr lang="tr-TR" dirty="0" err="1" smtClean="0"/>
              <a:t>Teâlâ'nin</a:t>
            </a:r>
            <a:r>
              <a:rPr lang="tr-TR" dirty="0" smtClean="0"/>
              <a:t> </a:t>
            </a:r>
            <a:r>
              <a:rPr lang="tr-TR" dirty="0" err="1" smtClean="0"/>
              <a:t>dostluguyla</a:t>
            </a:r>
            <a:r>
              <a:rPr lang="tr-TR" dirty="0" smtClean="0"/>
              <a:t> </a:t>
            </a:r>
            <a:r>
              <a:rPr lang="tr-TR" dirty="0" err="1" smtClean="0"/>
              <a:t>sereflenen</a:t>
            </a:r>
            <a:r>
              <a:rPr lang="tr-TR" dirty="0" smtClean="0"/>
              <a:t> Hz. </a:t>
            </a:r>
            <a:r>
              <a:rPr lang="tr-TR" dirty="0" err="1" smtClean="0"/>
              <a:t>Ibrahim'den</a:t>
            </a:r>
            <a:r>
              <a:rPr lang="tr-TR" dirty="0" smtClean="0"/>
              <a:t> en sevgili </a:t>
            </a:r>
            <a:r>
              <a:rPr lang="tr-TR" dirty="0" err="1" smtClean="0"/>
              <a:t>varligini</a:t>
            </a:r>
            <a:r>
              <a:rPr lang="tr-TR" dirty="0" smtClean="0"/>
              <a:t> kurban etmesi isteniyordu. En sevgilinin adi </a:t>
            </a:r>
            <a:r>
              <a:rPr lang="tr-TR" dirty="0" err="1" smtClean="0"/>
              <a:t>Ismail</a:t>
            </a:r>
            <a:r>
              <a:rPr lang="tr-TR" dirty="0" smtClean="0"/>
              <a:t> </a:t>
            </a:r>
            <a:r>
              <a:rPr lang="tr-TR" dirty="0" err="1" smtClean="0"/>
              <a:t>oldugu</a:t>
            </a:r>
            <a:r>
              <a:rPr lang="tr-TR" dirty="0" smtClean="0"/>
              <a:t> için, kurban </a:t>
            </a:r>
            <a:r>
              <a:rPr lang="tr-TR" dirty="0" err="1" smtClean="0"/>
              <a:t>Ismail'in</a:t>
            </a:r>
            <a:r>
              <a:rPr lang="tr-TR" dirty="0" smtClean="0"/>
              <a:t> adiydi.</a:t>
            </a:r>
            <a:br>
              <a:rPr lang="tr-TR" dirty="0" smtClean="0"/>
            </a:br>
            <a:r>
              <a:rPr lang="tr-TR" dirty="0" smtClean="0"/>
              <a:t>  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Kurban Bayramı’nın bulunduğu aya zilhicce </a:t>
            </a:r>
            <a:r>
              <a:rPr lang="tr-TR" dirty="0" smtClean="0"/>
              <a:t>ayı denir</a:t>
            </a:r>
            <a:r>
              <a:rPr lang="tr-TR" dirty="0" smtClean="0"/>
              <a:t>. </a:t>
            </a:r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Bu seneki takvime göre 28 Ekim-6 Kasım arası, 10 günlük süreçtir.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Zilhicce'nin onuncu günüydü. Hz. </a:t>
            </a:r>
            <a:r>
              <a:rPr lang="tr-TR" dirty="0" err="1" smtClean="0"/>
              <a:t>Ibrahim</a:t>
            </a:r>
            <a:r>
              <a:rPr lang="tr-TR" dirty="0" smtClean="0"/>
              <a:t> o sabah </a:t>
            </a:r>
            <a:r>
              <a:rPr lang="tr-TR" dirty="0" err="1" smtClean="0"/>
              <a:t>Ismail'e</a:t>
            </a:r>
            <a:r>
              <a:rPr lang="tr-TR" dirty="0" smtClean="0"/>
              <a:t>, ip ve </a:t>
            </a:r>
            <a:r>
              <a:rPr lang="tr-TR" dirty="0" err="1" smtClean="0"/>
              <a:t>biçak</a:t>
            </a:r>
            <a:r>
              <a:rPr lang="tr-TR" dirty="0" smtClean="0"/>
              <a:t> </a:t>
            </a:r>
            <a:r>
              <a:rPr lang="tr-TR" dirty="0" err="1" smtClean="0"/>
              <a:t>almasini</a:t>
            </a:r>
            <a:r>
              <a:rPr lang="tr-TR" dirty="0" smtClean="0"/>
              <a:t>, oduna gideceklerini söyledi. </a:t>
            </a:r>
            <a:r>
              <a:rPr lang="tr-TR" dirty="0" err="1" smtClean="0"/>
              <a:t>Ismail</a:t>
            </a:r>
            <a:r>
              <a:rPr lang="tr-TR" dirty="0" smtClean="0"/>
              <a:t> hiç </a:t>
            </a:r>
            <a:r>
              <a:rPr lang="tr-TR" dirty="0" err="1" smtClean="0"/>
              <a:t>süphelenmedi</a:t>
            </a:r>
            <a:r>
              <a:rPr lang="tr-TR" dirty="0" smtClean="0"/>
              <a:t>. </a:t>
            </a:r>
            <a:r>
              <a:rPr lang="tr-TR" dirty="0" err="1" smtClean="0"/>
              <a:t>Mina</a:t>
            </a:r>
            <a:r>
              <a:rPr lang="tr-TR" dirty="0" smtClean="0"/>
              <a:t> mevkiine gelince Hz. </a:t>
            </a:r>
            <a:r>
              <a:rPr lang="tr-TR" dirty="0" err="1" smtClean="0"/>
              <a:t>Ibrahim</a:t>
            </a:r>
            <a:r>
              <a:rPr lang="tr-TR" dirty="0" smtClean="0"/>
              <a:t> </a:t>
            </a:r>
            <a:r>
              <a:rPr lang="tr-TR" dirty="0" err="1" smtClean="0"/>
              <a:t>rüyayi</a:t>
            </a:r>
            <a:r>
              <a:rPr lang="tr-TR" dirty="0" smtClean="0"/>
              <a:t> </a:t>
            </a:r>
            <a:r>
              <a:rPr lang="tr-TR" dirty="0" err="1" smtClean="0"/>
              <a:t>yavas</a:t>
            </a:r>
            <a:r>
              <a:rPr lang="tr-TR" dirty="0" smtClean="0"/>
              <a:t> </a:t>
            </a:r>
            <a:r>
              <a:rPr lang="tr-TR" dirty="0" err="1" smtClean="0"/>
              <a:t>yavas</a:t>
            </a:r>
            <a:r>
              <a:rPr lang="tr-TR" dirty="0" smtClean="0"/>
              <a:t> </a:t>
            </a:r>
            <a:r>
              <a:rPr lang="tr-TR" dirty="0" err="1" smtClean="0"/>
              <a:t>ogluna</a:t>
            </a:r>
            <a:r>
              <a:rPr lang="tr-TR" dirty="0" smtClean="0"/>
              <a:t> anlatmaya </a:t>
            </a:r>
            <a:r>
              <a:rPr lang="tr-TR" dirty="0" err="1" smtClean="0"/>
              <a:t>basladi</a:t>
            </a:r>
            <a:r>
              <a:rPr lang="tr-TR" dirty="0" smtClean="0"/>
              <a:t>. Hayati veren ve alan Allah </a:t>
            </a:r>
            <a:r>
              <a:rPr lang="tr-TR" dirty="0" err="1" smtClean="0"/>
              <a:t>degil</a:t>
            </a:r>
            <a:r>
              <a:rPr lang="tr-TR" dirty="0" smtClean="0"/>
              <a:t> miydi? </a:t>
            </a:r>
            <a:r>
              <a:rPr lang="tr-TR" dirty="0" err="1" smtClean="0"/>
              <a:t>Allahu</a:t>
            </a:r>
            <a:r>
              <a:rPr lang="tr-TR" dirty="0" smtClean="0"/>
              <a:t> Teâlâ simdi ondan emanet </a:t>
            </a:r>
            <a:r>
              <a:rPr lang="tr-TR" dirty="0" err="1" smtClean="0"/>
              <a:t>ettigi</a:t>
            </a:r>
            <a:r>
              <a:rPr lang="tr-TR" dirty="0" smtClean="0"/>
              <a:t> hayati geri istiyordu. Bu çok </a:t>
            </a:r>
            <a:r>
              <a:rPr lang="tr-TR" dirty="0" err="1" smtClean="0"/>
              <a:t>serefli</a:t>
            </a:r>
            <a:r>
              <a:rPr lang="tr-TR" dirty="0" smtClean="0"/>
              <a:t> bir </a:t>
            </a:r>
            <a:r>
              <a:rPr lang="tr-TR" dirty="0" err="1" smtClean="0"/>
              <a:t>alisveristi</a:t>
            </a:r>
            <a:r>
              <a:rPr lang="tr-TR" dirty="0" smtClean="0"/>
              <a:t>. </a:t>
            </a:r>
            <a:r>
              <a:rPr lang="tr-TR" dirty="0" err="1" smtClean="0"/>
              <a:t>Ismail</a:t>
            </a:r>
            <a:r>
              <a:rPr lang="tr-TR" dirty="0" smtClean="0"/>
              <a:t>, </a:t>
            </a:r>
            <a:r>
              <a:rPr lang="tr-TR" dirty="0" err="1" smtClean="0"/>
              <a:t>babasina</a:t>
            </a:r>
            <a:r>
              <a:rPr lang="tr-TR" dirty="0" smtClean="0"/>
              <a:t> teslimiyet ve tevekkülle su cevabi verdi:</a:t>
            </a:r>
            <a:br>
              <a:rPr lang="tr-TR" dirty="0" smtClean="0"/>
            </a:br>
            <a:r>
              <a:rPr lang="tr-TR" dirty="0" smtClean="0"/>
              <a:t>  "</a:t>
            </a:r>
            <a:r>
              <a:rPr lang="tr-TR" dirty="0" err="1" smtClean="0"/>
              <a:t>Babacigim</a:t>
            </a:r>
            <a:r>
              <a:rPr lang="tr-TR" dirty="0" smtClean="0"/>
              <a:t>, ne ile </a:t>
            </a:r>
            <a:r>
              <a:rPr lang="tr-TR" dirty="0" err="1" smtClean="0"/>
              <a:t>emrolunduysan</a:t>
            </a:r>
            <a:r>
              <a:rPr lang="tr-TR" dirty="0" smtClean="0"/>
              <a:t> o isi yap. Beni </a:t>
            </a:r>
            <a:r>
              <a:rPr lang="tr-TR" dirty="0" err="1" smtClean="0"/>
              <a:t>Insaallah</a:t>
            </a:r>
            <a:r>
              <a:rPr lang="tr-TR" dirty="0" smtClean="0"/>
              <a:t> sabredenlerden </a:t>
            </a:r>
            <a:r>
              <a:rPr lang="tr-TR" dirty="0" err="1" smtClean="0"/>
              <a:t>bulacaksin</a:t>
            </a:r>
            <a:r>
              <a:rPr lang="tr-TR" dirty="0" smtClean="0"/>
              <a:t>."</a:t>
            </a:r>
            <a:br>
              <a:rPr lang="tr-TR" dirty="0" smtClean="0"/>
            </a:br>
            <a:r>
              <a:rPr lang="tr-TR" dirty="0" smtClean="0"/>
              <a:t>  </a:t>
            </a:r>
            <a:br>
              <a:rPr lang="tr-TR" dirty="0" smtClean="0"/>
            </a:br>
            <a:r>
              <a:rPr lang="tr-TR" dirty="0" smtClean="0"/>
              <a:t>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Ismail'in</a:t>
            </a:r>
            <a:r>
              <a:rPr lang="tr-TR" dirty="0" smtClean="0"/>
              <a:t> son sözleri su oldu:</a:t>
            </a:r>
            <a:br>
              <a:rPr lang="tr-TR" dirty="0" smtClean="0"/>
            </a:br>
            <a:r>
              <a:rPr lang="tr-TR" dirty="0" smtClean="0"/>
              <a:t>  "</a:t>
            </a:r>
            <a:r>
              <a:rPr lang="tr-TR" dirty="0" err="1" smtClean="0"/>
              <a:t>Babacigim</a:t>
            </a:r>
            <a:r>
              <a:rPr lang="tr-TR" dirty="0" smtClean="0"/>
              <a:t> ellerimi, </a:t>
            </a:r>
            <a:r>
              <a:rPr lang="tr-TR" dirty="0" err="1" smtClean="0"/>
              <a:t>ayaklarimi</a:t>
            </a:r>
            <a:r>
              <a:rPr lang="tr-TR" dirty="0" smtClean="0"/>
              <a:t> </a:t>
            </a:r>
            <a:r>
              <a:rPr lang="tr-TR" dirty="0" err="1" smtClean="0"/>
              <a:t>bagla</a:t>
            </a:r>
            <a:r>
              <a:rPr lang="tr-TR" dirty="0" smtClean="0"/>
              <a:t> ki fazla </a:t>
            </a:r>
            <a:r>
              <a:rPr lang="tr-TR" dirty="0" err="1" smtClean="0"/>
              <a:t>çirpinmayayim</a:t>
            </a:r>
            <a:r>
              <a:rPr lang="tr-TR" dirty="0" smtClean="0"/>
              <a:t>. Elbiseni topla ki, kan </a:t>
            </a:r>
            <a:r>
              <a:rPr lang="tr-TR" dirty="0" err="1" smtClean="0"/>
              <a:t>siçrayip</a:t>
            </a:r>
            <a:r>
              <a:rPr lang="tr-TR" dirty="0" smtClean="0"/>
              <a:t> kirletmesin. Annem görür ve üzülür. </a:t>
            </a:r>
            <a:r>
              <a:rPr lang="tr-TR" dirty="0" err="1" smtClean="0"/>
              <a:t>Biçagi</a:t>
            </a:r>
            <a:r>
              <a:rPr lang="tr-TR" dirty="0" smtClean="0"/>
              <a:t> </a:t>
            </a:r>
            <a:r>
              <a:rPr lang="tr-TR" dirty="0" err="1" smtClean="0"/>
              <a:t>siddetle</a:t>
            </a:r>
            <a:r>
              <a:rPr lang="tr-TR" dirty="0" smtClean="0"/>
              <a:t> çal ki ölüm kolay olsun. Beni yüzümün üzerine </a:t>
            </a:r>
            <a:r>
              <a:rPr lang="tr-TR" dirty="0" err="1" smtClean="0"/>
              <a:t>yatir</a:t>
            </a:r>
            <a:r>
              <a:rPr lang="tr-TR" dirty="0" smtClean="0"/>
              <a:t>, yüzüme bakarsan bana </a:t>
            </a:r>
            <a:r>
              <a:rPr lang="tr-TR" dirty="0" err="1" smtClean="0"/>
              <a:t>acirsin</a:t>
            </a:r>
            <a:r>
              <a:rPr lang="tr-TR" dirty="0" smtClean="0"/>
              <a:t>. </a:t>
            </a:r>
            <a:r>
              <a:rPr lang="tr-TR" dirty="0" err="1" smtClean="0"/>
              <a:t>Ayrica</a:t>
            </a:r>
            <a:r>
              <a:rPr lang="tr-TR" dirty="0" smtClean="0"/>
              <a:t> ben de </a:t>
            </a:r>
            <a:r>
              <a:rPr lang="tr-TR" dirty="0" err="1" smtClean="0"/>
              <a:t>biçagi</a:t>
            </a:r>
            <a:r>
              <a:rPr lang="tr-TR" dirty="0" smtClean="0"/>
              <a:t> görmeyeyim, korkuveririm. Annemin </a:t>
            </a:r>
            <a:r>
              <a:rPr lang="tr-TR" dirty="0" err="1" smtClean="0"/>
              <a:t>yanina</a:t>
            </a:r>
            <a:r>
              <a:rPr lang="tr-TR" dirty="0" smtClean="0"/>
              <a:t> </a:t>
            </a:r>
            <a:r>
              <a:rPr lang="tr-TR" dirty="0" err="1" smtClean="0"/>
              <a:t>vardiginda</a:t>
            </a:r>
            <a:r>
              <a:rPr lang="tr-TR" dirty="0" smtClean="0"/>
              <a:t> </a:t>
            </a:r>
            <a:r>
              <a:rPr lang="tr-TR" dirty="0" err="1" smtClean="0"/>
              <a:t>selâmimi</a:t>
            </a:r>
            <a:r>
              <a:rPr lang="tr-TR" dirty="0" smtClean="0"/>
              <a:t> söyle. (</a:t>
            </a:r>
            <a:r>
              <a:rPr lang="tr-TR" dirty="0" err="1" smtClean="0"/>
              <a:t>Kurtubi</a:t>
            </a:r>
            <a:r>
              <a:rPr lang="tr-TR" dirty="0" smtClean="0"/>
              <a:t>, 15-104)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 Hz. </a:t>
            </a:r>
            <a:r>
              <a:rPr lang="tr-TR" dirty="0" err="1" smtClean="0"/>
              <a:t>Ibrahim</a:t>
            </a:r>
            <a:r>
              <a:rPr lang="tr-TR" dirty="0" smtClean="0"/>
              <a:t> </a:t>
            </a:r>
            <a:r>
              <a:rPr lang="tr-TR" dirty="0" err="1" smtClean="0"/>
              <a:t>oglunu</a:t>
            </a:r>
            <a:r>
              <a:rPr lang="tr-TR" dirty="0" smtClean="0"/>
              <a:t> </a:t>
            </a:r>
            <a:r>
              <a:rPr lang="tr-TR" dirty="0" err="1" smtClean="0"/>
              <a:t>sag</a:t>
            </a:r>
            <a:r>
              <a:rPr lang="tr-TR" dirty="0" smtClean="0"/>
              <a:t> </a:t>
            </a:r>
            <a:r>
              <a:rPr lang="tr-TR" dirty="0" err="1" smtClean="0"/>
              <a:t>tarafina</a:t>
            </a:r>
            <a:r>
              <a:rPr lang="tr-TR" dirty="0" smtClean="0"/>
              <a:t> </a:t>
            </a:r>
            <a:r>
              <a:rPr lang="tr-TR" dirty="0" err="1" smtClean="0"/>
              <a:t>yatirdi</a:t>
            </a:r>
            <a:r>
              <a:rPr lang="tr-TR" dirty="0" smtClean="0"/>
              <a:t>, gözlerini </a:t>
            </a:r>
            <a:r>
              <a:rPr lang="tr-TR" dirty="0" err="1" smtClean="0"/>
              <a:t>bagladi</a:t>
            </a:r>
            <a:r>
              <a:rPr lang="tr-TR" dirty="0" smtClean="0"/>
              <a:t>. </a:t>
            </a:r>
            <a:r>
              <a:rPr lang="tr-TR" dirty="0" err="1" smtClean="0"/>
              <a:t>Biçagi</a:t>
            </a:r>
            <a:r>
              <a:rPr lang="tr-TR" dirty="0" smtClean="0"/>
              <a:t> </a:t>
            </a:r>
            <a:r>
              <a:rPr lang="tr-TR" dirty="0" err="1" smtClean="0"/>
              <a:t>oglunun</a:t>
            </a:r>
            <a:r>
              <a:rPr lang="tr-TR" dirty="0" smtClean="0"/>
              <a:t> boynuna olanca gücüyle sürerken "Bismillah" dedi, fakat </a:t>
            </a:r>
            <a:r>
              <a:rPr lang="tr-TR" dirty="0" err="1" smtClean="0"/>
              <a:t>biçak</a:t>
            </a:r>
            <a:r>
              <a:rPr lang="tr-TR" dirty="0" smtClean="0"/>
              <a:t> kesmedi. </a:t>
            </a:r>
            <a:r>
              <a:rPr lang="tr-TR" dirty="0" err="1" smtClean="0"/>
              <a:t>Biçaga</a:t>
            </a:r>
            <a:r>
              <a:rPr lang="tr-TR" dirty="0" smtClean="0"/>
              <a:t> </a:t>
            </a:r>
            <a:r>
              <a:rPr lang="tr-TR" dirty="0" err="1" smtClean="0"/>
              <a:t>bakti</a:t>
            </a:r>
            <a:r>
              <a:rPr lang="tr-TR" dirty="0" smtClean="0"/>
              <a:t>, keskindi. </a:t>
            </a:r>
            <a:r>
              <a:rPr lang="tr-TR" dirty="0" err="1" smtClean="0"/>
              <a:t>Ikinci</a:t>
            </a:r>
            <a:r>
              <a:rPr lang="tr-TR" dirty="0" smtClean="0"/>
              <a:t>, üçüncü defa denedi, </a:t>
            </a:r>
            <a:r>
              <a:rPr lang="tr-TR" dirty="0" err="1" smtClean="0"/>
              <a:t>biçak</a:t>
            </a:r>
            <a:r>
              <a:rPr lang="tr-TR" dirty="0" smtClean="0"/>
              <a:t> yine kesmedi. Hz. </a:t>
            </a:r>
            <a:r>
              <a:rPr lang="tr-TR" dirty="0" err="1" smtClean="0"/>
              <a:t>Ibrahim</a:t>
            </a:r>
            <a:r>
              <a:rPr lang="tr-TR" dirty="0" smtClean="0"/>
              <a:t> </a:t>
            </a:r>
            <a:r>
              <a:rPr lang="tr-TR" dirty="0" err="1" smtClean="0"/>
              <a:t>yillar</a:t>
            </a:r>
            <a:r>
              <a:rPr lang="tr-TR" dirty="0" smtClean="0"/>
              <a:t> evvel kendisini </a:t>
            </a:r>
            <a:r>
              <a:rPr lang="tr-TR" dirty="0" err="1" smtClean="0"/>
              <a:t>atesin</a:t>
            </a:r>
            <a:r>
              <a:rPr lang="tr-TR" dirty="0" smtClean="0"/>
              <a:t> </a:t>
            </a:r>
            <a:r>
              <a:rPr lang="tr-TR" dirty="0" err="1" smtClean="0"/>
              <a:t>yakmadigini</a:t>
            </a:r>
            <a:r>
              <a:rPr lang="tr-TR" dirty="0" smtClean="0"/>
              <a:t> </a:t>
            </a:r>
            <a:r>
              <a:rPr lang="tr-TR" dirty="0" err="1" smtClean="0"/>
              <a:t>hatirladi</a:t>
            </a:r>
            <a:r>
              <a:rPr lang="tr-TR" dirty="0" smtClean="0"/>
              <a:t>. Demek ki bu defa da </a:t>
            </a:r>
            <a:r>
              <a:rPr lang="tr-TR" dirty="0" err="1" smtClean="0"/>
              <a:t>Cenab</a:t>
            </a:r>
            <a:r>
              <a:rPr lang="tr-TR" dirty="0" smtClean="0"/>
              <a:t>-i Hak, </a:t>
            </a:r>
            <a:r>
              <a:rPr lang="tr-TR" dirty="0" err="1" smtClean="0"/>
              <a:t>biçaga</a:t>
            </a:r>
            <a:r>
              <a:rPr lang="tr-TR" dirty="0" smtClean="0"/>
              <a:t> "Kesme!" emrini </a:t>
            </a:r>
            <a:r>
              <a:rPr lang="tr-TR" dirty="0" err="1" smtClean="0"/>
              <a:t>vermisti</a:t>
            </a:r>
            <a:r>
              <a:rPr lang="tr-TR" dirty="0" smtClean="0"/>
              <a:t>, kesmiyordu.</a:t>
            </a:r>
            <a:br>
              <a:rPr lang="tr-TR" dirty="0" smtClean="0"/>
            </a:br>
            <a:r>
              <a:rPr lang="tr-TR" dirty="0" smtClean="0"/>
              <a:t>  Bir ses duydu.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Allahu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Ekber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!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Allahu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Ekber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!" </a:t>
            </a:r>
            <a:r>
              <a:rPr lang="tr-TR" dirty="0" smtClean="0"/>
              <a:t>diyordu. </a:t>
            </a:r>
            <a:r>
              <a:rPr lang="tr-TR" dirty="0" err="1" smtClean="0"/>
              <a:t>Basini</a:t>
            </a:r>
            <a:r>
              <a:rPr lang="tr-TR" dirty="0" smtClean="0"/>
              <a:t> </a:t>
            </a:r>
            <a:r>
              <a:rPr lang="tr-TR" dirty="0" err="1" smtClean="0"/>
              <a:t>kaldirdi</a:t>
            </a:r>
            <a:r>
              <a:rPr lang="tr-TR" dirty="0" smtClean="0"/>
              <a:t>: </a:t>
            </a:r>
            <a:r>
              <a:rPr lang="tr-TR" dirty="0" smtClean="0"/>
              <a:t>Cebrail </a:t>
            </a:r>
            <a:r>
              <a:rPr lang="tr-TR" dirty="0" err="1" smtClean="0"/>
              <a:t>yaninda</a:t>
            </a:r>
            <a:r>
              <a:rPr lang="tr-TR" dirty="0" smtClean="0"/>
              <a:t> semiz bir koç </a:t>
            </a:r>
            <a:r>
              <a:rPr lang="tr-TR" dirty="0" err="1" smtClean="0"/>
              <a:t>oldugu</a:t>
            </a:r>
            <a:r>
              <a:rPr lang="tr-TR" dirty="0" smtClean="0"/>
              <a:t> halde inmekteydi. </a:t>
            </a:r>
            <a:r>
              <a:rPr lang="tr-TR" dirty="0" err="1" smtClean="0"/>
              <a:t>Hamd</a:t>
            </a:r>
            <a:r>
              <a:rPr lang="tr-TR" dirty="0" smtClean="0"/>
              <a:t> ve </a:t>
            </a:r>
            <a:r>
              <a:rPr lang="tr-TR" dirty="0" err="1" smtClean="0"/>
              <a:t>sükür</a:t>
            </a:r>
            <a:r>
              <a:rPr lang="tr-TR" dirty="0" smtClean="0"/>
              <a:t> </a:t>
            </a:r>
            <a:r>
              <a:rPr lang="tr-TR" dirty="0" err="1" smtClean="0"/>
              <a:t>duygulari</a:t>
            </a:r>
            <a:r>
              <a:rPr lang="tr-TR" dirty="0" smtClean="0"/>
              <a:t> içinde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"La ilahe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illallahu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vallahu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ekber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 </a:t>
            </a:r>
            <a:r>
              <a:rPr lang="tr-TR" dirty="0" smtClean="0"/>
              <a:t>dedi. Durumu fark eden Hz. </a:t>
            </a:r>
            <a:r>
              <a:rPr lang="tr-TR" dirty="0" err="1" smtClean="0"/>
              <a:t>Ismail</a:t>
            </a:r>
            <a:r>
              <a:rPr lang="tr-TR" dirty="0" smtClean="0"/>
              <a:t>, </a:t>
            </a:r>
            <a:r>
              <a:rPr lang="tr-TR" dirty="0" err="1" smtClean="0"/>
              <a:t>Cenab</a:t>
            </a:r>
            <a:r>
              <a:rPr lang="tr-TR" dirty="0" smtClean="0"/>
              <a:t>-i Hakk'a minnet ve </a:t>
            </a:r>
            <a:r>
              <a:rPr lang="tr-TR" dirty="0" err="1" smtClean="0"/>
              <a:t>sükranlarini</a:t>
            </a:r>
            <a:r>
              <a:rPr lang="tr-TR" dirty="0" smtClean="0"/>
              <a:t> dile getirerek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Allahu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Ekber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ve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lillahil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hamd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 </a:t>
            </a:r>
            <a:r>
              <a:rPr lang="tr-TR" dirty="0" smtClean="0"/>
              <a:t>dedi.</a:t>
            </a:r>
            <a:br>
              <a:rPr lang="tr-TR" dirty="0" smtClean="0"/>
            </a:br>
            <a:r>
              <a:rPr lang="tr-TR" dirty="0" smtClean="0"/>
              <a:t> 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Aradan </a:t>
            </a:r>
            <a:r>
              <a:rPr lang="tr-TR" dirty="0" err="1" smtClean="0"/>
              <a:t>asirlar</a:t>
            </a:r>
            <a:r>
              <a:rPr lang="tr-TR" dirty="0" smtClean="0"/>
              <a:t> geçmesine </a:t>
            </a:r>
            <a:r>
              <a:rPr lang="tr-TR" dirty="0" err="1" smtClean="0"/>
              <a:t>ragmen</a:t>
            </a:r>
            <a:r>
              <a:rPr lang="tr-TR" dirty="0" smtClean="0"/>
              <a:t>, bütün </a:t>
            </a:r>
            <a:r>
              <a:rPr lang="tr-TR" dirty="0" err="1" smtClean="0"/>
              <a:t>mü'minler</a:t>
            </a:r>
            <a:r>
              <a:rPr lang="tr-TR" dirty="0" smtClean="0"/>
              <a:t> Hz. </a:t>
            </a:r>
            <a:r>
              <a:rPr lang="tr-TR" dirty="0" err="1" smtClean="0"/>
              <a:t>Ibrahim</a:t>
            </a:r>
            <a:r>
              <a:rPr lang="tr-TR" dirty="0" smtClean="0"/>
              <a:t>, Hz. </a:t>
            </a:r>
            <a:r>
              <a:rPr lang="tr-TR" dirty="0" err="1" smtClean="0"/>
              <a:t>Ismail</a:t>
            </a:r>
            <a:r>
              <a:rPr lang="tr-TR" dirty="0" smtClean="0"/>
              <a:t> gibi Rabbinin </a:t>
            </a:r>
            <a:r>
              <a:rPr lang="tr-TR" dirty="0" err="1" smtClean="0"/>
              <a:t>rizasini</a:t>
            </a:r>
            <a:r>
              <a:rPr lang="tr-TR" dirty="0" smtClean="0"/>
              <a:t> umarak Zilhicce ayinin </a:t>
            </a:r>
            <a:r>
              <a:rPr lang="tr-TR" dirty="0" err="1" smtClean="0"/>
              <a:t>arefe</a:t>
            </a:r>
            <a:r>
              <a:rPr lang="tr-TR" dirty="0" smtClean="0"/>
              <a:t> günü, sabah </a:t>
            </a:r>
            <a:r>
              <a:rPr lang="tr-TR" dirty="0" err="1" smtClean="0"/>
              <a:t>namazindan</a:t>
            </a:r>
            <a:r>
              <a:rPr lang="tr-TR" dirty="0" smtClean="0"/>
              <a:t> </a:t>
            </a:r>
            <a:r>
              <a:rPr lang="tr-TR" dirty="0" err="1" smtClean="0"/>
              <a:t>baslayip</a:t>
            </a:r>
            <a:r>
              <a:rPr lang="tr-TR" dirty="0" smtClean="0"/>
              <a:t> </a:t>
            </a:r>
            <a:r>
              <a:rPr lang="tr-TR" dirty="0" err="1" smtClean="0"/>
              <a:t>bayramin</a:t>
            </a:r>
            <a:r>
              <a:rPr lang="tr-TR" dirty="0" smtClean="0"/>
              <a:t> dördüncü günü ikindi </a:t>
            </a:r>
            <a:r>
              <a:rPr lang="tr-TR" dirty="0" err="1" smtClean="0"/>
              <a:t>namazina</a:t>
            </a:r>
            <a:r>
              <a:rPr lang="tr-TR" dirty="0" smtClean="0"/>
              <a:t> kadar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"ALLAHU EKBER ALLAHU EKBER LA ILAHE ILLALLAHU VALLAHU EKBER ALLAHU EKBER VELILLAHI'L HAMD" </a:t>
            </a:r>
            <a:r>
              <a:rPr lang="tr-TR" dirty="0" smtClean="0"/>
              <a:t>diyerek minnet ve </a:t>
            </a:r>
            <a:r>
              <a:rPr lang="tr-TR" dirty="0" err="1" smtClean="0"/>
              <a:t>sükranlarini</a:t>
            </a:r>
            <a:r>
              <a:rPr lang="tr-TR" dirty="0" smtClean="0"/>
              <a:t> </a:t>
            </a:r>
            <a:r>
              <a:rPr lang="tr-TR" dirty="0" err="1" smtClean="0"/>
              <a:t>Rabblerine</a:t>
            </a:r>
            <a:r>
              <a:rPr lang="tr-TR" dirty="0" smtClean="0"/>
              <a:t> sunarlar. Bu tekbire "</a:t>
            </a:r>
            <a:r>
              <a:rPr lang="tr-TR" dirty="0" err="1" smtClean="0"/>
              <a:t>tesrik</a:t>
            </a:r>
            <a:r>
              <a:rPr lang="tr-TR" dirty="0" smtClean="0"/>
              <a:t> tekbiri" denilir ve vaciptir.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urban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57166"/>
            <a:ext cx="3888000" cy="2912242"/>
          </a:xfrm>
          <a:prstGeom prst="rect">
            <a:avLst/>
          </a:prstGeom>
        </p:spPr>
      </p:pic>
      <p:pic>
        <p:nvPicPr>
          <p:cNvPr id="3" name="2 Resim" descr="Kurban 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857496"/>
            <a:ext cx="4071966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urban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57166"/>
            <a:ext cx="3643338" cy="3143272"/>
          </a:xfrm>
          <a:prstGeom prst="rect">
            <a:avLst/>
          </a:prstGeom>
        </p:spPr>
      </p:pic>
      <p:pic>
        <p:nvPicPr>
          <p:cNvPr id="3" name="2 Resim" descr="Kurban 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3571876"/>
            <a:ext cx="5286412" cy="302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urban 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4000528" cy="3500462"/>
          </a:xfrm>
          <a:prstGeom prst="rect">
            <a:avLst/>
          </a:prstGeom>
        </p:spPr>
      </p:pic>
      <p:pic>
        <p:nvPicPr>
          <p:cNvPr id="3" name="2 Resim" descr="Kurban 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601" y="1714488"/>
            <a:ext cx="3603563" cy="4743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bayram tebr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513060"/>
            <a:ext cx="6072229" cy="604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Diğer Dinlerde Kurban İbadeti: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Yahudilikte;</a:t>
            </a:r>
          </a:p>
          <a:p>
            <a:r>
              <a:rPr lang="tr-TR" dirty="0" smtClean="0"/>
              <a:t>Kutsal </a:t>
            </a:r>
            <a:r>
              <a:rPr lang="tr-TR" dirty="0" err="1" smtClean="0"/>
              <a:t>Mabed</a:t>
            </a:r>
            <a:r>
              <a:rPr lang="tr-TR" dirty="0" smtClean="0"/>
              <a:t> yıkılmadan önce kurban yakma hayvan kurbanı ve çeşitli eşyalardan sunulan kurban olmak üzere iki kısma ayrılırdı.</a:t>
            </a:r>
          </a:p>
          <a:p>
            <a:r>
              <a:rPr lang="tr-TR" dirty="0" smtClean="0"/>
              <a:t>Tevrat’a göre; Yakma kurbanın etinden çıkan sıcak buğulardan Tanrı </a:t>
            </a:r>
            <a:r>
              <a:rPr lang="tr-TR" dirty="0" err="1" smtClean="0"/>
              <a:t>Yehova</a:t>
            </a:r>
            <a:r>
              <a:rPr lang="tr-TR" dirty="0" smtClean="0"/>
              <a:t> hoşlanırdı.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Kutsal </a:t>
            </a:r>
            <a:r>
              <a:rPr lang="tr-TR" dirty="0" err="1" smtClean="0"/>
              <a:t>Mabed’in</a:t>
            </a:r>
            <a:r>
              <a:rPr lang="tr-TR" dirty="0" smtClean="0"/>
              <a:t> MÖ. 586 da </a:t>
            </a:r>
            <a:r>
              <a:rPr lang="tr-TR" dirty="0" err="1" smtClean="0"/>
              <a:t>Babilliler</a:t>
            </a:r>
            <a:r>
              <a:rPr lang="tr-TR" dirty="0" smtClean="0"/>
              <a:t> tarafından yıkılmasından sonra kurban ibadeti kesintiye uğramıştır.</a:t>
            </a:r>
          </a:p>
          <a:p>
            <a:pPr>
              <a:buNone/>
            </a:pPr>
            <a:endParaRPr lang="tr-TR" dirty="0" smtClean="0"/>
          </a:p>
        </p:txBody>
      </p:sp>
      <p:pic>
        <p:nvPicPr>
          <p:cNvPr id="4" name="3 Resim" descr="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3714752"/>
            <a:ext cx="4714908" cy="2833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"</a:t>
            </a:r>
            <a:r>
              <a:rPr lang="tr-TR" dirty="0" smtClean="0"/>
              <a:t>Keşke Ramazan biraz uzun olsaydı..." ya da "Ah, Ramazan'ı hakkıyla ihya edebilseydim..." diye yanan gönüllerimize muhteşem bir fırsattır bu on gece.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Günümüzde Yahudi mezheplerinin bazılarında günahlardan arınmak için horoz yada tavuk kurban edilir ve fakirlere dağıtılır.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" name="3 Resim" descr="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3714752"/>
            <a:ext cx="438150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Hıristiyanlıkta;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Hz. İsa’nın gözyaşları, duaları ve yakarışlarıyla kendini Tanrı’ya takdim etmiştir. O kendi bedenini takdim/kurban ettiğinden dolayı Hıristiyanların kurban kesmelerine gerek kalmamıştır.</a:t>
            </a:r>
          </a:p>
        </p:txBody>
      </p:sp>
      <p:pic>
        <p:nvPicPr>
          <p:cNvPr id="4" name="3 Resim" descr="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1928802"/>
            <a:ext cx="2286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Hz. İsa’nın çarmıha gerilmesini anmak için Pazar ayinlerinde ve Paskalya’da ekmek-şarap ayini yapılmaktadır.</a:t>
            </a:r>
          </a:p>
          <a:p>
            <a:endParaRPr lang="tr-TR" dirty="0"/>
          </a:p>
        </p:txBody>
      </p:sp>
      <p:pic>
        <p:nvPicPr>
          <p:cNvPr id="4" name="3 Resim" descr="ekmek-şarap ayi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340553"/>
            <a:ext cx="4114812" cy="3265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Kur'an</a:t>
            </a:r>
            <a:r>
              <a:rPr lang="tr-TR" dirty="0" smtClean="0"/>
              <a:t>-ı </a:t>
            </a:r>
            <a:r>
              <a:rPr lang="tr-TR" dirty="0" smtClean="0"/>
              <a:t>Kerim'de </a:t>
            </a:r>
            <a:r>
              <a:rPr lang="tr-TR" dirty="0" err="1" smtClean="0"/>
              <a:t>Fecr</a:t>
            </a:r>
            <a:r>
              <a:rPr lang="tr-TR" dirty="0" smtClean="0"/>
              <a:t> Suresi'nin başında,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"On geceye yemin olsun ki..." </a:t>
            </a:r>
            <a:r>
              <a:rPr lang="tr-TR" dirty="0" smtClean="0"/>
              <a:t>ifadeleriyle bahsedilen bu on gecenin ne muazzam bir hazine olduğunu ne yazık ki hakkıyla bilemiyoruz</a:t>
            </a:r>
            <a:r>
              <a:rPr lang="tr-TR" dirty="0" smtClean="0"/>
              <a:t>.</a:t>
            </a:r>
            <a:r>
              <a:rPr lang="tr-TR" dirty="0" smtClean="0">
                <a:sym typeface="Wingdings" pitchFamily="2" charset="2"/>
              </a:rPr>
              <a:t></a:t>
            </a:r>
          </a:p>
          <a:p>
            <a:pPr>
              <a:buNone/>
            </a:pPr>
            <a:endParaRPr lang="tr-TR" dirty="0" smtClean="0">
              <a:sym typeface="Wingdings" pitchFamily="2" charset="2"/>
            </a:endParaRPr>
          </a:p>
          <a:p>
            <a:r>
              <a:rPr lang="tr-TR" dirty="0" smtClean="0"/>
              <a:t>Zilhicce ayının 9. günü </a:t>
            </a:r>
            <a:r>
              <a:rPr lang="tr-TR" dirty="0" err="1" smtClean="0"/>
              <a:t>Arefe</a:t>
            </a:r>
            <a:r>
              <a:rPr lang="tr-TR" dirty="0" smtClean="0"/>
              <a:t> ve 10. günü ise Kurban Bayramı’nın ilk günüdür.</a:t>
            </a:r>
          </a:p>
          <a:p>
            <a:endParaRPr lang="tr-TR" dirty="0" smtClean="0">
              <a:sym typeface="Wingdings" pitchFamily="2" charset="2"/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İşte </a:t>
            </a:r>
            <a:r>
              <a:rPr lang="tr-TR" dirty="0" smtClean="0"/>
              <a:t>bu günlerin kıymetini anlatan Sevgili </a:t>
            </a:r>
            <a:r>
              <a:rPr lang="tr-TR" dirty="0" err="1" smtClean="0"/>
              <a:t>Peygamberimiz'in</a:t>
            </a:r>
            <a:r>
              <a:rPr lang="tr-TR" dirty="0" smtClean="0"/>
              <a:t> (</a:t>
            </a:r>
            <a:r>
              <a:rPr lang="tr-TR" dirty="0" err="1" smtClean="0"/>
              <a:t>sas</a:t>
            </a:r>
            <a:r>
              <a:rPr lang="tr-TR" dirty="0" smtClean="0"/>
              <a:t>) muhteşem müjdesi: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"Allah'a ibadet edilecek günler içinde zilhiccenin ilk on gününden daha sevimli günler yoktur. O günlerde tutulan her günün orucu bir senelik oruca, her gecesinde kılınan namazlar da Kadir Gecesi'ne denktir." </a:t>
            </a:r>
            <a:r>
              <a:rPr lang="tr-TR" dirty="0" smtClean="0"/>
              <a:t>(</a:t>
            </a:r>
            <a:r>
              <a:rPr lang="tr-TR" dirty="0" err="1" smtClean="0"/>
              <a:t>Tirmizi</a:t>
            </a:r>
            <a:r>
              <a:rPr lang="tr-TR" dirty="0" smtClean="0"/>
              <a:t>: </a:t>
            </a:r>
            <a:r>
              <a:rPr lang="tr-TR" dirty="0" err="1" smtClean="0"/>
              <a:t>Savm</a:t>
            </a:r>
            <a:r>
              <a:rPr lang="tr-TR" dirty="0" smtClean="0"/>
              <a:t>, 52)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Zilhiccenin </a:t>
            </a:r>
            <a:r>
              <a:rPr lang="tr-TR" b="1" dirty="0" smtClean="0"/>
              <a:t>ilk on gecesinde yapılan amel için, yedi yüz misli </a:t>
            </a:r>
            <a:r>
              <a:rPr lang="tr-TR" b="1" dirty="0" err="1" smtClean="0"/>
              <a:t>sevab</a:t>
            </a:r>
            <a:r>
              <a:rPr lang="tr-TR" b="1" dirty="0" smtClean="0"/>
              <a:t> verilir</a:t>
            </a:r>
            <a:r>
              <a:rPr lang="tr-TR" b="1" dirty="0" smtClean="0"/>
              <a:t>.</a:t>
            </a:r>
          </a:p>
          <a:p>
            <a:pPr>
              <a:buNone/>
            </a:pPr>
            <a:r>
              <a:rPr lang="tr-TR" dirty="0" smtClean="0"/>
              <a:t>[</a:t>
            </a:r>
            <a:r>
              <a:rPr lang="tr-TR" dirty="0" err="1" smtClean="0"/>
              <a:t>Beyhaki</a:t>
            </a:r>
            <a:r>
              <a:rPr lang="tr-TR" dirty="0" smtClean="0"/>
              <a:t>]</a:t>
            </a:r>
            <a:endParaRPr lang="tr-TR" dirty="0"/>
          </a:p>
        </p:txBody>
      </p:sp>
      <p:pic>
        <p:nvPicPr>
          <p:cNvPr id="4" name="3 Resim" descr="ibad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4071942"/>
            <a:ext cx="15906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Allah </a:t>
            </a:r>
            <a:r>
              <a:rPr lang="tr-TR" b="1" dirty="0" smtClean="0"/>
              <a:t>indinde zilhiccenin ilk on gününde yapılan amellerden daha kıymetlisi yoktur. Bugünlerde </a:t>
            </a:r>
            <a:r>
              <a:rPr lang="tr-TR" b="1" dirty="0" err="1" smtClean="0"/>
              <a:t>tesbihi</a:t>
            </a:r>
            <a:r>
              <a:rPr lang="tr-TR" b="1" dirty="0" smtClean="0"/>
              <a:t>, </a:t>
            </a:r>
            <a:r>
              <a:rPr lang="tr-TR" b="1" dirty="0" err="1" smtClean="0"/>
              <a:t>tahmidi</a:t>
            </a:r>
            <a:r>
              <a:rPr lang="tr-TR" b="1" dirty="0" smtClean="0"/>
              <a:t>, </a:t>
            </a:r>
            <a:r>
              <a:rPr lang="tr-TR" b="1" dirty="0" err="1" smtClean="0"/>
              <a:t>tehlili</a:t>
            </a:r>
            <a:r>
              <a:rPr lang="tr-TR" b="1" dirty="0" smtClean="0"/>
              <a:t> ve tekbiri çok söyleyin</a:t>
            </a:r>
            <a:r>
              <a:rPr lang="tr-TR" b="1" dirty="0" smtClean="0"/>
              <a:t>!</a:t>
            </a:r>
            <a:r>
              <a:rPr lang="tr-TR" dirty="0" smtClean="0"/>
              <a:t> </a:t>
            </a:r>
            <a:r>
              <a:rPr lang="tr-TR" dirty="0" smtClean="0"/>
              <a:t>[</a:t>
            </a:r>
            <a:r>
              <a:rPr lang="tr-TR" dirty="0" err="1" smtClean="0"/>
              <a:t>Taberani</a:t>
            </a:r>
            <a:r>
              <a:rPr lang="tr-TR" dirty="0" smtClean="0"/>
              <a:t>]</a:t>
            </a:r>
            <a:br>
              <a:rPr lang="tr-TR" dirty="0" smtClean="0"/>
            </a:br>
            <a:r>
              <a:rPr lang="tr-TR" b="1" dirty="0" err="1" smtClean="0"/>
              <a:t>Tesbih</a:t>
            </a:r>
            <a:r>
              <a:rPr lang="tr-TR" b="1" dirty="0" smtClean="0"/>
              <a:t>:</a:t>
            </a:r>
            <a:r>
              <a:rPr lang="tr-TR" dirty="0" smtClean="0"/>
              <a:t> </a:t>
            </a:r>
            <a:r>
              <a:rPr lang="tr-TR" dirty="0" err="1" smtClean="0"/>
              <a:t>Sübhanallah</a:t>
            </a:r>
            <a:r>
              <a:rPr lang="tr-TR" dirty="0" smtClean="0"/>
              <a:t>,</a:t>
            </a:r>
            <a:br>
              <a:rPr lang="tr-TR" dirty="0" smtClean="0"/>
            </a:br>
            <a:r>
              <a:rPr lang="tr-TR" b="1" dirty="0" err="1" smtClean="0"/>
              <a:t>Tahmid</a:t>
            </a:r>
            <a:r>
              <a:rPr lang="tr-TR" b="1" dirty="0" smtClean="0"/>
              <a:t>: </a:t>
            </a:r>
            <a:r>
              <a:rPr lang="tr-TR" dirty="0" smtClean="0"/>
              <a:t>Elhamdülillah,</a:t>
            </a:r>
            <a:br>
              <a:rPr lang="tr-TR" dirty="0" smtClean="0"/>
            </a:br>
            <a:r>
              <a:rPr lang="tr-TR" b="1" dirty="0" err="1" smtClean="0"/>
              <a:t>Tehlil</a:t>
            </a:r>
            <a:r>
              <a:rPr lang="tr-TR" b="1" dirty="0" smtClean="0"/>
              <a:t>:</a:t>
            </a:r>
            <a:r>
              <a:rPr lang="tr-TR" dirty="0" smtClean="0"/>
              <a:t> Lâ ilâhe illallah,</a:t>
            </a:r>
            <a:br>
              <a:rPr lang="tr-TR" dirty="0" smtClean="0"/>
            </a:br>
            <a:r>
              <a:rPr lang="tr-TR" b="1" dirty="0" smtClean="0"/>
              <a:t>Tekbir:</a:t>
            </a:r>
            <a:r>
              <a:rPr lang="tr-TR" dirty="0" smtClean="0"/>
              <a:t>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ekber</a:t>
            </a:r>
            <a:r>
              <a:rPr lang="tr-TR" dirty="0" smtClean="0"/>
              <a:t>, demektir.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Peygamber efendimiz, Zilhiccenin ilk on gününde yapılan amellerin, diğer aylarda yapılan amellerden daha kıymetli olduğunu bildirince, </a:t>
            </a:r>
            <a:r>
              <a:rPr lang="tr-TR" dirty="0" err="1" smtClean="0"/>
              <a:t>Ashab</a:t>
            </a:r>
            <a:r>
              <a:rPr lang="tr-TR" dirty="0" smtClean="0"/>
              <a:t>-ı kiram, “Ya </a:t>
            </a:r>
            <a:r>
              <a:rPr lang="tr-TR" dirty="0" err="1" smtClean="0"/>
              <a:t>Resulallah</a:t>
            </a:r>
            <a:r>
              <a:rPr lang="tr-TR" dirty="0" smtClean="0"/>
              <a:t>, bu ayın ilk günleri yapılan ameller, Allah yolundaki </a:t>
            </a:r>
            <a:r>
              <a:rPr lang="tr-TR" dirty="0" err="1" smtClean="0"/>
              <a:t>cihaddanda</a:t>
            </a:r>
            <a:r>
              <a:rPr lang="tr-TR" dirty="0" smtClean="0"/>
              <a:t> </a:t>
            </a:r>
            <a:r>
              <a:rPr lang="tr-TR" dirty="0" smtClean="0"/>
              <a:t>mı daha kıymetlidir</a:t>
            </a:r>
            <a:r>
              <a:rPr lang="tr-TR" dirty="0" smtClean="0"/>
              <a:t>?” </a:t>
            </a:r>
            <a:r>
              <a:rPr lang="tr-TR" dirty="0" smtClean="0"/>
              <a:t>dediklerinde,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Evet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,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cihaddan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da kıymetlidir, ancak canını, malını esirgemeden savaşıp </a:t>
            </a:r>
            <a:r>
              <a:rPr lang="tr-TR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şehid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olanın cihadı, daha </a:t>
            </a:r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kıymetlidir</a:t>
            </a:r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dirty="0" smtClean="0"/>
              <a:t>buyurdu. (</a:t>
            </a:r>
            <a:r>
              <a:rPr lang="tr-TR" dirty="0" err="1" smtClean="0"/>
              <a:t>Buhari</a:t>
            </a:r>
            <a:r>
              <a:rPr lang="tr-TR" dirty="0" smtClean="0"/>
              <a:t>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i="1" dirty="0" smtClean="0"/>
              <a:t>Bir kimse, bu on günleri değerlendirir ise, Mevlâ Tealâ o kişiye on ikramda bulunur. Şöyle ki</a:t>
            </a:r>
            <a:r>
              <a:rPr lang="tr-TR" b="1" i="1" dirty="0" smtClean="0"/>
              <a:t>: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Ömrü uğurlu ve bereketli olur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Malında bereket olur, artar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Allah </a:t>
            </a:r>
            <a:r>
              <a:rPr lang="tr-TR" b="1" i="1" dirty="0" err="1" smtClean="0"/>
              <a:t>Celle</a:t>
            </a:r>
            <a:r>
              <a:rPr lang="tr-TR" b="1" i="1" dirty="0" smtClean="0"/>
              <a:t> </a:t>
            </a:r>
            <a:r>
              <a:rPr lang="tr-TR" b="1" i="1" dirty="0" err="1" smtClean="0"/>
              <a:t>Celalühu</a:t>
            </a:r>
            <a:r>
              <a:rPr lang="tr-TR" b="1" i="1" dirty="0" smtClean="0"/>
              <a:t> onun çoluk çocuğunu korur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Günahlarına kefaret olur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Yaptığı iyiliklere kat kat sevap alır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Ölüm halini kolay eder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Kabrindeki karanlık günlerine aydınlık verir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Mizanında iyilik tarafını ağır bastırır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err="1" smtClean="0"/>
              <a:t>Ahirette</a:t>
            </a:r>
            <a:r>
              <a:rPr lang="tr-TR" b="1" i="1" dirty="0" smtClean="0"/>
              <a:t> düşük hallerden, rezil ve zelil olmaktan kurtarır</a:t>
            </a:r>
            <a:r>
              <a:rPr lang="tr-TR" b="1" i="1" dirty="0" smtClean="0"/>
              <a:t>.</a:t>
            </a:r>
          </a:p>
          <a:p>
            <a:r>
              <a:rPr lang="tr-TR" b="1" i="1" dirty="0" smtClean="0"/>
              <a:t>-</a:t>
            </a:r>
            <a:r>
              <a:rPr lang="tr-TR" b="1" i="1" dirty="0" smtClean="0"/>
              <a:t>Cennetteki derecelerini yükseltir.</a:t>
            </a:r>
            <a:br>
              <a:rPr lang="tr-TR" b="1" i="1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95</TotalTime>
  <Words>881</Words>
  <Application>Microsoft Office PowerPoint</Application>
  <PresentationFormat>Ekran Gösterisi (4:3)</PresentationFormat>
  <Paragraphs>77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AREFE Günü</vt:lpstr>
      <vt:lpstr>Slayt 11</vt:lpstr>
      <vt:lpstr>Slayt 12</vt:lpstr>
      <vt:lpstr>Slayt 13</vt:lpstr>
      <vt:lpstr>Bu Mübarek Günlerde Neler Yapabiliriz?</vt:lpstr>
      <vt:lpstr>KURBAN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Diğer Dinlerde Kurban İbadeti:</vt:lpstr>
      <vt:lpstr>Slayt 29</vt:lpstr>
      <vt:lpstr>Slayt 30</vt:lpstr>
      <vt:lpstr>Slayt 31</vt:lpstr>
      <vt:lpstr>Slayt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ZİLHİCCE AYININ İLK 10 GÜNÜ</dc:title>
  <dc:creator>user</dc:creator>
  <cp:lastModifiedBy>user</cp:lastModifiedBy>
  <cp:revision>13</cp:revision>
  <dcterms:created xsi:type="dcterms:W3CDTF">2011-10-30T16:15:39Z</dcterms:created>
  <dcterms:modified xsi:type="dcterms:W3CDTF">2011-10-30T17:51:04Z</dcterms:modified>
</cp:coreProperties>
</file>