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 id="2147483660" r:id="rId4"/>
    <p:sldMasterId id="2147483673" r:id="rId5"/>
    <p:sldMasterId id="2147483686" r:id="rId6"/>
    <p:sldMasterId id="2147483699" r:id="rId7"/>
    <p:sldMasterId id="2147483711" r:id="rId8"/>
    <p:sldMasterId id="2147483723" r:id="rId9"/>
    <p:sldMasterId id="2147483735" r:id="rId10"/>
    <p:sldMasterId id="2147483748" r:id="rId11"/>
    <p:sldMasterId id="2147483756" r:id="rId12"/>
    <p:sldMasterId id="2147483768" r:id="rId13"/>
    <p:sldMasterId id="2147483780"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Lst>
  <p:sldSz cy="6858000" cx="12192000"/>
  <p:notesSz cx="6858000" cy="9144000"/>
  <p:embeddedFontLst>
    <p:embeddedFont>
      <p:font typeface="Roboto"/>
      <p:regular r:id="rId52"/>
      <p:bold r:id="rId53"/>
      <p:italic r:id="rId54"/>
      <p:boldItalic r:id="rId55"/>
    </p:embeddedFont>
    <p:embeddedFont>
      <p:font typeface="Helvetica Neue"/>
      <p:regular r:id="rId56"/>
      <p:bold r:id="rId57"/>
      <p:italic r:id="rId58"/>
      <p:boldItalic r:id="rId59"/>
    </p:embeddedFont>
    <p:embeddedFont>
      <p:font typeface="Arial Black"/>
      <p:regular r:id="rId60"/>
    </p:embeddedFont>
    <p:embeddedFont>
      <p:font typeface="Kalam"/>
      <p:bold r:id="rId61"/>
    </p:embeddedFont>
    <p:embeddedFont>
      <p:font typeface="Oswald"/>
      <p:regular r:id="rId62"/>
      <p:bold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8" roundtripDataSignature="AMtx7mg+6c3tA1SMN2olKn0We2BBYrO0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25.xml"/><Relationship Id="rId42" Type="http://schemas.openxmlformats.org/officeDocument/2006/relationships/slide" Target="slides/slide27.xml"/><Relationship Id="rId41" Type="http://schemas.openxmlformats.org/officeDocument/2006/relationships/slide" Target="slides/slide26.xml"/><Relationship Id="rId44" Type="http://schemas.openxmlformats.org/officeDocument/2006/relationships/slide" Target="slides/slide29.xml"/><Relationship Id="rId43" Type="http://schemas.openxmlformats.org/officeDocument/2006/relationships/slide" Target="slides/slide28.xml"/><Relationship Id="rId46" Type="http://schemas.openxmlformats.org/officeDocument/2006/relationships/slide" Target="slides/slide31.xml"/><Relationship Id="rId45" Type="http://schemas.openxmlformats.org/officeDocument/2006/relationships/slide" Target="slides/slide30.xml"/><Relationship Id="rId1" Type="http://schemas.openxmlformats.org/officeDocument/2006/relationships/theme" Target="theme/theme1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slide" Target="slides/slide33.xml"/><Relationship Id="rId47" Type="http://schemas.openxmlformats.org/officeDocument/2006/relationships/slide" Target="slides/slide32.xml"/><Relationship Id="rId49" Type="http://schemas.openxmlformats.org/officeDocument/2006/relationships/slide" Target="slides/slide34.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schemas.openxmlformats.org/officeDocument/2006/relationships/slide" Target="slides/slide16.xml"/><Relationship Id="rId30" Type="http://schemas.openxmlformats.org/officeDocument/2006/relationships/slide" Target="slides/slide15.xml"/><Relationship Id="rId33" Type="http://schemas.openxmlformats.org/officeDocument/2006/relationships/slide" Target="slides/slide18.xml"/><Relationship Id="rId32" Type="http://schemas.openxmlformats.org/officeDocument/2006/relationships/slide" Target="slides/slide17.xml"/><Relationship Id="rId35" Type="http://schemas.openxmlformats.org/officeDocument/2006/relationships/slide" Target="slides/slide20.xml"/><Relationship Id="rId34" Type="http://schemas.openxmlformats.org/officeDocument/2006/relationships/slide" Target="slides/slide19.xml"/><Relationship Id="rId37" Type="http://schemas.openxmlformats.org/officeDocument/2006/relationships/slide" Target="slides/slide22.xml"/><Relationship Id="rId36" Type="http://schemas.openxmlformats.org/officeDocument/2006/relationships/slide" Target="slides/slide21.xml"/><Relationship Id="rId39" Type="http://schemas.openxmlformats.org/officeDocument/2006/relationships/slide" Target="slides/slide24.xml"/><Relationship Id="rId38" Type="http://schemas.openxmlformats.org/officeDocument/2006/relationships/slide" Target="slides/slide23.xml"/><Relationship Id="rId62" Type="http://schemas.openxmlformats.org/officeDocument/2006/relationships/font" Target="fonts/Oswald-regular.fntdata"/><Relationship Id="rId61" Type="http://schemas.openxmlformats.org/officeDocument/2006/relationships/font" Target="fonts/Kalam-bold.fntdata"/><Relationship Id="rId20" Type="http://schemas.openxmlformats.org/officeDocument/2006/relationships/slide" Target="slides/slide5.xml"/><Relationship Id="rId64" Type="http://schemas.openxmlformats.org/officeDocument/2006/relationships/font" Target="fonts/OpenSans-regular.fntdata"/><Relationship Id="rId63" Type="http://schemas.openxmlformats.org/officeDocument/2006/relationships/font" Target="fonts/Oswald-bold.fntdata"/><Relationship Id="rId22" Type="http://schemas.openxmlformats.org/officeDocument/2006/relationships/slide" Target="slides/slide7.xml"/><Relationship Id="rId66" Type="http://schemas.openxmlformats.org/officeDocument/2006/relationships/font" Target="fonts/OpenSans-italic.fntdata"/><Relationship Id="rId21" Type="http://schemas.openxmlformats.org/officeDocument/2006/relationships/slide" Target="slides/slide6.xml"/><Relationship Id="rId65" Type="http://schemas.openxmlformats.org/officeDocument/2006/relationships/font" Target="fonts/OpenSans-bold.fntdata"/><Relationship Id="rId24" Type="http://schemas.openxmlformats.org/officeDocument/2006/relationships/slide" Target="slides/slide9.xml"/><Relationship Id="rId68" Type="http://customschemas.google.com/relationships/presentationmetadata" Target="metadata"/><Relationship Id="rId23" Type="http://schemas.openxmlformats.org/officeDocument/2006/relationships/slide" Target="slides/slide8.xml"/><Relationship Id="rId67" Type="http://schemas.openxmlformats.org/officeDocument/2006/relationships/font" Target="fonts/OpenSans-boldItalic.fntdata"/><Relationship Id="rId60" Type="http://schemas.openxmlformats.org/officeDocument/2006/relationships/font" Target="fonts/ArialBlack-regular.fntdata"/><Relationship Id="rId26" Type="http://schemas.openxmlformats.org/officeDocument/2006/relationships/slide" Target="slides/slide11.xml"/><Relationship Id="rId25" Type="http://schemas.openxmlformats.org/officeDocument/2006/relationships/slide" Target="slides/slide10.xml"/><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51" Type="http://schemas.openxmlformats.org/officeDocument/2006/relationships/slide" Target="slides/slide36.xml"/><Relationship Id="rId50" Type="http://schemas.openxmlformats.org/officeDocument/2006/relationships/slide" Target="slides/slide35.xml"/><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Master" Target="slideMasters/slideMaster9.xml"/><Relationship Id="rId55" Type="http://schemas.openxmlformats.org/officeDocument/2006/relationships/font" Target="fonts/Roboto-boldItalic.fntdata"/><Relationship Id="rId10" Type="http://schemas.openxmlformats.org/officeDocument/2006/relationships/slideMaster" Target="slideMasters/slideMaster8.xml"/><Relationship Id="rId54" Type="http://schemas.openxmlformats.org/officeDocument/2006/relationships/font" Target="fonts/Roboto-italic.fntdata"/><Relationship Id="rId13" Type="http://schemas.openxmlformats.org/officeDocument/2006/relationships/slideMaster" Target="slideMasters/slideMaster11.xml"/><Relationship Id="rId57" Type="http://schemas.openxmlformats.org/officeDocument/2006/relationships/font" Target="fonts/HelveticaNeue-bold.fntdata"/><Relationship Id="rId12" Type="http://schemas.openxmlformats.org/officeDocument/2006/relationships/slideMaster" Target="slideMasters/slideMaster10.xml"/><Relationship Id="rId56" Type="http://schemas.openxmlformats.org/officeDocument/2006/relationships/font" Target="fonts/HelveticaNeue-regular.fntdata"/><Relationship Id="rId15" Type="http://schemas.openxmlformats.org/officeDocument/2006/relationships/notesMaster" Target="notesMasters/notesMaster1.xml"/><Relationship Id="rId59" Type="http://schemas.openxmlformats.org/officeDocument/2006/relationships/font" Target="fonts/HelveticaNeue-boldItalic.fntdata"/><Relationship Id="rId14" Type="http://schemas.openxmlformats.org/officeDocument/2006/relationships/slideMaster" Target="slideMasters/slideMaster12.xml"/><Relationship Id="rId58" Type="http://schemas.openxmlformats.org/officeDocument/2006/relationships/font" Target="fonts/HelveticaNeue-italic.fntdata"/><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5" name="Shape 885"/>
        <p:cNvGrpSpPr/>
        <p:nvPr/>
      </p:nvGrpSpPr>
      <p:grpSpPr>
        <a:xfrm>
          <a:off x="0" y="0"/>
          <a:ext cx="0" cy="0"/>
          <a:chOff x="0" y="0"/>
          <a:chExt cx="0" cy="0"/>
        </a:xfrm>
      </p:grpSpPr>
      <p:sp>
        <p:nvSpPr>
          <p:cNvPr id="886" name="Google Shape;88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8" name="Shape 1178"/>
        <p:cNvGrpSpPr/>
        <p:nvPr/>
      </p:nvGrpSpPr>
      <p:grpSpPr>
        <a:xfrm>
          <a:off x="0" y="0"/>
          <a:ext cx="0" cy="0"/>
          <a:chOff x="0" y="0"/>
          <a:chExt cx="0" cy="0"/>
        </a:xfrm>
      </p:grpSpPr>
      <p:sp>
        <p:nvSpPr>
          <p:cNvPr id="1179" name="Google Shape;117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4" name="Shape 1184"/>
        <p:cNvGrpSpPr/>
        <p:nvPr/>
      </p:nvGrpSpPr>
      <p:grpSpPr>
        <a:xfrm>
          <a:off x="0" y="0"/>
          <a:ext cx="0" cy="0"/>
          <a:chOff x="0" y="0"/>
          <a:chExt cx="0" cy="0"/>
        </a:xfrm>
      </p:grpSpPr>
      <p:sp>
        <p:nvSpPr>
          <p:cNvPr id="1185" name="Google Shape;118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9" name="Shape 1199"/>
        <p:cNvGrpSpPr/>
        <p:nvPr/>
      </p:nvGrpSpPr>
      <p:grpSpPr>
        <a:xfrm>
          <a:off x="0" y="0"/>
          <a:ext cx="0" cy="0"/>
          <a:chOff x="0" y="0"/>
          <a:chExt cx="0" cy="0"/>
        </a:xfrm>
      </p:grpSpPr>
      <p:sp>
        <p:nvSpPr>
          <p:cNvPr id="1200" name="Google Shape;120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6" name="Shape 1206"/>
        <p:cNvGrpSpPr/>
        <p:nvPr/>
      </p:nvGrpSpPr>
      <p:grpSpPr>
        <a:xfrm>
          <a:off x="0" y="0"/>
          <a:ext cx="0" cy="0"/>
          <a:chOff x="0" y="0"/>
          <a:chExt cx="0" cy="0"/>
        </a:xfrm>
      </p:grpSpPr>
      <p:sp>
        <p:nvSpPr>
          <p:cNvPr id="1207" name="Google Shape;120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7" name="Shape 1227"/>
        <p:cNvGrpSpPr/>
        <p:nvPr/>
      </p:nvGrpSpPr>
      <p:grpSpPr>
        <a:xfrm>
          <a:off x="0" y="0"/>
          <a:ext cx="0" cy="0"/>
          <a:chOff x="0" y="0"/>
          <a:chExt cx="0" cy="0"/>
        </a:xfrm>
      </p:grpSpPr>
      <p:sp>
        <p:nvSpPr>
          <p:cNvPr id="1228" name="Google Shape;122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8" name="Shape 1248"/>
        <p:cNvGrpSpPr/>
        <p:nvPr/>
      </p:nvGrpSpPr>
      <p:grpSpPr>
        <a:xfrm>
          <a:off x="0" y="0"/>
          <a:ext cx="0" cy="0"/>
          <a:chOff x="0" y="0"/>
          <a:chExt cx="0" cy="0"/>
        </a:xfrm>
      </p:grpSpPr>
      <p:sp>
        <p:nvSpPr>
          <p:cNvPr id="1249" name="Google Shape;124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0" name="Shape 1260"/>
        <p:cNvGrpSpPr/>
        <p:nvPr/>
      </p:nvGrpSpPr>
      <p:grpSpPr>
        <a:xfrm>
          <a:off x="0" y="0"/>
          <a:ext cx="0" cy="0"/>
          <a:chOff x="0" y="0"/>
          <a:chExt cx="0" cy="0"/>
        </a:xfrm>
      </p:grpSpPr>
      <p:sp>
        <p:nvSpPr>
          <p:cNvPr id="1261" name="Google Shape;126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9" name="Shape 1269"/>
        <p:cNvGrpSpPr/>
        <p:nvPr/>
      </p:nvGrpSpPr>
      <p:grpSpPr>
        <a:xfrm>
          <a:off x="0" y="0"/>
          <a:ext cx="0" cy="0"/>
          <a:chOff x="0" y="0"/>
          <a:chExt cx="0" cy="0"/>
        </a:xfrm>
      </p:grpSpPr>
      <p:sp>
        <p:nvSpPr>
          <p:cNvPr id="1270" name="Google Shape;127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1" name="Shape 1321"/>
        <p:cNvGrpSpPr/>
        <p:nvPr/>
      </p:nvGrpSpPr>
      <p:grpSpPr>
        <a:xfrm>
          <a:off x="0" y="0"/>
          <a:ext cx="0" cy="0"/>
          <a:chOff x="0" y="0"/>
          <a:chExt cx="0" cy="0"/>
        </a:xfrm>
      </p:grpSpPr>
      <p:sp>
        <p:nvSpPr>
          <p:cNvPr id="1322" name="Google Shape;132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3" name="Shape 1343"/>
        <p:cNvGrpSpPr/>
        <p:nvPr/>
      </p:nvGrpSpPr>
      <p:grpSpPr>
        <a:xfrm>
          <a:off x="0" y="0"/>
          <a:ext cx="0" cy="0"/>
          <a:chOff x="0" y="0"/>
          <a:chExt cx="0" cy="0"/>
        </a:xfrm>
      </p:grpSpPr>
      <p:sp>
        <p:nvSpPr>
          <p:cNvPr id="1344" name="Google Shape;134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5" name="Shape 935"/>
        <p:cNvGrpSpPr/>
        <p:nvPr/>
      </p:nvGrpSpPr>
      <p:grpSpPr>
        <a:xfrm>
          <a:off x="0" y="0"/>
          <a:ext cx="0" cy="0"/>
          <a:chOff x="0" y="0"/>
          <a:chExt cx="0" cy="0"/>
        </a:xfrm>
      </p:grpSpPr>
      <p:sp>
        <p:nvSpPr>
          <p:cNvPr id="936" name="Google Shape;93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7" name="Shape 1357"/>
        <p:cNvGrpSpPr/>
        <p:nvPr/>
      </p:nvGrpSpPr>
      <p:grpSpPr>
        <a:xfrm>
          <a:off x="0" y="0"/>
          <a:ext cx="0" cy="0"/>
          <a:chOff x="0" y="0"/>
          <a:chExt cx="0" cy="0"/>
        </a:xfrm>
      </p:grpSpPr>
      <p:sp>
        <p:nvSpPr>
          <p:cNvPr id="1358" name="Google Shape;135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3" name="Shape 1363"/>
        <p:cNvGrpSpPr/>
        <p:nvPr/>
      </p:nvGrpSpPr>
      <p:grpSpPr>
        <a:xfrm>
          <a:off x="0" y="0"/>
          <a:ext cx="0" cy="0"/>
          <a:chOff x="0" y="0"/>
          <a:chExt cx="0" cy="0"/>
        </a:xfrm>
      </p:grpSpPr>
      <p:sp>
        <p:nvSpPr>
          <p:cNvPr id="1364" name="Google Shape;136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1" name="Shape 1381"/>
        <p:cNvGrpSpPr/>
        <p:nvPr/>
      </p:nvGrpSpPr>
      <p:grpSpPr>
        <a:xfrm>
          <a:off x="0" y="0"/>
          <a:ext cx="0" cy="0"/>
          <a:chOff x="0" y="0"/>
          <a:chExt cx="0" cy="0"/>
        </a:xfrm>
      </p:grpSpPr>
      <p:sp>
        <p:nvSpPr>
          <p:cNvPr id="1382" name="Google Shape;138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7" name="Shape 1397"/>
        <p:cNvGrpSpPr/>
        <p:nvPr/>
      </p:nvGrpSpPr>
      <p:grpSpPr>
        <a:xfrm>
          <a:off x="0" y="0"/>
          <a:ext cx="0" cy="0"/>
          <a:chOff x="0" y="0"/>
          <a:chExt cx="0" cy="0"/>
        </a:xfrm>
      </p:grpSpPr>
      <p:sp>
        <p:nvSpPr>
          <p:cNvPr id="1398" name="Google Shape;139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1" name="Shape 1421"/>
        <p:cNvGrpSpPr/>
        <p:nvPr/>
      </p:nvGrpSpPr>
      <p:grpSpPr>
        <a:xfrm>
          <a:off x="0" y="0"/>
          <a:ext cx="0" cy="0"/>
          <a:chOff x="0" y="0"/>
          <a:chExt cx="0" cy="0"/>
        </a:xfrm>
      </p:grpSpPr>
      <p:sp>
        <p:nvSpPr>
          <p:cNvPr id="1422" name="Google Shape;142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7" name="Shape 1437"/>
        <p:cNvGrpSpPr/>
        <p:nvPr/>
      </p:nvGrpSpPr>
      <p:grpSpPr>
        <a:xfrm>
          <a:off x="0" y="0"/>
          <a:ext cx="0" cy="0"/>
          <a:chOff x="0" y="0"/>
          <a:chExt cx="0" cy="0"/>
        </a:xfrm>
      </p:grpSpPr>
      <p:sp>
        <p:nvSpPr>
          <p:cNvPr id="1438" name="Google Shape;143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9" name="Shape 1449"/>
        <p:cNvGrpSpPr/>
        <p:nvPr/>
      </p:nvGrpSpPr>
      <p:grpSpPr>
        <a:xfrm>
          <a:off x="0" y="0"/>
          <a:ext cx="0" cy="0"/>
          <a:chOff x="0" y="0"/>
          <a:chExt cx="0" cy="0"/>
        </a:xfrm>
      </p:grpSpPr>
      <p:sp>
        <p:nvSpPr>
          <p:cNvPr id="1450" name="Google Shape;1450;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1" name="Shape 1461"/>
        <p:cNvGrpSpPr/>
        <p:nvPr/>
      </p:nvGrpSpPr>
      <p:grpSpPr>
        <a:xfrm>
          <a:off x="0" y="0"/>
          <a:ext cx="0" cy="0"/>
          <a:chOff x="0" y="0"/>
          <a:chExt cx="0" cy="0"/>
        </a:xfrm>
      </p:grpSpPr>
      <p:sp>
        <p:nvSpPr>
          <p:cNvPr id="1462" name="Google Shape;1462;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8" name="Shape 1468"/>
        <p:cNvGrpSpPr/>
        <p:nvPr/>
      </p:nvGrpSpPr>
      <p:grpSpPr>
        <a:xfrm>
          <a:off x="0" y="0"/>
          <a:ext cx="0" cy="0"/>
          <a:chOff x="0" y="0"/>
          <a:chExt cx="0" cy="0"/>
        </a:xfrm>
      </p:grpSpPr>
      <p:sp>
        <p:nvSpPr>
          <p:cNvPr id="1469" name="Google Shape;1469;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7" name="Shape 1487"/>
        <p:cNvGrpSpPr/>
        <p:nvPr/>
      </p:nvGrpSpPr>
      <p:grpSpPr>
        <a:xfrm>
          <a:off x="0" y="0"/>
          <a:ext cx="0" cy="0"/>
          <a:chOff x="0" y="0"/>
          <a:chExt cx="0" cy="0"/>
        </a:xfrm>
      </p:grpSpPr>
      <p:sp>
        <p:nvSpPr>
          <p:cNvPr id="1488" name="Google Shape;1488;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0" name="Shape 950"/>
        <p:cNvGrpSpPr/>
        <p:nvPr/>
      </p:nvGrpSpPr>
      <p:grpSpPr>
        <a:xfrm>
          <a:off x="0" y="0"/>
          <a:ext cx="0" cy="0"/>
          <a:chOff x="0" y="0"/>
          <a:chExt cx="0" cy="0"/>
        </a:xfrm>
      </p:grpSpPr>
      <p:sp>
        <p:nvSpPr>
          <p:cNvPr id="951" name="Google Shape;95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2" name="Shape 1502"/>
        <p:cNvGrpSpPr/>
        <p:nvPr/>
      </p:nvGrpSpPr>
      <p:grpSpPr>
        <a:xfrm>
          <a:off x="0" y="0"/>
          <a:ext cx="0" cy="0"/>
          <a:chOff x="0" y="0"/>
          <a:chExt cx="0" cy="0"/>
        </a:xfrm>
      </p:grpSpPr>
      <p:sp>
        <p:nvSpPr>
          <p:cNvPr id="1503" name="Google Shape;1503;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9" name="Shape 1509"/>
        <p:cNvGrpSpPr/>
        <p:nvPr/>
      </p:nvGrpSpPr>
      <p:grpSpPr>
        <a:xfrm>
          <a:off x="0" y="0"/>
          <a:ext cx="0" cy="0"/>
          <a:chOff x="0" y="0"/>
          <a:chExt cx="0" cy="0"/>
        </a:xfrm>
      </p:grpSpPr>
      <p:sp>
        <p:nvSpPr>
          <p:cNvPr id="1510" name="Google Shape;1510;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5" name="Shape 1515"/>
        <p:cNvGrpSpPr/>
        <p:nvPr/>
      </p:nvGrpSpPr>
      <p:grpSpPr>
        <a:xfrm>
          <a:off x="0" y="0"/>
          <a:ext cx="0" cy="0"/>
          <a:chOff x="0" y="0"/>
          <a:chExt cx="0" cy="0"/>
        </a:xfrm>
      </p:grpSpPr>
      <p:sp>
        <p:nvSpPr>
          <p:cNvPr id="1516" name="Google Shape;1516;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8" name="Shape 1578"/>
        <p:cNvGrpSpPr/>
        <p:nvPr/>
      </p:nvGrpSpPr>
      <p:grpSpPr>
        <a:xfrm>
          <a:off x="0" y="0"/>
          <a:ext cx="0" cy="0"/>
          <a:chOff x="0" y="0"/>
          <a:chExt cx="0" cy="0"/>
        </a:xfrm>
      </p:grpSpPr>
      <p:sp>
        <p:nvSpPr>
          <p:cNvPr id="1579" name="Google Shape;1579;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7" name="Shape 1607"/>
        <p:cNvGrpSpPr/>
        <p:nvPr/>
      </p:nvGrpSpPr>
      <p:grpSpPr>
        <a:xfrm>
          <a:off x="0" y="0"/>
          <a:ext cx="0" cy="0"/>
          <a:chOff x="0" y="0"/>
          <a:chExt cx="0" cy="0"/>
        </a:xfrm>
      </p:grpSpPr>
      <p:sp>
        <p:nvSpPr>
          <p:cNvPr id="1608" name="Google Shape;1608;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6" name="Shape 1636"/>
        <p:cNvGrpSpPr/>
        <p:nvPr/>
      </p:nvGrpSpPr>
      <p:grpSpPr>
        <a:xfrm>
          <a:off x="0" y="0"/>
          <a:ext cx="0" cy="0"/>
          <a:chOff x="0" y="0"/>
          <a:chExt cx="0" cy="0"/>
        </a:xfrm>
      </p:grpSpPr>
      <p:sp>
        <p:nvSpPr>
          <p:cNvPr id="1637" name="Google Shape;1637;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4" name="Shape 1644"/>
        <p:cNvGrpSpPr/>
        <p:nvPr/>
      </p:nvGrpSpPr>
      <p:grpSpPr>
        <a:xfrm>
          <a:off x="0" y="0"/>
          <a:ext cx="0" cy="0"/>
          <a:chOff x="0" y="0"/>
          <a:chExt cx="0" cy="0"/>
        </a:xfrm>
      </p:grpSpPr>
      <p:sp>
        <p:nvSpPr>
          <p:cNvPr id="1645" name="Google Shape;1645;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8" name="Shape 978"/>
        <p:cNvGrpSpPr/>
        <p:nvPr/>
      </p:nvGrpSpPr>
      <p:grpSpPr>
        <a:xfrm>
          <a:off x="0" y="0"/>
          <a:ext cx="0" cy="0"/>
          <a:chOff x="0" y="0"/>
          <a:chExt cx="0" cy="0"/>
        </a:xfrm>
      </p:grpSpPr>
      <p:sp>
        <p:nvSpPr>
          <p:cNvPr id="979" name="Google Shape;97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1" name="Shape 1041"/>
        <p:cNvGrpSpPr/>
        <p:nvPr/>
      </p:nvGrpSpPr>
      <p:grpSpPr>
        <a:xfrm>
          <a:off x="0" y="0"/>
          <a:ext cx="0" cy="0"/>
          <a:chOff x="0" y="0"/>
          <a:chExt cx="0" cy="0"/>
        </a:xfrm>
      </p:grpSpPr>
      <p:sp>
        <p:nvSpPr>
          <p:cNvPr id="1042" name="Google Shape;104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1" name="Shape 1071"/>
        <p:cNvGrpSpPr/>
        <p:nvPr/>
      </p:nvGrpSpPr>
      <p:grpSpPr>
        <a:xfrm>
          <a:off x="0" y="0"/>
          <a:ext cx="0" cy="0"/>
          <a:chOff x="0" y="0"/>
          <a:chExt cx="0" cy="0"/>
        </a:xfrm>
      </p:grpSpPr>
      <p:sp>
        <p:nvSpPr>
          <p:cNvPr id="1072" name="Google Shape;107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2" name="Shape 1122"/>
        <p:cNvGrpSpPr/>
        <p:nvPr/>
      </p:nvGrpSpPr>
      <p:grpSpPr>
        <a:xfrm>
          <a:off x="0" y="0"/>
          <a:ext cx="0" cy="0"/>
          <a:chOff x="0" y="0"/>
          <a:chExt cx="0" cy="0"/>
        </a:xfrm>
      </p:grpSpPr>
      <p:sp>
        <p:nvSpPr>
          <p:cNvPr id="1123" name="Google Shape;112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8" name="Shape 1138"/>
        <p:cNvGrpSpPr/>
        <p:nvPr/>
      </p:nvGrpSpPr>
      <p:grpSpPr>
        <a:xfrm>
          <a:off x="0" y="0"/>
          <a:ext cx="0" cy="0"/>
          <a:chOff x="0" y="0"/>
          <a:chExt cx="0" cy="0"/>
        </a:xfrm>
      </p:grpSpPr>
      <p:sp>
        <p:nvSpPr>
          <p:cNvPr id="1139" name="Google Shape;113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1" name="Shape 1171"/>
        <p:cNvGrpSpPr/>
        <p:nvPr/>
      </p:nvGrpSpPr>
      <p:grpSpPr>
        <a:xfrm>
          <a:off x="0" y="0"/>
          <a:ext cx="0" cy="0"/>
          <a:chOff x="0" y="0"/>
          <a:chExt cx="0" cy="0"/>
        </a:xfrm>
      </p:grpSpPr>
      <p:sp>
        <p:nvSpPr>
          <p:cNvPr id="1172" name="Google Shape;117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 name="Shape 11"/>
        <p:cNvGrpSpPr/>
        <p:nvPr/>
      </p:nvGrpSpPr>
      <p:grpSpPr>
        <a:xfrm>
          <a:off x="0" y="0"/>
          <a:ext cx="0" cy="0"/>
          <a:chOff x="0" y="0"/>
          <a:chExt cx="0" cy="0"/>
        </a:xfrm>
      </p:grpSpPr>
      <p:sp>
        <p:nvSpPr>
          <p:cNvPr id="12" name="Google Shape;1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1pPr>
            <a:lvl2pPr indent="0" lvl="1"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2pPr>
            <a:lvl3pPr indent="0" lvl="2"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3pPr>
            <a:lvl4pPr indent="0" lvl="3"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4pPr>
            <a:lvl5pPr indent="0" lvl="4"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5pPr>
            <a:lvl6pPr indent="0" lvl="5"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6pPr>
            <a:lvl7pPr indent="0" lvl="6"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7pPr>
            <a:lvl8pPr indent="0" lvl="7"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8pPr>
            <a:lvl9pPr indent="0" lvl="8"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7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1pPr>
            <a:lvl2pPr indent="0" lvl="1"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2pPr>
            <a:lvl3pPr indent="0" lvl="2"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3pPr>
            <a:lvl4pPr indent="0" lvl="3"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4pPr>
            <a:lvl5pPr indent="0" lvl="4"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5pPr>
            <a:lvl6pPr indent="0" lvl="5"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6pPr>
            <a:lvl7pPr indent="0" lvl="6"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7pPr>
            <a:lvl8pPr indent="0" lvl="7"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8pPr>
            <a:lvl9pPr indent="0" lvl="8"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İçerik" type="obj">
  <p:cSld name="OBJECT">
    <p:spTree>
      <p:nvGrpSpPr>
        <p:cNvPr id="664" name="Shape 664"/>
        <p:cNvGrpSpPr/>
        <p:nvPr/>
      </p:nvGrpSpPr>
      <p:grpSpPr>
        <a:xfrm>
          <a:off x="0" y="0"/>
          <a:ext cx="0" cy="0"/>
          <a:chOff x="0" y="0"/>
          <a:chExt cx="0" cy="0"/>
        </a:xfrm>
      </p:grpSpPr>
      <p:sp>
        <p:nvSpPr>
          <p:cNvPr id="665" name="Google Shape;665;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6" name="Google Shape;666;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7" name="Google Shape;667;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8" name="Google Shape;668;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9" name="Google Shape;669;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Slaydı" type="title">
  <p:cSld name="TITLE">
    <p:spTree>
      <p:nvGrpSpPr>
        <p:cNvPr id="670" name="Shape 670"/>
        <p:cNvGrpSpPr/>
        <p:nvPr/>
      </p:nvGrpSpPr>
      <p:grpSpPr>
        <a:xfrm>
          <a:off x="0" y="0"/>
          <a:ext cx="0" cy="0"/>
          <a:chOff x="0" y="0"/>
          <a:chExt cx="0" cy="0"/>
        </a:xfrm>
      </p:grpSpPr>
      <p:sp>
        <p:nvSpPr>
          <p:cNvPr id="671" name="Google Shape;671;p15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2" name="Google Shape;672;p15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73" name="Google Shape;673;p1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4" name="Google Shape;674;p1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5" name="Google Shape;675;p1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ölüm Üstbilgisi" type="secHead">
  <p:cSld name="SECTION_HEADER">
    <p:spTree>
      <p:nvGrpSpPr>
        <p:cNvPr id="676" name="Shape 676"/>
        <p:cNvGrpSpPr/>
        <p:nvPr/>
      </p:nvGrpSpPr>
      <p:grpSpPr>
        <a:xfrm>
          <a:off x="0" y="0"/>
          <a:ext cx="0" cy="0"/>
          <a:chOff x="0" y="0"/>
          <a:chExt cx="0" cy="0"/>
        </a:xfrm>
      </p:grpSpPr>
      <p:sp>
        <p:nvSpPr>
          <p:cNvPr id="677" name="Google Shape;677;p15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8" name="Google Shape;678;p15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79" name="Google Shape;679;p1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0" name="Google Shape;680;p1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1" name="Google Shape;681;p1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ki İçerik" type="twoObj">
  <p:cSld name="TWO_OBJECTS">
    <p:spTree>
      <p:nvGrpSpPr>
        <p:cNvPr id="682" name="Shape 682"/>
        <p:cNvGrpSpPr/>
        <p:nvPr/>
      </p:nvGrpSpPr>
      <p:grpSpPr>
        <a:xfrm>
          <a:off x="0" y="0"/>
          <a:ext cx="0" cy="0"/>
          <a:chOff x="0" y="0"/>
          <a:chExt cx="0" cy="0"/>
        </a:xfrm>
      </p:grpSpPr>
      <p:sp>
        <p:nvSpPr>
          <p:cNvPr id="683" name="Google Shape;683;p1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4" name="Google Shape;684;p15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5" name="Google Shape;685;p15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6" name="Google Shape;686;p1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7" name="Google Shape;687;p1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8" name="Google Shape;688;p1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arşılaştırma" type="twoTxTwoObj">
  <p:cSld name="TWO_OBJECTS_WITH_TEXT">
    <p:spTree>
      <p:nvGrpSpPr>
        <p:cNvPr id="689" name="Shape 689"/>
        <p:cNvGrpSpPr/>
        <p:nvPr/>
      </p:nvGrpSpPr>
      <p:grpSpPr>
        <a:xfrm>
          <a:off x="0" y="0"/>
          <a:ext cx="0" cy="0"/>
          <a:chOff x="0" y="0"/>
          <a:chExt cx="0" cy="0"/>
        </a:xfrm>
      </p:grpSpPr>
      <p:sp>
        <p:nvSpPr>
          <p:cNvPr id="690" name="Google Shape;690;p15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1" name="Google Shape;691;p15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92" name="Google Shape;692;p15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3" name="Google Shape;693;p15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94" name="Google Shape;694;p15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5" name="Google Shape;695;p1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6" name="Google Shape;696;p1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7" name="Google Shape;697;p1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alnızca Başlık" type="titleOnly">
  <p:cSld name="TITLE_ONLY">
    <p:spTree>
      <p:nvGrpSpPr>
        <p:cNvPr id="698" name="Shape 698"/>
        <p:cNvGrpSpPr/>
        <p:nvPr/>
      </p:nvGrpSpPr>
      <p:grpSpPr>
        <a:xfrm>
          <a:off x="0" y="0"/>
          <a:ext cx="0" cy="0"/>
          <a:chOff x="0" y="0"/>
          <a:chExt cx="0" cy="0"/>
        </a:xfrm>
      </p:grpSpPr>
      <p:sp>
        <p:nvSpPr>
          <p:cNvPr id="699" name="Google Shape;699;p1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0" name="Google Shape;700;p1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1" name="Google Shape;701;p1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2" name="Google Shape;702;p1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ş" type="blank">
  <p:cSld name="BLANK">
    <p:spTree>
      <p:nvGrpSpPr>
        <p:cNvPr id="703" name="Shape 703"/>
        <p:cNvGrpSpPr/>
        <p:nvPr/>
      </p:nvGrpSpPr>
      <p:grpSpPr>
        <a:xfrm>
          <a:off x="0" y="0"/>
          <a:ext cx="0" cy="0"/>
          <a:chOff x="0" y="0"/>
          <a:chExt cx="0" cy="0"/>
        </a:xfrm>
      </p:grpSpPr>
      <p:sp>
        <p:nvSpPr>
          <p:cNvPr id="704" name="Google Shape;704;p1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5" name="Google Shape;705;p1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6" name="Google Shape;706;p1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İçerik" type="objTx">
  <p:cSld name="OBJECT_WITH_CAPTION_TEXT">
    <p:spTree>
      <p:nvGrpSpPr>
        <p:cNvPr id="707" name="Shape 707"/>
        <p:cNvGrpSpPr/>
        <p:nvPr/>
      </p:nvGrpSpPr>
      <p:grpSpPr>
        <a:xfrm>
          <a:off x="0" y="0"/>
          <a:ext cx="0" cy="0"/>
          <a:chOff x="0" y="0"/>
          <a:chExt cx="0" cy="0"/>
        </a:xfrm>
      </p:grpSpPr>
      <p:sp>
        <p:nvSpPr>
          <p:cNvPr id="708" name="Google Shape;708;p1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9" name="Google Shape;709;p15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10" name="Google Shape;710;p15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1" name="Google Shape;711;p1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2" name="Google Shape;712;p1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3" name="Google Shape;713;p1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Resim" type="picTx">
  <p:cSld name="PICTURE_WITH_CAPTION_TEXT">
    <p:spTree>
      <p:nvGrpSpPr>
        <p:cNvPr id="714" name="Shape 714"/>
        <p:cNvGrpSpPr/>
        <p:nvPr/>
      </p:nvGrpSpPr>
      <p:grpSpPr>
        <a:xfrm>
          <a:off x="0" y="0"/>
          <a:ext cx="0" cy="0"/>
          <a:chOff x="0" y="0"/>
          <a:chExt cx="0" cy="0"/>
        </a:xfrm>
      </p:grpSpPr>
      <p:sp>
        <p:nvSpPr>
          <p:cNvPr id="715" name="Google Shape;715;p1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6" name="Google Shape;716;p159"/>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17" name="Google Shape;717;p15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8" name="Google Shape;718;p1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9" name="Google Shape;719;p1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0" name="Google Shape;720;p1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Dikey Metin" type="vertTx">
  <p:cSld name="VERTICAL_TEXT">
    <p:spTree>
      <p:nvGrpSpPr>
        <p:cNvPr id="721" name="Shape 721"/>
        <p:cNvGrpSpPr/>
        <p:nvPr/>
      </p:nvGrpSpPr>
      <p:grpSpPr>
        <a:xfrm>
          <a:off x="0" y="0"/>
          <a:ext cx="0" cy="0"/>
          <a:chOff x="0" y="0"/>
          <a:chExt cx="0" cy="0"/>
        </a:xfrm>
      </p:grpSpPr>
      <p:sp>
        <p:nvSpPr>
          <p:cNvPr id="722" name="Google Shape;722;p1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3" name="Google Shape;723;p16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4" name="Google Shape;724;p1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5" name="Google Shape;725;p1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6" name="Google Shape;726;p1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7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7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1pPr>
            <a:lvl2pPr indent="0" lvl="1"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2pPr>
            <a:lvl3pPr indent="0" lvl="2"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3pPr>
            <a:lvl4pPr indent="0" lvl="3"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4pPr>
            <a:lvl5pPr indent="0" lvl="4"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5pPr>
            <a:lvl6pPr indent="0" lvl="5"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6pPr>
            <a:lvl7pPr indent="0" lvl="6"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7pPr>
            <a:lvl8pPr indent="0" lvl="7"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8pPr>
            <a:lvl9pPr indent="0" lvl="8"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key Başlık ve Metin" type="vertTitleAndTx">
  <p:cSld name="VERTICAL_TITLE_AND_VERTICAL_TEXT">
    <p:spTree>
      <p:nvGrpSpPr>
        <p:cNvPr id="727" name="Shape 727"/>
        <p:cNvGrpSpPr/>
        <p:nvPr/>
      </p:nvGrpSpPr>
      <p:grpSpPr>
        <a:xfrm>
          <a:off x="0" y="0"/>
          <a:ext cx="0" cy="0"/>
          <a:chOff x="0" y="0"/>
          <a:chExt cx="0" cy="0"/>
        </a:xfrm>
      </p:grpSpPr>
      <p:sp>
        <p:nvSpPr>
          <p:cNvPr id="728" name="Google Shape;728;p16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9" name="Google Shape;729;p16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0" name="Google Shape;730;p1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1" name="Google Shape;731;p1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2" name="Google Shape;732;p1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İçerik" type="obj">
  <p:cSld name="OBJECT">
    <p:spTree>
      <p:nvGrpSpPr>
        <p:cNvPr id="739" name="Shape 739"/>
        <p:cNvGrpSpPr/>
        <p:nvPr/>
      </p:nvGrpSpPr>
      <p:grpSpPr>
        <a:xfrm>
          <a:off x="0" y="0"/>
          <a:ext cx="0" cy="0"/>
          <a:chOff x="0" y="0"/>
          <a:chExt cx="0" cy="0"/>
        </a:xfrm>
      </p:grpSpPr>
      <p:sp>
        <p:nvSpPr>
          <p:cNvPr id="740" name="Google Shape;740;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1" name="Google Shape;741;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2" name="Google Shape;742;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3" name="Google Shape;743;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4" name="Google Shape;744;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Slaydı" type="title">
  <p:cSld name="TITLE">
    <p:spTree>
      <p:nvGrpSpPr>
        <p:cNvPr id="745" name="Shape 745"/>
        <p:cNvGrpSpPr/>
        <p:nvPr/>
      </p:nvGrpSpPr>
      <p:grpSpPr>
        <a:xfrm>
          <a:off x="0" y="0"/>
          <a:ext cx="0" cy="0"/>
          <a:chOff x="0" y="0"/>
          <a:chExt cx="0" cy="0"/>
        </a:xfrm>
      </p:grpSpPr>
      <p:sp>
        <p:nvSpPr>
          <p:cNvPr id="746" name="Google Shape;746;p16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7" name="Google Shape;747;p16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48" name="Google Shape;748;p1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9" name="Google Shape;749;p1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0" name="Google Shape;750;p1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ölüm Üstbilgisi" type="secHead">
  <p:cSld name="SECTION_HEADER">
    <p:spTree>
      <p:nvGrpSpPr>
        <p:cNvPr id="751" name="Shape 751"/>
        <p:cNvGrpSpPr/>
        <p:nvPr/>
      </p:nvGrpSpPr>
      <p:grpSpPr>
        <a:xfrm>
          <a:off x="0" y="0"/>
          <a:ext cx="0" cy="0"/>
          <a:chOff x="0" y="0"/>
          <a:chExt cx="0" cy="0"/>
        </a:xfrm>
      </p:grpSpPr>
      <p:sp>
        <p:nvSpPr>
          <p:cNvPr id="752" name="Google Shape;752;p16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3" name="Google Shape;753;p16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54" name="Google Shape;754;p1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5" name="Google Shape;755;p1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6" name="Google Shape;756;p1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ki İçerik" type="twoObj">
  <p:cSld name="TWO_OBJECTS">
    <p:spTree>
      <p:nvGrpSpPr>
        <p:cNvPr id="757" name="Shape 757"/>
        <p:cNvGrpSpPr/>
        <p:nvPr/>
      </p:nvGrpSpPr>
      <p:grpSpPr>
        <a:xfrm>
          <a:off x="0" y="0"/>
          <a:ext cx="0" cy="0"/>
          <a:chOff x="0" y="0"/>
          <a:chExt cx="0" cy="0"/>
        </a:xfrm>
      </p:grpSpPr>
      <p:sp>
        <p:nvSpPr>
          <p:cNvPr id="758" name="Google Shape;758;p1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9" name="Google Shape;759;p16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0" name="Google Shape;760;p16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1" name="Google Shape;761;p1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2" name="Google Shape;762;p1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3" name="Google Shape;763;p1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arşılaştırma" type="twoTxTwoObj">
  <p:cSld name="TWO_OBJECTS_WITH_TEXT">
    <p:spTree>
      <p:nvGrpSpPr>
        <p:cNvPr id="764" name="Shape 764"/>
        <p:cNvGrpSpPr/>
        <p:nvPr/>
      </p:nvGrpSpPr>
      <p:grpSpPr>
        <a:xfrm>
          <a:off x="0" y="0"/>
          <a:ext cx="0" cy="0"/>
          <a:chOff x="0" y="0"/>
          <a:chExt cx="0" cy="0"/>
        </a:xfrm>
      </p:grpSpPr>
      <p:sp>
        <p:nvSpPr>
          <p:cNvPr id="765" name="Google Shape;765;p16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6" name="Google Shape;766;p16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67" name="Google Shape;767;p16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8" name="Google Shape;768;p16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69" name="Google Shape;769;p16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0" name="Google Shape;770;p1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1" name="Google Shape;771;p1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2" name="Google Shape;772;p1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alnızca Başlık" type="titleOnly">
  <p:cSld name="TITLE_ONLY">
    <p:spTree>
      <p:nvGrpSpPr>
        <p:cNvPr id="773" name="Shape 773"/>
        <p:cNvGrpSpPr/>
        <p:nvPr/>
      </p:nvGrpSpPr>
      <p:grpSpPr>
        <a:xfrm>
          <a:off x="0" y="0"/>
          <a:ext cx="0" cy="0"/>
          <a:chOff x="0" y="0"/>
          <a:chExt cx="0" cy="0"/>
        </a:xfrm>
      </p:grpSpPr>
      <p:sp>
        <p:nvSpPr>
          <p:cNvPr id="774" name="Google Shape;774;p1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5" name="Google Shape;775;p1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6" name="Google Shape;776;p1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7" name="Google Shape;777;p1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ş" type="blank">
  <p:cSld name="BLANK">
    <p:spTree>
      <p:nvGrpSpPr>
        <p:cNvPr id="778" name="Shape 778"/>
        <p:cNvGrpSpPr/>
        <p:nvPr/>
      </p:nvGrpSpPr>
      <p:grpSpPr>
        <a:xfrm>
          <a:off x="0" y="0"/>
          <a:ext cx="0" cy="0"/>
          <a:chOff x="0" y="0"/>
          <a:chExt cx="0" cy="0"/>
        </a:xfrm>
      </p:grpSpPr>
      <p:sp>
        <p:nvSpPr>
          <p:cNvPr id="779" name="Google Shape;779;p1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0" name="Google Shape;780;p1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1" name="Google Shape;781;p1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İçerik" type="objTx">
  <p:cSld name="OBJECT_WITH_CAPTION_TEXT">
    <p:spTree>
      <p:nvGrpSpPr>
        <p:cNvPr id="782" name="Shape 782"/>
        <p:cNvGrpSpPr/>
        <p:nvPr/>
      </p:nvGrpSpPr>
      <p:grpSpPr>
        <a:xfrm>
          <a:off x="0" y="0"/>
          <a:ext cx="0" cy="0"/>
          <a:chOff x="0" y="0"/>
          <a:chExt cx="0" cy="0"/>
        </a:xfrm>
      </p:grpSpPr>
      <p:sp>
        <p:nvSpPr>
          <p:cNvPr id="783" name="Google Shape;783;p16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4" name="Google Shape;784;p16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85" name="Google Shape;785;p16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86" name="Google Shape;786;p1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7" name="Google Shape;787;p1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8" name="Google Shape;788;p1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Resim" type="picTx">
  <p:cSld name="PICTURE_WITH_CAPTION_TEXT">
    <p:spTree>
      <p:nvGrpSpPr>
        <p:cNvPr id="789" name="Shape 789"/>
        <p:cNvGrpSpPr/>
        <p:nvPr/>
      </p:nvGrpSpPr>
      <p:grpSpPr>
        <a:xfrm>
          <a:off x="0" y="0"/>
          <a:ext cx="0" cy="0"/>
          <a:chOff x="0" y="0"/>
          <a:chExt cx="0" cy="0"/>
        </a:xfrm>
      </p:grpSpPr>
      <p:sp>
        <p:nvSpPr>
          <p:cNvPr id="790" name="Google Shape;790;p16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1" name="Google Shape;791;p169"/>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2" name="Google Shape;792;p16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3" name="Google Shape;793;p1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4" name="Google Shape;794;p1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5" name="Google Shape;795;p1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Slaydı" type="title">
  <p:cSld name="TITLE">
    <p:spTree>
      <p:nvGrpSpPr>
        <p:cNvPr id="86" name="Shape 86"/>
        <p:cNvGrpSpPr/>
        <p:nvPr/>
      </p:nvGrpSpPr>
      <p:grpSpPr>
        <a:xfrm>
          <a:off x="0" y="0"/>
          <a:ext cx="0" cy="0"/>
          <a:chOff x="0" y="0"/>
          <a:chExt cx="0" cy="0"/>
        </a:xfrm>
      </p:grpSpPr>
      <p:sp>
        <p:nvSpPr>
          <p:cNvPr id="87" name="Google Shape;87;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9" name="Google Shape;89;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Dikey Metin" type="vertTx">
  <p:cSld name="VERTICAL_TEXT">
    <p:spTree>
      <p:nvGrpSpPr>
        <p:cNvPr id="796" name="Shape 796"/>
        <p:cNvGrpSpPr/>
        <p:nvPr/>
      </p:nvGrpSpPr>
      <p:grpSpPr>
        <a:xfrm>
          <a:off x="0" y="0"/>
          <a:ext cx="0" cy="0"/>
          <a:chOff x="0" y="0"/>
          <a:chExt cx="0" cy="0"/>
        </a:xfrm>
      </p:grpSpPr>
      <p:sp>
        <p:nvSpPr>
          <p:cNvPr id="797" name="Google Shape;797;p1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8" name="Google Shape;798;p17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9" name="Google Shape;799;p1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0" name="Google Shape;800;p1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1" name="Google Shape;801;p1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key Başlık ve Metin" type="vertTitleAndTx">
  <p:cSld name="VERTICAL_TITLE_AND_VERTICAL_TEXT">
    <p:spTree>
      <p:nvGrpSpPr>
        <p:cNvPr id="802" name="Shape 802"/>
        <p:cNvGrpSpPr/>
        <p:nvPr/>
      </p:nvGrpSpPr>
      <p:grpSpPr>
        <a:xfrm>
          <a:off x="0" y="0"/>
          <a:ext cx="0" cy="0"/>
          <a:chOff x="0" y="0"/>
          <a:chExt cx="0" cy="0"/>
        </a:xfrm>
      </p:grpSpPr>
      <p:sp>
        <p:nvSpPr>
          <p:cNvPr id="803" name="Google Shape;803;p17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4" name="Google Shape;804;p17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5" name="Google Shape;805;p1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6" name="Google Shape;806;p1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7" name="Google Shape;807;p1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Slaydı" type="title">
  <p:cSld name="TITLE">
    <p:spTree>
      <p:nvGrpSpPr>
        <p:cNvPr id="814" name="Shape 814"/>
        <p:cNvGrpSpPr/>
        <p:nvPr/>
      </p:nvGrpSpPr>
      <p:grpSpPr>
        <a:xfrm>
          <a:off x="0" y="0"/>
          <a:ext cx="0" cy="0"/>
          <a:chOff x="0" y="0"/>
          <a:chExt cx="0" cy="0"/>
        </a:xfrm>
      </p:grpSpPr>
      <p:sp>
        <p:nvSpPr>
          <p:cNvPr id="815" name="Google Shape;815;p6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6" name="Google Shape;816;p6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17" name="Google Shape;817;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8" name="Google Shape;818;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9" name="Google Shape;819;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İçerik" type="obj">
  <p:cSld name="OBJECT">
    <p:spTree>
      <p:nvGrpSpPr>
        <p:cNvPr id="820" name="Shape 820"/>
        <p:cNvGrpSpPr/>
        <p:nvPr/>
      </p:nvGrpSpPr>
      <p:grpSpPr>
        <a:xfrm>
          <a:off x="0" y="0"/>
          <a:ext cx="0" cy="0"/>
          <a:chOff x="0" y="0"/>
          <a:chExt cx="0" cy="0"/>
        </a:xfrm>
      </p:grpSpPr>
      <p:sp>
        <p:nvSpPr>
          <p:cNvPr id="821" name="Google Shape;821;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2" name="Google Shape;822;p6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3" name="Google Shape;823;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4" name="Google Shape;824;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5" name="Google Shape;825;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ölüm Üstbilgisi" type="secHead">
  <p:cSld name="SECTION_HEADER">
    <p:spTree>
      <p:nvGrpSpPr>
        <p:cNvPr id="826" name="Shape 826"/>
        <p:cNvGrpSpPr/>
        <p:nvPr/>
      </p:nvGrpSpPr>
      <p:grpSpPr>
        <a:xfrm>
          <a:off x="0" y="0"/>
          <a:ext cx="0" cy="0"/>
          <a:chOff x="0" y="0"/>
          <a:chExt cx="0" cy="0"/>
        </a:xfrm>
      </p:grpSpPr>
      <p:sp>
        <p:nvSpPr>
          <p:cNvPr id="827" name="Google Shape;827;p17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8" name="Google Shape;828;p17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29" name="Google Shape;829;p1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0" name="Google Shape;830;p1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1" name="Google Shape;831;p1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ki İçerik" type="twoObj">
  <p:cSld name="TWO_OBJECTS">
    <p:spTree>
      <p:nvGrpSpPr>
        <p:cNvPr id="832" name="Shape 832"/>
        <p:cNvGrpSpPr/>
        <p:nvPr/>
      </p:nvGrpSpPr>
      <p:grpSpPr>
        <a:xfrm>
          <a:off x="0" y="0"/>
          <a:ext cx="0" cy="0"/>
          <a:chOff x="0" y="0"/>
          <a:chExt cx="0" cy="0"/>
        </a:xfrm>
      </p:grpSpPr>
      <p:sp>
        <p:nvSpPr>
          <p:cNvPr id="833" name="Google Shape;833;p1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4" name="Google Shape;834;p17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5" name="Google Shape;835;p17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6" name="Google Shape;836;p1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7" name="Google Shape;837;p1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8" name="Google Shape;838;p1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arşılaştırma" type="twoTxTwoObj">
  <p:cSld name="TWO_OBJECTS_WITH_TEXT">
    <p:spTree>
      <p:nvGrpSpPr>
        <p:cNvPr id="839" name="Shape 839"/>
        <p:cNvGrpSpPr/>
        <p:nvPr/>
      </p:nvGrpSpPr>
      <p:grpSpPr>
        <a:xfrm>
          <a:off x="0" y="0"/>
          <a:ext cx="0" cy="0"/>
          <a:chOff x="0" y="0"/>
          <a:chExt cx="0" cy="0"/>
        </a:xfrm>
      </p:grpSpPr>
      <p:sp>
        <p:nvSpPr>
          <p:cNvPr id="840" name="Google Shape;840;p17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1" name="Google Shape;841;p17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42" name="Google Shape;842;p17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3" name="Google Shape;843;p17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44" name="Google Shape;844;p17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5" name="Google Shape;845;p1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6" name="Google Shape;846;p1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7" name="Google Shape;847;p1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alnızca Başlık" type="titleOnly">
  <p:cSld name="TITLE_ONLY">
    <p:spTree>
      <p:nvGrpSpPr>
        <p:cNvPr id="848" name="Shape 848"/>
        <p:cNvGrpSpPr/>
        <p:nvPr/>
      </p:nvGrpSpPr>
      <p:grpSpPr>
        <a:xfrm>
          <a:off x="0" y="0"/>
          <a:ext cx="0" cy="0"/>
          <a:chOff x="0" y="0"/>
          <a:chExt cx="0" cy="0"/>
        </a:xfrm>
      </p:grpSpPr>
      <p:sp>
        <p:nvSpPr>
          <p:cNvPr id="849" name="Google Shape;849;p1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0" name="Google Shape;850;p1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1" name="Google Shape;851;p1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2" name="Google Shape;852;p1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ş" type="blank">
  <p:cSld name="BLANK">
    <p:spTree>
      <p:nvGrpSpPr>
        <p:cNvPr id="853" name="Shape 853"/>
        <p:cNvGrpSpPr/>
        <p:nvPr/>
      </p:nvGrpSpPr>
      <p:grpSpPr>
        <a:xfrm>
          <a:off x="0" y="0"/>
          <a:ext cx="0" cy="0"/>
          <a:chOff x="0" y="0"/>
          <a:chExt cx="0" cy="0"/>
        </a:xfrm>
      </p:grpSpPr>
      <p:sp>
        <p:nvSpPr>
          <p:cNvPr id="854" name="Google Shape;854;p1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5" name="Google Shape;855;p1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6" name="Google Shape;856;p1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İçerik" type="objTx">
  <p:cSld name="OBJECT_WITH_CAPTION_TEXT">
    <p:spTree>
      <p:nvGrpSpPr>
        <p:cNvPr id="857" name="Shape 857"/>
        <p:cNvGrpSpPr/>
        <p:nvPr/>
      </p:nvGrpSpPr>
      <p:grpSpPr>
        <a:xfrm>
          <a:off x="0" y="0"/>
          <a:ext cx="0" cy="0"/>
          <a:chOff x="0" y="0"/>
          <a:chExt cx="0" cy="0"/>
        </a:xfrm>
      </p:grpSpPr>
      <p:sp>
        <p:nvSpPr>
          <p:cNvPr id="858" name="Google Shape;858;p17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9" name="Google Shape;859;p17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60" name="Google Shape;860;p17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1" name="Google Shape;861;p1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2" name="Google Shape;862;p1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3" name="Google Shape;863;p1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slide layout">
  <p:cSld name="Contents slide layout">
    <p:spTree>
      <p:nvGrpSpPr>
        <p:cNvPr id="92" name="Shape 92"/>
        <p:cNvGrpSpPr/>
        <p:nvPr/>
      </p:nvGrpSpPr>
      <p:grpSpPr>
        <a:xfrm>
          <a:off x="0" y="0"/>
          <a:ext cx="0" cy="0"/>
          <a:chOff x="0" y="0"/>
          <a:chExt cx="0" cy="0"/>
        </a:xfrm>
      </p:grpSpPr>
      <p:sp>
        <p:nvSpPr>
          <p:cNvPr id="93" name="Google Shape;93;p49"/>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262626"/>
              </a:buClr>
              <a:buSzPts val="5400"/>
              <a:buNone/>
              <a:defRPr b="0" sz="5400">
                <a:solidFill>
                  <a:srgbClr val="26262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Resim" type="picTx">
  <p:cSld name="PICTURE_WITH_CAPTION_TEXT">
    <p:spTree>
      <p:nvGrpSpPr>
        <p:cNvPr id="864" name="Shape 864"/>
        <p:cNvGrpSpPr/>
        <p:nvPr/>
      </p:nvGrpSpPr>
      <p:grpSpPr>
        <a:xfrm>
          <a:off x="0" y="0"/>
          <a:ext cx="0" cy="0"/>
          <a:chOff x="0" y="0"/>
          <a:chExt cx="0" cy="0"/>
        </a:xfrm>
      </p:grpSpPr>
      <p:sp>
        <p:nvSpPr>
          <p:cNvPr id="865" name="Google Shape;865;p17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6" name="Google Shape;866;p17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67" name="Google Shape;867;p17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8" name="Google Shape;868;p1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9" name="Google Shape;869;p1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0" name="Google Shape;870;p1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Dikey Metin" type="vertTx">
  <p:cSld name="VERTICAL_TEXT">
    <p:spTree>
      <p:nvGrpSpPr>
        <p:cNvPr id="871" name="Shape 871"/>
        <p:cNvGrpSpPr/>
        <p:nvPr/>
      </p:nvGrpSpPr>
      <p:grpSpPr>
        <a:xfrm>
          <a:off x="0" y="0"/>
          <a:ext cx="0" cy="0"/>
          <a:chOff x="0" y="0"/>
          <a:chExt cx="0" cy="0"/>
        </a:xfrm>
      </p:grpSpPr>
      <p:sp>
        <p:nvSpPr>
          <p:cNvPr id="872" name="Google Shape;872;p1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3" name="Google Shape;873;p17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4" name="Google Shape;874;p1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5" name="Google Shape;875;p1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6" name="Google Shape;876;p1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key Başlık ve Metin" type="vertTitleAndTx">
  <p:cSld name="VERTICAL_TITLE_AND_VERTICAL_TEXT">
    <p:spTree>
      <p:nvGrpSpPr>
        <p:cNvPr id="877" name="Shape 877"/>
        <p:cNvGrpSpPr/>
        <p:nvPr/>
      </p:nvGrpSpPr>
      <p:grpSpPr>
        <a:xfrm>
          <a:off x="0" y="0"/>
          <a:ext cx="0" cy="0"/>
          <a:chOff x="0" y="0"/>
          <a:chExt cx="0" cy="0"/>
        </a:xfrm>
      </p:grpSpPr>
      <p:sp>
        <p:nvSpPr>
          <p:cNvPr id="878" name="Google Shape;878;p18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9" name="Google Shape;879;p18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0" name="Google Shape;880;p1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1" name="Google Shape;881;p1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2" name="Google Shape;882;p1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slide layout">
  <p:cSld name="Contents slide layout">
    <p:spTree>
      <p:nvGrpSpPr>
        <p:cNvPr id="883" name="Shape 883"/>
        <p:cNvGrpSpPr/>
        <p:nvPr/>
      </p:nvGrpSpPr>
      <p:grpSpPr>
        <a:xfrm>
          <a:off x="0" y="0"/>
          <a:ext cx="0" cy="0"/>
          <a:chOff x="0" y="0"/>
          <a:chExt cx="0" cy="0"/>
        </a:xfrm>
      </p:grpSpPr>
      <p:sp>
        <p:nvSpPr>
          <p:cNvPr id="884" name="Google Shape;884;p181"/>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262626"/>
              </a:buClr>
              <a:buSzPts val="5400"/>
              <a:buNone/>
              <a:defRPr b="0" sz="5400">
                <a:solidFill>
                  <a:srgbClr val="26262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İçerik" type="obj">
  <p:cSld name="OBJECT">
    <p:spTree>
      <p:nvGrpSpPr>
        <p:cNvPr id="94" name="Shape 94"/>
        <p:cNvGrpSpPr/>
        <p:nvPr/>
      </p:nvGrpSpPr>
      <p:grpSpPr>
        <a:xfrm>
          <a:off x="0" y="0"/>
          <a:ext cx="0" cy="0"/>
          <a:chOff x="0" y="0"/>
          <a:chExt cx="0" cy="0"/>
        </a:xfrm>
      </p:grpSpPr>
      <p:sp>
        <p:nvSpPr>
          <p:cNvPr id="95" name="Google Shape;95;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9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ölüm Üstbilgisi" type="secHead">
  <p:cSld name="SECTION_HEADER">
    <p:spTree>
      <p:nvGrpSpPr>
        <p:cNvPr id="100" name="Shape 100"/>
        <p:cNvGrpSpPr/>
        <p:nvPr/>
      </p:nvGrpSpPr>
      <p:grpSpPr>
        <a:xfrm>
          <a:off x="0" y="0"/>
          <a:ext cx="0" cy="0"/>
          <a:chOff x="0" y="0"/>
          <a:chExt cx="0" cy="0"/>
        </a:xfrm>
      </p:grpSpPr>
      <p:sp>
        <p:nvSpPr>
          <p:cNvPr id="101" name="Google Shape;101;p9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9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3" name="Google Shape;103;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ki İçerik" type="twoObj">
  <p:cSld name="TWO_OBJECTS">
    <p:spTree>
      <p:nvGrpSpPr>
        <p:cNvPr id="106" name="Shape 106"/>
        <p:cNvGrpSpPr/>
        <p:nvPr/>
      </p:nvGrpSpPr>
      <p:grpSpPr>
        <a:xfrm>
          <a:off x="0" y="0"/>
          <a:ext cx="0" cy="0"/>
          <a:chOff x="0" y="0"/>
          <a:chExt cx="0" cy="0"/>
        </a:xfrm>
      </p:grpSpPr>
      <p:sp>
        <p:nvSpPr>
          <p:cNvPr id="107" name="Google Shape;107;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9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9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arşılaştırma" type="twoTxTwoObj">
  <p:cSld name="TWO_OBJECTS_WITH_TEXT">
    <p:spTree>
      <p:nvGrpSpPr>
        <p:cNvPr id="113" name="Shape 113"/>
        <p:cNvGrpSpPr/>
        <p:nvPr/>
      </p:nvGrpSpPr>
      <p:grpSpPr>
        <a:xfrm>
          <a:off x="0" y="0"/>
          <a:ext cx="0" cy="0"/>
          <a:chOff x="0" y="0"/>
          <a:chExt cx="0" cy="0"/>
        </a:xfrm>
      </p:grpSpPr>
      <p:sp>
        <p:nvSpPr>
          <p:cNvPr id="114" name="Google Shape;114;p9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9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 name="Google Shape;116;p9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9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9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alnızca Başlık" type="titleOnly">
  <p:cSld name="TITLE_ONLY">
    <p:spTree>
      <p:nvGrpSpPr>
        <p:cNvPr id="122" name="Shape 122"/>
        <p:cNvGrpSpPr/>
        <p:nvPr/>
      </p:nvGrpSpPr>
      <p:grpSpPr>
        <a:xfrm>
          <a:off x="0" y="0"/>
          <a:ext cx="0" cy="0"/>
          <a:chOff x="0" y="0"/>
          <a:chExt cx="0" cy="0"/>
        </a:xfrm>
      </p:grpSpPr>
      <p:sp>
        <p:nvSpPr>
          <p:cNvPr id="123" name="Google Shape;123;p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ş" type="blank">
  <p:cSld name="BLANK">
    <p:spTree>
      <p:nvGrpSpPr>
        <p:cNvPr id="127" name="Shape 127"/>
        <p:cNvGrpSpPr/>
        <p:nvPr/>
      </p:nvGrpSpPr>
      <p:grpSpPr>
        <a:xfrm>
          <a:off x="0" y="0"/>
          <a:ext cx="0" cy="0"/>
          <a:chOff x="0" y="0"/>
          <a:chExt cx="0" cy="0"/>
        </a:xfrm>
      </p:grpSpPr>
      <p:sp>
        <p:nvSpPr>
          <p:cNvPr id="128" name="Google Shape;128;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6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1pPr>
            <a:lvl2pPr indent="0" lvl="1"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2pPr>
            <a:lvl3pPr indent="0" lvl="2"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3pPr>
            <a:lvl4pPr indent="0" lvl="3"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4pPr>
            <a:lvl5pPr indent="0" lvl="4"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5pPr>
            <a:lvl6pPr indent="0" lvl="5"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6pPr>
            <a:lvl7pPr indent="0" lvl="6"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7pPr>
            <a:lvl8pPr indent="0" lvl="7"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8pPr>
            <a:lvl9pPr indent="0" lvl="8"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İçerik" type="objTx">
  <p:cSld name="OBJECT_WITH_CAPTION_TEXT">
    <p:spTree>
      <p:nvGrpSpPr>
        <p:cNvPr id="131" name="Shape 131"/>
        <p:cNvGrpSpPr/>
        <p:nvPr/>
      </p:nvGrpSpPr>
      <p:grpSpPr>
        <a:xfrm>
          <a:off x="0" y="0"/>
          <a:ext cx="0" cy="0"/>
          <a:chOff x="0" y="0"/>
          <a:chExt cx="0" cy="0"/>
        </a:xfrm>
      </p:grpSpPr>
      <p:sp>
        <p:nvSpPr>
          <p:cNvPr id="132" name="Google Shape;132;p10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10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4" name="Google Shape;134;p10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5" name="Google Shape;135;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Resim" type="picTx">
  <p:cSld name="PICTURE_WITH_CAPTION_TEXT">
    <p:spTree>
      <p:nvGrpSpPr>
        <p:cNvPr id="138" name="Shape 138"/>
        <p:cNvGrpSpPr/>
        <p:nvPr/>
      </p:nvGrpSpPr>
      <p:grpSpPr>
        <a:xfrm>
          <a:off x="0" y="0"/>
          <a:ext cx="0" cy="0"/>
          <a:chOff x="0" y="0"/>
          <a:chExt cx="0" cy="0"/>
        </a:xfrm>
      </p:grpSpPr>
      <p:sp>
        <p:nvSpPr>
          <p:cNvPr id="139" name="Google Shape;139;p10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10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1" name="Google Shape;141;p10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2" name="Google Shape;142;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Dikey Metin" type="vertTx">
  <p:cSld name="VERTICAL_TEXT">
    <p:spTree>
      <p:nvGrpSpPr>
        <p:cNvPr id="145" name="Shape 145"/>
        <p:cNvGrpSpPr/>
        <p:nvPr/>
      </p:nvGrpSpPr>
      <p:grpSpPr>
        <a:xfrm>
          <a:off x="0" y="0"/>
          <a:ext cx="0" cy="0"/>
          <a:chOff x="0" y="0"/>
          <a:chExt cx="0" cy="0"/>
        </a:xfrm>
      </p:grpSpPr>
      <p:sp>
        <p:nvSpPr>
          <p:cNvPr id="146" name="Google Shape;146;p1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10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key Başlık ve Metin" type="vertTitleAndTx">
  <p:cSld name="VERTICAL_TITLE_AND_VERTICAL_TEXT">
    <p:spTree>
      <p:nvGrpSpPr>
        <p:cNvPr id="151" name="Shape 151"/>
        <p:cNvGrpSpPr/>
        <p:nvPr/>
      </p:nvGrpSpPr>
      <p:grpSpPr>
        <a:xfrm>
          <a:off x="0" y="0"/>
          <a:ext cx="0" cy="0"/>
          <a:chOff x="0" y="0"/>
          <a:chExt cx="0" cy="0"/>
        </a:xfrm>
      </p:grpSpPr>
      <p:sp>
        <p:nvSpPr>
          <p:cNvPr id="152" name="Google Shape;152;p10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10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İçerik" type="obj">
  <p:cSld name="OBJECT">
    <p:spTree>
      <p:nvGrpSpPr>
        <p:cNvPr id="163" name="Shape 163"/>
        <p:cNvGrpSpPr/>
        <p:nvPr/>
      </p:nvGrpSpPr>
      <p:grpSpPr>
        <a:xfrm>
          <a:off x="0" y="0"/>
          <a:ext cx="0" cy="0"/>
          <a:chOff x="0" y="0"/>
          <a:chExt cx="0" cy="0"/>
        </a:xfrm>
      </p:grpSpPr>
      <p:sp>
        <p:nvSpPr>
          <p:cNvPr id="164" name="Google Shape;16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Slaydı" type="title">
  <p:cSld name="TITLE">
    <p:spTree>
      <p:nvGrpSpPr>
        <p:cNvPr id="169" name="Shape 169"/>
        <p:cNvGrpSpPr/>
        <p:nvPr/>
      </p:nvGrpSpPr>
      <p:grpSpPr>
        <a:xfrm>
          <a:off x="0" y="0"/>
          <a:ext cx="0" cy="0"/>
          <a:chOff x="0" y="0"/>
          <a:chExt cx="0" cy="0"/>
        </a:xfrm>
      </p:grpSpPr>
      <p:sp>
        <p:nvSpPr>
          <p:cNvPr id="170" name="Google Shape;170;p10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10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2" name="Google Shape;172;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ölüm Üstbilgisi" type="secHead">
  <p:cSld name="SECTION_HEADER">
    <p:spTree>
      <p:nvGrpSpPr>
        <p:cNvPr id="175" name="Shape 175"/>
        <p:cNvGrpSpPr/>
        <p:nvPr/>
      </p:nvGrpSpPr>
      <p:grpSpPr>
        <a:xfrm>
          <a:off x="0" y="0"/>
          <a:ext cx="0" cy="0"/>
          <a:chOff x="0" y="0"/>
          <a:chExt cx="0" cy="0"/>
        </a:xfrm>
      </p:grpSpPr>
      <p:sp>
        <p:nvSpPr>
          <p:cNvPr id="176" name="Google Shape;176;p10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10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78" name="Google Shape;178;p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ki İçerik" type="twoObj">
  <p:cSld name="TWO_OBJECTS">
    <p:spTree>
      <p:nvGrpSpPr>
        <p:cNvPr id="181" name="Shape 181"/>
        <p:cNvGrpSpPr/>
        <p:nvPr/>
      </p:nvGrpSpPr>
      <p:grpSpPr>
        <a:xfrm>
          <a:off x="0" y="0"/>
          <a:ext cx="0" cy="0"/>
          <a:chOff x="0" y="0"/>
          <a:chExt cx="0" cy="0"/>
        </a:xfrm>
      </p:grpSpPr>
      <p:sp>
        <p:nvSpPr>
          <p:cNvPr id="182" name="Google Shape;182;p1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10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10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arşılaştırma" type="twoTxTwoObj">
  <p:cSld name="TWO_OBJECTS_WITH_TEXT">
    <p:spTree>
      <p:nvGrpSpPr>
        <p:cNvPr id="188" name="Shape 188"/>
        <p:cNvGrpSpPr/>
        <p:nvPr/>
      </p:nvGrpSpPr>
      <p:grpSpPr>
        <a:xfrm>
          <a:off x="0" y="0"/>
          <a:ext cx="0" cy="0"/>
          <a:chOff x="0" y="0"/>
          <a:chExt cx="0" cy="0"/>
        </a:xfrm>
      </p:grpSpPr>
      <p:sp>
        <p:nvSpPr>
          <p:cNvPr id="189" name="Google Shape;189;p10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10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1" name="Google Shape;191;p10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10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3" name="Google Shape;193;p10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alnızca Başlık" type="titleOnly">
  <p:cSld name="TITLE_ONLY">
    <p:spTree>
      <p:nvGrpSpPr>
        <p:cNvPr id="197" name="Shape 197"/>
        <p:cNvGrpSpPr/>
        <p:nvPr/>
      </p:nvGrpSpPr>
      <p:grpSpPr>
        <a:xfrm>
          <a:off x="0" y="0"/>
          <a:ext cx="0" cy="0"/>
          <a:chOff x="0" y="0"/>
          <a:chExt cx="0" cy="0"/>
        </a:xfrm>
      </p:grpSpPr>
      <p:sp>
        <p:nvSpPr>
          <p:cNvPr id="198" name="Google Shape;198;p10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1pPr>
            <a:lvl2pPr indent="0" lvl="1"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2pPr>
            <a:lvl3pPr indent="0" lvl="2"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3pPr>
            <a:lvl4pPr indent="0" lvl="3"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4pPr>
            <a:lvl5pPr indent="0" lvl="4"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5pPr>
            <a:lvl6pPr indent="0" lvl="5"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6pPr>
            <a:lvl7pPr indent="0" lvl="6"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7pPr>
            <a:lvl8pPr indent="0" lvl="7"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8pPr>
            <a:lvl9pPr indent="0" lvl="8"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ş" type="blank">
  <p:cSld name="BLANK">
    <p:spTree>
      <p:nvGrpSpPr>
        <p:cNvPr id="202" name="Shape 202"/>
        <p:cNvGrpSpPr/>
        <p:nvPr/>
      </p:nvGrpSpPr>
      <p:grpSpPr>
        <a:xfrm>
          <a:off x="0" y="0"/>
          <a:ext cx="0" cy="0"/>
          <a:chOff x="0" y="0"/>
          <a:chExt cx="0" cy="0"/>
        </a:xfrm>
      </p:grpSpPr>
      <p:sp>
        <p:nvSpPr>
          <p:cNvPr id="203" name="Google Shape;203;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İçerik" type="objTx">
  <p:cSld name="OBJECT_WITH_CAPTION_TEXT">
    <p:spTree>
      <p:nvGrpSpPr>
        <p:cNvPr id="206" name="Shape 206"/>
        <p:cNvGrpSpPr/>
        <p:nvPr/>
      </p:nvGrpSpPr>
      <p:grpSpPr>
        <a:xfrm>
          <a:off x="0" y="0"/>
          <a:ext cx="0" cy="0"/>
          <a:chOff x="0" y="0"/>
          <a:chExt cx="0" cy="0"/>
        </a:xfrm>
      </p:grpSpPr>
      <p:sp>
        <p:nvSpPr>
          <p:cNvPr id="207" name="Google Shape;207;p1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8" name="Google Shape;208;p1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9" name="Google Shape;209;p1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0" name="Google Shape;210;p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Resim" type="picTx">
  <p:cSld name="PICTURE_WITH_CAPTION_TEXT">
    <p:spTree>
      <p:nvGrpSpPr>
        <p:cNvPr id="213" name="Shape 213"/>
        <p:cNvGrpSpPr/>
        <p:nvPr/>
      </p:nvGrpSpPr>
      <p:grpSpPr>
        <a:xfrm>
          <a:off x="0" y="0"/>
          <a:ext cx="0" cy="0"/>
          <a:chOff x="0" y="0"/>
          <a:chExt cx="0" cy="0"/>
        </a:xfrm>
      </p:grpSpPr>
      <p:sp>
        <p:nvSpPr>
          <p:cNvPr id="214" name="Google Shape;214;p1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11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16" name="Google Shape;216;p1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7" name="Google Shape;217;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Dikey Metin" type="vertTx">
  <p:cSld name="VERTICAL_TEXT">
    <p:spTree>
      <p:nvGrpSpPr>
        <p:cNvPr id="220" name="Shape 220"/>
        <p:cNvGrpSpPr/>
        <p:nvPr/>
      </p:nvGrpSpPr>
      <p:grpSpPr>
        <a:xfrm>
          <a:off x="0" y="0"/>
          <a:ext cx="0" cy="0"/>
          <a:chOff x="0" y="0"/>
          <a:chExt cx="0" cy="0"/>
        </a:xfrm>
      </p:grpSpPr>
      <p:sp>
        <p:nvSpPr>
          <p:cNvPr id="221" name="Google Shape;221;p1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2" name="Google Shape;222;p1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 name="Google Shape;223;p1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key Başlık ve Metin" type="vertTitleAndTx">
  <p:cSld name="VERTICAL_TITLE_AND_VERTICAL_TEXT">
    <p:spTree>
      <p:nvGrpSpPr>
        <p:cNvPr id="226" name="Shape 226"/>
        <p:cNvGrpSpPr/>
        <p:nvPr/>
      </p:nvGrpSpPr>
      <p:grpSpPr>
        <a:xfrm>
          <a:off x="0" y="0"/>
          <a:ext cx="0" cy="0"/>
          <a:chOff x="0" y="0"/>
          <a:chExt cx="0" cy="0"/>
        </a:xfrm>
      </p:grpSpPr>
      <p:sp>
        <p:nvSpPr>
          <p:cNvPr id="227" name="Google Shape;227;p1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1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1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slide layout">
  <p:cSld name="Contents slide layout">
    <p:spTree>
      <p:nvGrpSpPr>
        <p:cNvPr id="232" name="Shape 232"/>
        <p:cNvGrpSpPr/>
        <p:nvPr/>
      </p:nvGrpSpPr>
      <p:grpSpPr>
        <a:xfrm>
          <a:off x="0" y="0"/>
          <a:ext cx="0" cy="0"/>
          <a:chOff x="0" y="0"/>
          <a:chExt cx="0" cy="0"/>
        </a:xfrm>
      </p:grpSpPr>
      <p:sp>
        <p:nvSpPr>
          <p:cNvPr id="233" name="Google Shape;233;p115"/>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262626"/>
              </a:buClr>
              <a:buSzPts val="5400"/>
              <a:buNone/>
              <a:defRPr b="0" sz="5400">
                <a:solidFill>
                  <a:srgbClr val="26262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İçerik" type="obj">
  <p:cSld name="OBJECT">
    <p:spTree>
      <p:nvGrpSpPr>
        <p:cNvPr id="240" name="Shape 240"/>
        <p:cNvGrpSpPr/>
        <p:nvPr/>
      </p:nvGrpSpPr>
      <p:grpSpPr>
        <a:xfrm>
          <a:off x="0" y="0"/>
          <a:ext cx="0" cy="0"/>
          <a:chOff x="0" y="0"/>
          <a:chExt cx="0" cy="0"/>
        </a:xfrm>
      </p:grpSpPr>
      <p:sp>
        <p:nvSpPr>
          <p:cNvPr id="241" name="Google Shape;241;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Slaydı" type="title">
  <p:cSld name="TITLE">
    <p:spTree>
      <p:nvGrpSpPr>
        <p:cNvPr id="246" name="Shape 246"/>
        <p:cNvGrpSpPr/>
        <p:nvPr/>
      </p:nvGrpSpPr>
      <p:grpSpPr>
        <a:xfrm>
          <a:off x="0" y="0"/>
          <a:ext cx="0" cy="0"/>
          <a:chOff x="0" y="0"/>
          <a:chExt cx="0" cy="0"/>
        </a:xfrm>
      </p:grpSpPr>
      <p:sp>
        <p:nvSpPr>
          <p:cNvPr id="247" name="Google Shape;247;p8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8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9" name="Google Shape;249;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ölüm Üstbilgisi" type="secHead">
  <p:cSld name="SECTION_HEADER">
    <p:spTree>
      <p:nvGrpSpPr>
        <p:cNvPr id="252" name="Shape 252"/>
        <p:cNvGrpSpPr/>
        <p:nvPr/>
      </p:nvGrpSpPr>
      <p:grpSpPr>
        <a:xfrm>
          <a:off x="0" y="0"/>
          <a:ext cx="0" cy="0"/>
          <a:chOff x="0" y="0"/>
          <a:chExt cx="0" cy="0"/>
        </a:xfrm>
      </p:grpSpPr>
      <p:sp>
        <p:nvSpPr>
          <p:cNvPr id="253" name="Google Shape;253;p8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8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55" name="Google Shape;255;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ki İçerik" type="twoObj">
  <p:cSld name="TWO_OBJECTS">
    <p:spTree>
      <p:nvGrpSpPr>
        <p:cNvPr id="258" name="Shape 258"/>
        <p:cNvGrpSpPr/>
        <p:nvPr/>
      </p:nvGrpSpPr>
      <p:grpSpPr>
        <a:xfrm>
          <a:off x="0" y="0"/>
          <a:ext cx="0" cy="0"/>
          <a:chOff x="0" y="0"/>
          <a:chExt cx="0" cy="0"/>
        </a:xfrm>
      </p:grpSpPr>
      <p:sp>
        <p:nvSpPr>
          <p:cNvPr id="259" name="Google Shape;259;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8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8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6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B8C8E"/>
              </a:buClr>
              <a:buSzPts val="2400"/>
              <a:buNone/>
              <a:defRPr sz="2400">
                <a:solidFill>
                  <a:srgbClr val="8B8C8E"/>
                </a:solidFill>
              </a:defRPr>
            </a:lvl1pPr>
            <a:lvl2pPr indent="-228600" lvl="1" marL="914400" algn="l">
              <a:lnSpc>
                <a:spcPct val="90000"/>
              </a:lnSpc>
              <a:spcBef>
                <a:spcPts val="500"/>
              </a:spcBef>
              <a:spcAft>
                <a:spcPts val="0"/>
              </a:spcAft>
              <a:buClr>
                <a:srgbClr val="8B8C8E"/>
              </a:buClr>
              <a:buSzPts val="2000"/>
              <a:buNone/>
              <a:defRPr sz="2000">
                <a:solidFill>
                  <a:srgbClr val="8B8C8E"/>
                </a:solidFill>
              </a:defRPr>
            </a:lvl2pPr>
            <a:lvl3pPr indent="-228600" lvl="2" marL="1371600" algn="l">
              <a:lnSpc>
                <a:spcPct val="90000"/>
              </a:lnSpc>
              <a:spcBef>
                <a:spcPts val="500"/>
              </a:spcBef>
              <a:spcAft>
                <a:spcPts val="0"/>
              </a:spcAft>
              <a:buClr>
                <a:srgbClr val="8B8C8E"/>
              </a:buClr>
              <a:buSzPts val="1800"/>
              <a:buNone/>
              <a:defRPr sz="1800">
                <a:solidFill>
                  <a:srgbClr val="8B8C8E"/>
                </a:solidFill>
              </a:defRPr>
            </a:lvl3pPr>
            <a:lvl4pPr indent="-228600" lvl="3" marL="1828800" algn="l">
              <a:lnSpc>
                <a:spcPct val="90000"/>
              </a:lnSpc>
              <a:spcBef>
                <a:spcPts val="500"/>
              </a:spcBef>
              <a:spcAft>
                <a:spcPts val="0"/>
              </a:spcAft>
              <a:buClr>
                <a:srgbClr val="8B8C8E"/>
              </a:buClr>
              <a:buSzPts val="1600"/>
              <a:buNone/>
              <a:defRPr sz="1600">
                <a:solidFill>
                  <a:srgbClr val="8B8C8E"/>
                </a:solidFill>
              </a:defRPr>
            </a:lvl4pPr>
            <a:lvl5pPr indent="-228600" lvl="4" marL="2286000" algn="l">
              <a:lnSpc>
                <a:spcPct val="90000"/>
              </a:lnSpc>
              <a:spcBef>
                <a:spcPts val="500"/>
              </a:spcBef>
              <a:spcAft>
                <a:spcPts val="0"/>
              </a:spcAft>
              <a:buClr>
                <a:srgbClr val="8B8C8E"/>
              </a:buClr>
              <a:buSzPts val="1600"/>
              <a:buNone/>
              <a:defRPr sz="1600">
                <a:solidFill>
                  <a:srgbClr val="8B8C8E"/>
                </a:solidFill>
              </a:defRPr>
            </a:lvl5pPr>
            <a:lvl6pPr indent="-228600" lvl="5" marL="2743200" algn="l">
              <a:lnSpc>
                <a:spcPct val="90000"/>
              </a:lnSpc>
              <a:spcBef>
                <a:spcPts val="500"/>
              </a:spcBef>
              <a:spcAft>
                <a:spcPts val="0"/>
              </a:spcAft>
              <a:buClr>
                <a:srgbClr val="8B8C8E"/>
              </a:buClr>
              <a:buSzPts val="1600"/>
              <a:buNone/>
              <a:defRPr sz="1600">
                <a:solidFill>
                  <a:srgbClr val="8B8C8E"/>
                </a:solidFill>
              </a:defRPr>
            </a:lvl6pPr>
            <a:lvl7pPr indent="-228600" lvl="6" marL="3200400" algn="l">
              <a:lnSpc>
                <a:spcPct val="90000"/>
              </a:lnSpc>
              <a:spcBef>
                <a:spcPts val="500"/>
              </a:spcBef>
              <a:spcAft>
                <a:spcPts val="0"/>
              </a:spcAft>
              <a:buClr>
                <a:srgbClr val="8B8C8E"/>
              </a:buClr>
              <a:buSzPts val="1600"/>
              <a:buNone/>
              <a:defRPr sz="1600">
                <a:solidFill>
                  <a:srgbClr val="8B8C8E"/>
                </a:solidFill>
              </a:defRPr>
            </a:lvl7pPr>
            <a:lvl8pPr indent="-228600" lvl="7" marL="3657600" algn="l">
              <a:lnSpc>
                <a:spcPct val="90000"/>
              </a:lnSpc>
              <a:spcBef>
                <a:spcPts val="500"/>
              </a:spcBef>
              <a:spcAft>
                <a:spcPts val="0"/>
              </a:spcAft>
              <a:buClr>
                <a:srgbClr val="8B8C8E"/>
              </a:buClr>
              <a:buSzPts val="1600"/>
              <a:buNone/>
              <a:defRPr sz="1600">
                <a:solidFill>
                  <a:srgbClr val="8B8C8E"/>
                </a:solidFill>
              </a:defRPr>
            </a:lvl8pPr>
            <a:lvl9pPr indent="-228600" lvl="8" marL="4114800" algn="l">
              <a:lnSpc>
                <a:spcPct val="90000"/>
              </a:lnSpc>
              <a:spcBef>
                <a:spcPts val="500"/>
              </a:spcBef>
              <a:spcAft>
                <a:spcPts val="0"/>
              </a:spcAft>
              <a:buClr>
                <a:srgbClr val="8B8C8E"/>
              </a:buClr>
              <a:buSzPts val="1600"/>
              <a:buNone/>
              <a:defRPr sz="1600">
                <a:solidFill>
                  <a:srgbClr val="8B8C8E"/>
                </a:solidFill>
              </a:defRPr>
            </a:lvl9pPr>
          </a:lstStyle>
          <a:p/>
        </p:txBody>
      </p:sp>
      <p:sp>
        <p:nvSpPr>
          <p:cNvPr id="30" name="Google Shape;30;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1pPr>
            <a:lvl2pPr indent="0" lvl="1"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2pPr>
            <a:lvl3pPr indent="0" lvl="2"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3pPr>
            <a:lvl4pPr indent="0" lvl="3"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4pPr>
            <a:lvl5pPr indent="0" lvl="4"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5pPr>
            <a:lvl6pPr indent="0" lvl="5"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6pPr>
            <a:lvl7pPr indent="0" lvl="6"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7pPr>
            <a:lvl8pPr indent="0" lvl="7"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8pPr>
            <a:lvl9pPr indent="0" lvl="8"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arşılaştırma" type="twoTxTwoObj">
  <p:cSld name="TWO_OBJECTS_WITH_TEXT">
    <p:spTree>
      <p:nvGrpSpPr>
        <p:cNvPr id="265" name="Shape 265"/>
        <p:cNvGrpSpPr/>
        <p:nvPr/>
      </p:nvGrpSpPr>
      <p:grpSpPr>
        <a:xfrm>
          <a:off x="0" y="0"/>
          <a:ext cx="0" cy="0"/>
          <a:chOff x="0" y="0"/>
          <a:chExt cx="0" cy="0"/>
        </a:xfrm>
      </p:grpSpPr>
      <p:sp>
        <p:nvSpPr>
          <p:cNvPr id="266" name="Google Shape;266;p8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 name="Google Shape;267;p8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8" name="Google Shape;268;p8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8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0" name="Google Shape;270;p8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alnızca Başlık" type="titleOnly">
  <p:cSld name="TITLE_ONLY">
    <p:spTree>
      <p:nvGrpSpPr>
        <p:cNvPr id="274" name="Shape 274"/>
        <p:cNvGrpSpPr/>
        <p:nvPr/>
      </p:nvGrpSpPr>
      <p:grpSpPr>
        <a:xfrm>
          <a:off x="0" y="0"/>
          <a:ext cx="0" cy="0"/>
          <a:chOff x="0" y="0"/>
          <a:chExt cx="0" cy="0"/>
        </a:xfrm>
      </p:grpSpPr>
      <p:sp>
        <p:nvSpPr>
          <p:cNvPr id="275" name="Google Shape;275;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ş" type="blank">
  <p:cSld name="BLANK">
    <p:spTree>
      <p:nvGrpSpPr>
        <p:cNvPr id="279" name="Shape 279"/>
        <p:cNvGrpSpPr/>
        <p:nvPr/>
      </p:nvGrpSpPr>
      <p:grpSpPr>
        <a:xfrm>
          <a:off x="0" y="0"/>
          <a:ext cx="0" cy="0"/>
          <a:chOff x="0" y="0"/>
          <a:chExt cx="0" cy="0"/>
        </a:xfrm>
      </p:grpSpPr>
      <p:sp>
        <p:nvSpPr>
          <p:cNvPr id="280" name="Google Shape;280;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İçerik" type="objTx">
  <p:cSld name="OBJECT_WITH_CAPTION_TEXT">
    <p:spTree>
      <p:nvGrpSpPr>
        <p:cNvPr id="283" name="Shape 283"/>
        <p:cNvGrpSpPr/>
        <p:nvPr/>
      </p:nvGrpSpPr>
      <p:grpSpPr>
        <a:xfrm>
          <a:off x="0" y="0"/>
          <a:ext cx="0" cy="0"/>
          <a:chOff x="0" y="0"/>
          <a:chExt cx="0" cy="0"/>
        </a:xfrm>
      </p:grpSpPr>
      <p:sp>
        <p:nvSpPr>
          <p:cNvPr id="284" name="Google Shape;284;p9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5" name="Google Shape;285;p9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6" name="Google Shape;286;p9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7" name="Google Shape;287;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Resim" type="picTx">
  <p:cSld name="PICTURE_WITH_CAPTION_TEXT">
    <p:spTree>
      <p:nvGrpSpPr>
        <p:cNvPr id="290" name="Shape 290"/>
        <p:cNvGrpSpPr/>
        <p:nvPr/>
      </p:nvGrpSpPr>
      <p:grpSpPr>
        <a:xfrm>
          <a:off x="0" y="0"/>
          <a:ext cx="0" cy="0"/>
          <a:chOff x="0" y="0"/>
          <a:chExt cx="0" cy="0"/>
        </a:xfrm>
      </p:grpSpPr>
      <p:sp>
        <p:nvSpPr>
          <p:cNvPr id="291" name="Google Shape;291;p9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2" name="Google Shape;292;p91"/>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93" name="Google Shape;293;p9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4" name="Google Shape;294;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5" name="Google Shape;295;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Dikey Metin" type="vertTx">
  <p:cSld name="VERTICAL_TEXT">
    <p:spTree>
      <p:nvGrpSpPr>
        <p:cNvPr id="297" name="Shape 297"/>
        <p:cNvGrpSpPr/>
        <p:nvPr/>
      </p:nvGrpSpPr>
      <p:grpSpPr>
        <a:xfrm>
          <a:off x="0" y="0"/>
          <a:ext cx="0" cy="0"/>
          <a:chOff x="0" y="0"/>
          <a:chExt cx="0" cy="0"/>
        </a:xfrm>
      </p:grpSpPr>
      <p:sp>
        <p:nvSpPr>
          <p:cNvPr id="298" name="Google Shape;298;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9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key Başlık ve Metin" type="vertTitleAndTx">
  <p:cSld name="VERTICAL_TITLE_AND_VERTICAL_TEXT">
    <p:spTree>
      <p:nvGrpSpPr>
        <p:cNvPr id="303" name="Shape 303"/>
        <p:cNvGrpSpPr/>
        <p:nvPr/>
      </p:nvGrpSpPr>
      <p:grpSpPr>
        <a:xfrm>
          <a:off x="0" y="0"/>
          <a:ext cx="0" cy="0"/>
          <a:chOff x="0" y="0"/>
          <a:chExt cx="0" cy="0"/>
        </a:xfrm>
      </p:grpSpPr>
      <p:sp>
        <p:nvSpPr>
          <p:cNvPr id="304" name="Google Shape;304;p9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9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slide layout">
  <p:cSld name="Contents slide layout">
    <p:spTree>
      <p:nvGrpSpPr>
        <p:cNvPr id="309" name="Shape 309"/>
        <p:cNvGrpSpPr/>
        <p:nvPr/>
      </p:nvGrpSpPr>
      <p:grpSpPr>
        <a:xfrm>
          <a:off x="0" y="0"/>
          <a:ext cx="0" cy="0"/>
          <a:chOff x="0" y="0"/>
          <a:chExt cx="0" cy="0"/>
        </a:xfrm>
      </p:grpSpPr>
      <p:sp>
        <p:nvSpPr>
          <p:cNvPr id="310" name="Google Shape;310;p94"/>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262626"/>
              </a:buClr>
              <a:buSzPts val="5400"/>
              <a:buNone/>
              <a:defRPr b="0" sz="5400">
                <a:solidFill>
                  <a:srgbClr val="26262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17" name="Shape 317"/>
        <p:cNvGrpSpPr/>
        <p:nvPr/>
      </p:nvGrpSpPr>
      <p:grpSpPr>
        <a:xfrm>
          <a:off x="0" y="0"/>
          <a:ext cx="0" cy="0"/>
          <a:chOff x="0" y="0"/>
          <a:chExt cx="0" cy="0"/>
        </a:xfrm>
      </p:grpSpPr>
      <p:sp>
        <p:nvSpPr>
          <p:cNvPr id="318" name="Google Shape;318;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21" name="Shape 321"/>
        <p:cNvGrpSpPr/>
        <p:nvPr/>
      </p:nvGrpSpPr>
      <p:grpSpPr>
        <a:xfrm>
          <a:off x="0" y="0"/>
          <a:ext cx="0" cy="0"/>
          <a:chOff x="0" y="0"/>
          <a:chExt cx="0" cy="0"/>
        </a:xfrm>
      </p:grpSpPr>
      <p:sp>
        <p:nvSpPr>
          <p:cNvPr id="322" name="Google Shape;322;p7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7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4" name="Google Shape;324;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1pPr>
            <a:lvl2pPr indent="0" lvl="1"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2pPr>
            <a:lvl3pPr indent="0" lvl="2"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3pPr>
            <a:lvl4pPr indent="0" lvl="3"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4pPr>
            <a:lvl5pPr indent="0" lvl="4"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5pPr>
            <a:lvl6pPr indent="0" lvl="5"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6pPr>
            <a:lvl7pPr indent="0" lvl="6"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7pPr>
            <a:lvl8pPr indent="0" lvl="7"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8pPr>
            <a:lvl9pPr indent="0" lvl="8"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27" name="Shape 327"/>
        <p:cNvGrpSpPr/>
        <p:nvPr/>
      </p:nvGrpSpPr>
      <p:grpSpPr>
        <a:xfrm>
          <a:off x="0" y="0"/>
          <a:ext cx="0" cy="0"/>
          <a:chOff x="0" y="0"/>
          <a:chExt cx="0" cy="0"/>
        </a:xfrm>
      </p:grpSpPr>
      <p:sp>
        <p:nvSpPr>
          <p:cNvPr id="328" name="Google Shape;328;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 name="Google Shape;329;p7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33" name="Shape 333"/>
        <p:cNvGrpSpPr/>
        <p:nvPr/>
      </p:nvGrpSpPr>
      <p:grpSpPr>
        <a:xfrm>
          <a:off x="0" y="0"/>
          <a:ext cx="0" cy="0"/>
          <a:chOff x="0" y="0"/>
          <a:chExt cx="0" cy="0"/>
        </a:xfrm>
      </p:grpSpPr>
      <p:sp>
        <p:nvSpPr>
          <p:cNvPr id="334" name="Google Shape;334;p7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7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6" name="Google Shape;336;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9" name="Shape 339"/>
        <p:cNvGrpSpPr/>
        <p:nvPr/>
      </p:nvGrpSpPr>
      <p:grpSpPr>
        <a:xfrm>
          <a:off x="0" y="0"/>
          <a:ext cx="0" cy="0"/>
          <a:chOff x="0" y="0"/>
          <a:chExt cx="0" cy="0"/>
        </a:xfrm>
      </p:grpSpPr>
      <p:sp>
        <p:nvSpPr>
          <p:cNvPr id="340" name="Google Shape;340;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1" name="Google Shape;341;p7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7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46" name="Shape 346"/>
        <p:cNvGrpSpPr/>
        <p:nvPr/>
      </p:nvGrpSpPr>
      <p:grpSpPr>
        <a:xfrm>
          <a:off x="0" y="0"/>
          <a:ext cx="0" cy="0"/>
          <a:chOff x="0" y="0"/>
          <a:chExt cx="0" cy="0"/>
        </a:xfrm>
      </p:grpSpPr>
      <p:sp>
        <p:nvSpPr>
          <p:cNvPr id="347" name="Google Shape;347;p7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7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9" name="Google Shape;349;p7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7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1" name="Google Shape;351;p7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5" name="Shape 355"/>
        <p:cNvGrpSpPr/>
        <p:nvPr/>
      </p:nvGrpSpPr>
      <p:grpSpPr>
        <a:xfrm>
          <a:off x="0" y="0"/>
          <a:ext cx="0" cy="0"/>
          <a:chOff x="0" y="0"/>
          <a:chExt cx="0" cy="0"/>
        </a:xfrm>
      </p:grpSpPr>
      <p:sp>
        <p:nvSpPr>
          <p:cNvPr id="356" name="Google Shape;35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 name="Google Shape;357;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60" name="Shape 360"/>
        <p:cNvGrpSpPr/>
        <p:nvPr/>
      </p:nvGrpSpPr>
      <p:grpSpPr>
        <a:xfrm>
          <a:off x="0" y="0"/>
          <a:ext cx="0" cy="0"/>
          <a:chOff x="0" y="0"/>
          <a:chExt cx="0" cy="0"/>
        </a:xfrm>
      </p:grpSpPr>
      <p:sp>
        <p:nvSpPr>
          <p:cNvPr id="361" name="Google Shape;361;p8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2" name="Google Shape;362;p8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63" name="Google Shape;363;p8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4" name="Google Shape;36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67" name="Shape 367"/>
        <p:cNvGrpSpPr/>
        <p:nvPr/>
      </p:nvGrpSpPr>
      <p:grpSpPr>
        <a:xfrm>
          <a:off x="0" y="0"/>
          <a:ext cx="0" cy="0"/>
          <a:chOff x="0" y="0"/>
          <a:chExt cx="0" cy="0"/>
        </a:xfrm>
      </p:grpSpPr>
      <p:sp>
        <p:nvSpPr>
          <p:cNvPr id="368" name="Google Shape;368;p8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p81"/>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70" name="Google Shape;370;p8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1" name="Google Shape;37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74" name="Shape 374"/>
        <p:cNvGrpSpPr/>
        <p:nvPr/>
      </p:nvGrpSpPr>
      <p:grpSpPr>
        <a:xfrm>
          <a:off x="0" y="0"/>
          <a:ext cx="0" cy="0"/>
          <a:chOff x="0" y="0"/>
          <a:chExt cx="0" cy="0"/>
        </a:xfrm>
      </p:grpSpPr>
      <p:sp>
        <p:nvSpPr>
          <p:cNvPr id="375" name="Google Shape;375;p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 name="Google Shape;376;p8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80" name="Shape 380"/>
        <p:cNvGrpSpPr/>
        <p:nvPr/>
      </p:nvGrpSpPr>
      <p:grpSpPr>
        <a:xfrm>
          <a:off x="0" y="0"/>
          <a:ext cx="0" cy="0"/>
          <a:chOff x="0" y="0"/>
          <a:chExt cx="0" cy="0"/>
        </a:xfrm>
      </p:grpSpPr>
      <p:sp>
        <p:nvSpPr>
          <p:cNvPr id="381" name="Google Shape;381;p8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2" name="Google Shape;382;p8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 name="Google Shape;383;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92" name="Shape 392"/>
        <p:cNvGrpSpPr/>
        <p:nvPr/>
      </p:nvGrpSpPr>
      <p:grpSpPr>
        <a:xfrm>
          <a:off x="0" y="0"/>
          <a:ext cx="0" cy="0"/>
          <a:chOff x="0" y="0"/>
          <a:chExt cx="0" cy="0"/>
        </a:xfrm>
      </p:grpSpPr>
      <p:sp>
        <p:nvSpPr>
          <p:cNvPr id="393" name="Google Shape;393;p4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4" name="Google Shape;394;p4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5" name="Google Shape;395;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6" name="Google Shape;396;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7" name="Google Shape;397;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6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1pPr>
            <a:lvl2pPr indent="0" lvl="1"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2pPr>
            <a:lvl3pPr indent="0" lvl="2"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3pPr>
            <a:lvl4pPr indent="0" lvl="3"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4pPr>
            <a:lvl5pPr indent="0" lvl="4"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5pPr>
            <a:lvl6pPr indent="0" lvl="5"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6pPr>
            <a:lvl7pPr indent="0" lvl="6"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7pPr>
            <a:lvl8pPr indent="0" lvl="7"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8pPr>
            <a:lvl9pPr indent="0" lvl="8"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98" name="Shape 398"/>
        <p:cNvGrpSpPr/>
        <p:nvPr/>
      </p:nvGrpSpPr>
      <p:grpSpPr>
        <a:xfrm>
          <a:off x="0" y="0"/>
          <a:ext cx="0" cy="0"/>
          <a:chOff x="0" y="0"/>
          <a:chExt cx="0" cy="0"/>
        </a:xfrm>
      </p:grpSpPr>
      <p:sp>
        <p:nvSpPr>
          <p:cNvPr id="399" name="Google Shape;399;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 name="Google Shape;401;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04" name="Shape 404"/>
        <p:cNvGrpSpPr/>
        <p:nvPr/>
      </p:nvGrpSpPr>
      <p:grpSpPr>
        <a:xfrm>
          <a:off x="0" y="0"/>
          <a:ext cx="0" cy="0"/>
          <a:chOff x="0" y="0"/>
          <a:chExt cx="0" cy="0"/>
        </a:xfrm>
      </p:grpSpPr>
      <p:sp>
        <p:nvSpPr>
          <p:cNvPr id="405" name="Google Shape;405;p1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6" name="Google Shape;406;p1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7" name="Google Shape;407;p1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8" name="Google Shape;408;p1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1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10" name="Shape 410"/>
        <p:cNvGrpSpPr/>
        <p:nvPr/>
      </p:nvGrpSpPr>
      <p:grpSpPr>
        <a:xfrm>
          <a:off x="0" y="0"/>
          <a:ext cx="0" cy="0"/>
          <a:chOff x="0" y="0"/>
          <a:chExt cx="0" cy="0"/>
        </a:xfrm>
      </p:grpSpPr>
      <p:sp>
        <p:nvSpPr>
          <p:cNvPr id="411" name="Google Shape;411;p1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2" name="Google Shape;412;p1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1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1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1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6" name="Google Shape;416;p1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17" name="Shape 417"/>
        <p:cNvGrpSpPr/>
        <p:nvPr/>
      </p:nvGrpSpPr>
      <p:grpSpPr>
        <a:xfrm>
          <a:off x="0" y="0"/>
          <a:ext cx="0" cy="0"/>
          <a:chOff x="0" y="0"/>
          <a:chExt cx="0" cy="0"/>
        </a:xfrm>
      </p:grpSpPr>
      <p:sp>
        <p:nvSpPr>
          <p:cNvPr id="418" name="Google Shape;418;p1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9" name="Google Shape;419;p1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0" name="Google Shape;420;p1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 name="Google Shape;421;p1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2" name="Google Shape;422;p1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 name="Google Shape;423;p1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4" name="Google Shape;424;p1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5" name="Google Shape;425;p1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26" name="Shape 426"/>
        <p:cNvGrpSpPr/>
        <p:nvPr/>
      </p:nvGrpSpPr>
      <p:grpSpPr>
        <a:xfrm>
          <a:off x="0" y="0"/>
          <a:ext cx="0" cy="0"/>
          <a:chOff x="0" y="0"/>
          <a:chExt cx="0" cy="0"/>
        </a:xfrm>
      </p:grpSpPr>
      <p:sp>
        <p:nvSpPr>
          <p:cNvPr id="427" name="Google Shape;427;p1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8" name="Google Shape;428;p1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9" name="Google Shape;429;p1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0" name="Google Shape;430;p1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31" name="Shape 431"/>
        <p:cNvGrpSpPr/>
        <p:nvPr/>
      </p:nvGrpSpPr>
      <p:grpSpPr>
        <a:xfrm>
          <a:off x="0" y="0"/>
          <a:ext cx="0" cy="0"/>
          <a:chOff x="0" y="0"/>
          <a:chExt cx="0" cy="0"/>
        </a:xfrm>
      </p:grpSpPr>
      <p:sp>
        <p:nvSpPr>
          <p:cNvPr id="432" name="Google Shape;432;p1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1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1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35" name="Shape 435"/>
        <p:cNvGrpSpPr/>
        <p:nvPr/>
      </p:nvGrpSpPr>
      <p:grpSpPr>
        <a:xfrm>
          <a:off x="0" y="0"/>
          <a:ext cx="0" cy="0"/>
          <a:chOff x="0" y="0"/>
          <a:chExt cx="0" cy="0"/>
        </a:xfrm>
      </p:grpSpPr>
      <p:sp>
        <p:nvSpPr>
          <p:cNvPr id="436" name="Google Shape;436;p1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7" name="Google Shape;437;p1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38" name="Google Shape;438;p1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9" name="Google Shape;439;p1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p1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1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442" name="Shape 442"/>
        <p:cNvGrpSpPr/>
        <p:nvPr/>
      </p:nvGrpSpPr>
      <p:grpSpPr>
        <a:xfrm>
          <a:off x="0" y="0"/>
          <a:ext cx="0" cy="0"/>
          <a:chOff x="0" y="0"/>
          <a:chExt cx="0" cy="0"/>
        </a:xfrm>
      </p:grpSpPr>
      <p:sp>
        <p:nvSpPr>
          <p:cNvPr id="443" name="Google Shape;443;p1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4" name="Google Shape;444;p12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45" name="Google Shape;445;p1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6" name="Google Shape;446;p1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7" name="Google Shape;447;p1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8" name="Google Shape;448;p1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449" name="Shape 449"/>
        <p:cNvGrpSpPr/>
        <p:nvPr/>
      </p:nvGrpSpPr>
      <p:grpSpPr>
        <a:xfrm>
          <a:off x="0" y="0"/>
          <a:ext cx="0" cy="0"/>
          <a:chOff x="0" y="0"/>
          <a:chExt cx="0" cy="0"/>
        </a:xfrm>
      </p:grpSpPr>
      <p:sp>
        <p:nvSpPr>
          <p:cNvPr id="450" name="Google Shape;450;p1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1" name="Google Shape;451;p1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2" name="Google Shape;452;p1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1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1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455" name="Shape 455"/>
        <p:cNvGrpSpPr/>
        <p:nvPr/>
      </p:nvGrpSpPr>
      <p:grpSpPr>
        <a:xfrm>
          <a:off x="0" y="0"/>
          <a:ext cx="0" cy="0"/>
          <a:chOff x="0" y="0"/>
          <a:chExt cx="0" cy="0"/>
        </a:xfrm>
      </p:grpSpPr>
      <p:sp>
        <p:nvSpPr>
          <p:cNvPr id="456" name="Google Shape;456;p1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7" name="Google Shape;457;p1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1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9" name="Google Shape;459;p1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0" name="Google Shape;460;p1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1pPr>
            <a:lvl2pPr indent="0" lvl="1"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2pPr>
            <a:lvl3pPr indent="0" lvl="2"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3pPr>
            <a:lvl4pPr indent="0" lvl="3"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4pPr>
            <a:lvl5pPr indent="0" lvl="4"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5pPr>
            <a:lvl6pPr indent="0" lvl="5"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6pPr>
            <a:lvl7pPr indent="0" lvl="6"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7pPr>
            <a:lvl8pPr indent="0" lvl="7"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8pPr>
            <a:lvl9pPr indent="0" lvl="8"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67" name="Shape 467"/>
        <p:cNvGrpSpPr/>
        <p:nvPr/>
      </p:nvGrpSpPr>
      <p:grpSpPr>
        <a:xfrm>
          <a:off x="0" y="0"/>
          <a:ext cx="0" cy="0"/>
          <a:chOff x="0" y="0"/>
          <a:chExt cx="0" cy="0"/>
        </a:xfrm>
      </p:grpSpPr>
      <p:sp>
        <p:nvSpPr>
          <p:cNvPr id="468" name="Google Shape;468;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9" name="Google Shape;469;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0" name="Google Shape;470;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1" name="Google Shape;471;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2" name="Google Shape;472;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73" name="Shape 473"/>
        <p:cNvGrpSpPr/>
        <p:nvPr/>
      </p:nvGrpSpPr>
      <p:grpSpPr>
        <a:xfrm>
          <a:off x="0" y="0"/>
          <a:ext cx="0" cy="0"/>
          <a:chOff x="0" y="0"/>
          <a:chExt cx="0" cy="0"/>
        </a:xfrm>
      </p:grpSpPr>
      <p:sp>
        <p:nvSpPr>
          <p:cNvPr id="474" name="Google Shape;474;p1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5" name="Google Shape;475;p1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76" name="Google Shape;476;p1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7" name="Google Shape;477;p1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8" name="Google Shape;478;p1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79" name="Shape 479"/>
        <p:cNvGrpSpPr/>
        <p:nvPr/>
      </p:nvGrpSpPr>
      <p:grpSpPr>
        <a:xfrm>
          <a:off x="0" y="0"/>
          <a:ext cx="0" cy="0"/>
          <a:chOff x="0" y="0"/>
          <a:chExt cx="0" cy="0"/>
        </a:xfrm>
      </p:grpSpPr>
      <p:sp>
        <p:nvSpPr>
          <p:cNvPr id="480" name="Google Shape;480;p12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1" name="Google Shape;481;p12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82" name="Google Shape;482;p1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3" name="Google Shape;483;p1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4" name="Google Shape;484;p1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85" name="Shape 485"/>
        <p:cNvGrpSpPr/>
        <p:nvPr/>
      </p:nvGrpSpPr>
      <p:grpSpPr>
        <a:xfrm>
          <a:off x="0" y="0"/>
          <a:ext cx="0" cy="0"/>
          <a:chOff x="0" y="0"/>
          <a:chExt cx="0" cy="0"/>
        </a:xfrm>
      </p:grpSpPr>
      <p:sp>
        <p:nvSpPr>
          <p:cNvPr id="486" name="Google Shape;486;p1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7" name="Google Shape;487;p12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8" name="Google Shape;488;p12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p1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0" name="Google Shape;490;p1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1" name="Google Shape;491;p1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92" name="Shape 492"/>
        <p:cNvGrpSpPr/>
        <p:nvPr/>
      </p:nvGrpSpPr>
      <p:grpSpPr>
        <a:xfrm>
          <a:off x="0" y="0"/>
          <a:ext cx="0" cy="0"/>
          <a:chOff x="0" y="0"/>
          <a:chExt cx="0" cy="0"/>
        </a:xfrm>
      </p:grpSpPr>
      <p:sp>
        <p:nvSpPr>
          <p:cNvPr id="493" name="Google Shape;493;p12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4" name="Google Shape;494;p12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5" name="Google Shape;495;p12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6" name="Google Shape;496;p12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7" name="Google Shape;497;p12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p1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9" name="Google Shape;499;p1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0" name="Google Shape;500;p1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01" name="Shape 501"/>
        <p:cNvGrpSpPr/>
        <p:nvPr/>
      </p:nvGrpSpPr>
      <p:grpSpPr>
        <a:xfrm>
          <a:off x="0" y="0"/>
          <a:ext cx="0" cy="0"/>
          <a:chOff x="0" y="0"/>
          <a:chExt cx="0" cy="0"/>
        </a:xfrm>
      </p:grpSpPr>
      <p:sp>
        <p:nvSpPr>
          <p:cNvPr id="502" name="Google Shape;502;p1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3" name="Google Shape;503;p1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4" name="Google Shape;504;p1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5" name="Google Shape;505;p1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6" name="Shape 506"/>
        <p:cNvGrpSpPr/>
        <p:nvPr/>
      </p:nvGrpSpPr>
      <p:grpSpPr>
        <a:xfrm>
          <a:off x="0" y="0"/>
          <a:ext cx="0" cy="0"/>
          <a:chOff x="0" y="0"/>
          <a:chExt cx="0" cy="0"/>
        </a:xfrm>
      </p:grpSpPr>
      <p:sp>
        <p:nvSpPr>
          <p:cNvPr id="507" name="Google Shape;507;p1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8" name="Google Shape;508;p1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1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10" name="Shape 510"/>
        <p:cNvGrpSpPr/>
        <p:nvPr/>
      </p:nvGrpSpPr>
      <p:grpSpPr>
        <a:xfrm>
          <a:off x="0" y="0"/>
          <a:ext cx="0" cy="0"/>
          <a:chOff x="0" y="0"/>
          <a:chExt cx="0" cy="0"/>
        </a:xfrm>
      </p:grpSpPr>
      <p:sp>
        <p:nvSpPr>
          <p:cNvPr id="511" name="Google Shape;511;p1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2" name="Google Shape;512;p13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13" name="Google Shape;513;p13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4" name="Google Shape;514;p1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p1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6" name="Google Shape;516;p1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17" name="Shape 517"/>
        <p:cNvGrpSpPr/>
        <p:nvPr/>
      </p:nvGrpSpPr>
      <p:grpSpPr>
        <a:xfrm>
          <a:off x="0" y="0"/>
          <a:ext cx="0" cy="0"/>
          <a:chOff x="0" y="0"/>
          <a:chExt cx="0" cy="0"/>
        </a:xfrm>
      </p:grpSpPr>
      <p:sp>
        <p:nvSpPr>
          <p:cNvPr id="518" name="Google Shape;518;p1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9" name="Google Shape;519;p13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20" name="Google Shape;520;p13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1" name="Google Shape;521;p1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2" name="Google Shape;522;p1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1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24" name="Shape 524"/>
        <p:cNvGrpSpPr/>
        <p:nvPr/>
      </p:nvGrpSpPr>
      <p:grpSpPr>
        <a:xfrm>
          <a:off x="0" y="0"/>
          <a:ext cx="0" cy="0"/>
          <a:chOff x="0" y="0"/>
          <a:chExt cx="0" cy="0"/>
        </a:xfrm>
      </p:grpSpPr>
      <p:sp>
        <p:nvSpPr>
          <p:cNvPr id="525" name="Google Shape;525;p1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6" name="Google Shape;526;p13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1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8" name="Google Shape;528;p1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1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7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7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7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1pPr>
            <a:lvl2pPr indent="0" lvl="1"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2pPr>
            <a:lvl3pPr indent="0" lvl="2"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3pPr>
            <a:lvl4pPr indent="0" lvl="3"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4pPr>
            <a:lvl5pPr indent="0" lvl="4"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5pPr>
            <a:lvl6pPr indent="0" lvl="5"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6pPr>
            <a:lvl7pPr indent="0" lvl="6"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7pPr>
            <a:lvl8pPr indent="0" lvl="7"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8pPr>
            <a:lvl9pPr indent="0" lvl="8"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530" name="Shape 530"/>
        <p:cNvGrpSpPr/>
        <p:nvPr/>
      </p:nvGrpSpPr>
      <p:grpSpPr>
        <a:xfrm>
          <a:off x="0" y="0"/>
          <a:ext cx="0" cy="0"/>
          <a:chOff x="0" y="0"/>
          <a:chExt cx="0" cy="0"/>
        </a:xfrm>
      </p:grpSpPr>
      <p:sp>
        <p:nvSpPr>
          <p:cNvPr id="531" name="Google Shape;531;p13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2" name="Google Shape;532;p13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3" name="Google Shape;533;p1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4" name="Google Shape;534;p1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5" name="Google Shape;535;p1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İçerik" type="obj">
  <p:cSld name="OBJECT">
    <p:spTree>
      <p:nvGrpSpPr>
        <p:cNvPr id="542" name="Shape 542"/>
        <p:cNvGrpSpPr/>
        <p:nvPr/>
      </p:nvGrpSpPr>
      <p:grpSpPr>
        <a:xfrm>
          <a:off x="0" y="0"/>
          <a:ext cx="0" cy="0"/>
          <a:chOff x="0" y="0"/>
          <a:chExt cx="0" cy="0"/>
        </a:xfrm>
      </p:grpSpPr>
      <p:sp>
        <p:nvSpPr>
          <p:cNvPr id="543" name="Google Shape;543;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4" name="Google Shape;544;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6" name="Google Shape;546;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7" name="Google Shape;547;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Slaydı" type="title">
  <p:cSld name="TITLE">
    <p:spTree>
      <p:nvGrpSpPr>
        <p:cNvPr id="548" name="Shape 548"/>
        <p:cNvGrpSpPr/>
        <p:nvPr/>
      </p:nvGrpSpPr>
      <p:grpSpPr>
        <a:xfrm>
          <a:off x="0" y="0"/>
          <a:ext cx="0" cy="0"/>
          <a:chOff x="0" y="0"/>
          <a:chExt cx="0" cy="0"/>
        </a:xfrm>
      </p:grpSpPr>
      <p:sp>
        <p:nvSpPr>
          <p:cNvPr id="549" name="Google Shape;549;p1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0" name="Google Shape;550;p1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51" name="Google Shape;551;p1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2" name="Google Shape;552;p1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3" name="Google Shape;553;p1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ölüm Üstbilgisi" type="secHead">
  <p:cSld name="SECTION_HEADER">
    <p:spTree>
      <p:nvGrpSpPr>
        <p:cNvPr id="554" name="Shape 554"/>
        <p:cNvGrpSpPr/>
        <p:nvPr/>
      </p:nvGrpSpPr>
      <p:grpSpPr>
        <a:xfrm>
          <a:off x="0" y="0"/>
          <a:ext cx="0" cy="0"/>
          <a:chOff x="0" y="0"/>
          <a:chExt cx="0" cy="0"/>
        </a:xfrm>
      </p:grpSpPr>
      <p:sp>
        <p:nvSpPr>
          <p:cNvPr id="555" name="Google Shape;555;p13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6" name="Google Shape;556;p13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7" name="Google Shape;557;p1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8" name="Google Shape;558;p1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9" name="Google Shape;559;p1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ki İçerik" type="twoObj">
  <p:cSld name="TWO_OBJECTS">
    <p:spTree>
      <p:nvGrpSpPr>
        <p:cNvPr id="560" name="Shape 560"/>
        <p:cNvGrpSpPr/>
        <p:nvPr/>
      </p:nvGrpSpPr>
      <p:grpSpPr>
        <a:xfrm>
          <a:off x="0" y="0"/>
          <a:ext cx="0" cy="0"/>
          <a:chOff x="0" y="0"/>
          <a:chExt cx="0" cy="0"/>
        </a:xfrm>
      </p:grpSpPr>
      <p:sp>
        <p:nvSpPr>
          <p:cNvPr id="561" name="Google Shape;561;p1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2" name="Google Shape;562;p13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3" name="Google Shape;563;p13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4" name="Google Shape;564;p1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5" name="Google Shape;565;p1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6" name="Google Shape;566;p1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arşılaştırma" type="twoTxTwoObj">
  <p:cSld name="TWO_OBJECTS_WITH_TEXT">
    <p:spTree>
      <p:nvGrpSpPr>
        <p:cNvPr id="567" name="Shape 567"/>
        <p:cNvGrpSpPr/>
        <p:nvPr/>
      </p:nvGrpSpPr>
      <p:grpSpPr>
        <a:xfrm>
          <a:off x="0" y="0"/>
          <a:ext cx="0" cy="0"/>
          <a:chOff x="0" y="0"/>
          <a:chExt cx="0" cy="0"/>
        </a:xfrm>
      </p:grpSpPr>
      <p:sp>
        <p:nvSpPr>
          <p:cNvPr id="568" name="Google Shape;568;p13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9" name="Google Shape;569;p13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0" name="Google Shape;570;p13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13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2" name="Google Shape;572;p13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p1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4" name="Google Shape;574;p1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5" name="Google Shape;575;p1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alnızca Başlık" type="titleOnly">
  <p:cSld name="TITLE_ONLY">
    <p:spTree>
      <p:nvGrpSpPr>
        <p:cNvPr id="576" name="Shape 576"/>
        <p:cNvGrpSpPr/>
        <p:nvPr/>
      </p:nvGrpSpPr>
      <p:grpSpPr>
        <a:xfrm>
          <a:off x="0" y="0"/>
          <a:ext cx="0" cy="0"/>
          <a:chOff x="0" y="0"/>
          <a:chExt cx="0" cy="0"/>
        </a:xfrm>
      </p:grpSpPr>
      <p:sp>
        <p:nvSpPr>
          <p:cNvPr id="577" name="Google Shape;577;p1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8" name="Google Shape;578;p1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9" name="Google Shape;579;p1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0" name="Google Shape;580;p1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ş" type="blank">
  <p:cSld name="BLANK">
    <p:spTree>
      <p:nvGrpSpPr>
        <p:cNvPr id="581" name="Shape 581"/>
        <p:cNvGrpSpPr/>
        <p:nvPr/>
      </p:nvGrpSpPr>
      <p:grpSpPr>
        <a:xfrm>
          <a:off x="0" y="0"/>
          <a:ext cx="0" cy="0"/>
          <a:chOff x="0" y="0"/>
          <a:chExt cx="0" cy="0"/>
        </a:xfrm>
      </p:grpSpPr>
      <p:sp>
        <p:nvSpPr>
          <p:cNvPr id="582" name="Google Shape;582;p1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3" name="Google Shape;583;p1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4" name="Google Shape;584;p1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İçerik" type="objTx">
  <p:cSld name="OBJECT_WITH_CAPTION_TEXT">
    <p:spTree>
      <p:nvGrpSpPr>
        <p:cNvPr id="585" name="Shape 585"/>
        <p:cNvGrpSpPr/>
        <p:nvPr/>
      </p:nvGrpSpPr>
      <p:grpSpPr>
        <a:xfrm>
          <a:off x="0" y="0"/>
          <a:ext cx="0" cy="0"/>
          <a:chOff x="0" y="0"/>
          <a:chExt cx="0" cy="0"/>
        </a:xfrm>
      </p:grpSpPr>
      <p:sp>
        <p:nvSpPr>
          <p:cNvPr id="586" name="Google Shape;586;p1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7" name="Google Shape;587;p14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88" name="Google Shape;588;p14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9" name="Google Shape;589;p1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0" name="Google Shape;590;p1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1" name="Google Shape;591;p1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lı Resim" type="picTx">
  <p:cSld name="PICTURE_WITH_CAPTION_TEXT">
    <p:spTree>
      <p:nvGrpSpPr>
        <p:cNvPr id="592" name="Shape 592"/>
        <p:cNvGrpSpPr/>
        <p:nvPr/>
      </p:nvGrpSpPr>
      <p:grpSpPr>
        <a:xfrm>
          <a:off x="0" y="0"/>
          <a:ext cx="0" cy="0"/>
          <a:chOff x="0" y="0"/>
          <a:chExt cx="0" cy="0"/>
        </a:xfrm>
      </p:grpSpPr>
      <p:sp>
        <p:nvSpPr>
          <p:cNvPr id="593" name="Google Shape;593;p1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4" name="Google Shape;594;p14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95" name="Google Shape;595;p14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6" name="Google Shape;596;p1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7" name="Google Shape;597;p1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8" name="Google Shape;598;p1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7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71"/>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7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1pPr>
            <a:lvl2pPr indent="0" lvl="1"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2pPr>
            <a:lvl3pPr indent="0" lvl="2"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3pPr>
            <a:lvl4pPr indent="0" lvl="3"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4pPr>
            <a:lvl5pPr indent="0" lvl="4"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5pPr>
            <a:lvl6pPr indent="0" lvl="5"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6pPr>
            <a:lvl7pPr indent="0" lvl="6"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7pPr>
            <a:lvl8pPr indent="0" lvl="7"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8pPr>
            <a:lvl9pPr indent="0" lvl="8" marL="0" marR="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ve Dikey Metin" type="vertTx">
  <p:cSld name="VERTICAL_TEXT">
    <p:spTree>
      <p:nvGrpSpPr>
        <p:cNvPr id="599" name="Shape 599"/>
        <p:cNvGrpSpPr/>
        <p:nvPr/>
      </p:nvGrpSpPr>
      <p:grpSpPr>
        <a:xfrm>
          <a:off x="0" y="0"/>
          <a:ext cx="0" cy="0"/>
          <a:chOff x="0" y="0"/>
          <a:chExt cx="0" cy="0"/>
        </a:xfrm>
      </p:grpSpPr>
      <p:sp>
        <p:nvSpPr>
          <p:cNvPr id="600" name="Google Shape;600;p1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1" name="Google Shape;601;p14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2" name="Google Shape;602;p1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3" name="Google Shape;603;p1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4" name="Google Shape;604;p1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key Başlık ve Metin" type="vertTitleAndTx">
  <p:cSld name="VERTICAL_TITLE_AND_VERTICAL_TEXT">
    <p:spTree>
      <p:nvGrpSpPr>
        <p:cNvPr id="605" name="Shape 605"/>
        <p:cNvGrpSpPr/>
        <p:nvPr/>
      </p:nvGrpSpPr>
      <p:grpSpPr>
        <a:xfrm>
          <a:off x="0" y="0"/>
          <a:ext cx="0" cy="0"/>
          <a:chOff x="0" y="0"/>
          <a:chExt cx="0" cy="0"/>
        </a:xfrm>
      </p:grpSpPr>
      <p:sp>
        <p:nvSpPr>
          <p:cNvPr id="606" name="Google Shape;606;p14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7" name="Google Shape;607;p14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8" name="Google Shape;608;p1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9" name="Google Shape;609;p1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0" name="Google Shape;610;p1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slide layout">
  <p:cSld name="Contents slide layout">
    <p:spTree>
      <p:nvGrpSpPr>
        <p:cNvPr id="611" name="Shape 611"/>
        <p:cNvGrpSpPr/>
        <p:nvPr/>
      </p:nvGrpSpPr>
      <p:grpSpPr>
        <a:xfrm>
          <a:off x="0" y="0"/>
          <a:ext cx="0" cy="0"/>
          <a:chOff x="0" y="0"/>
          <a:chExt cx="0" cy="0"/>
        </a:xfrm>
      </p:grpSpPr>
      <p:sp>
        <p:nvSpPr>
          <p:cNvPr id="612" name="Google Shape;612;p145"/>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262626"/>
              </a:buClr>
              <a:buSzPts val="5400"/>
              <a:buNone/>
              <a:defRPr b="0" sz="5400">
                <a:solidFill>
                  <a:srgbClr val="262626"/>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gradFill>
          <a:gsLst>
            <a:gs pos="0">
              <a:schemeClr val="lt1"/>
            </a:gs>
            <a:gs pos="81000">
              <a:srgbClr val="EEEEEE"/>
            </a:gs>
            <a:gs pos="100000">
              <a:srgbClr val="D8D8D8"/>
            </a:gs>
          </a:gsLst>
          <a:path path="circle">
            <a:fillToRect b="50%" l="50%" r="50%" t="50%"/>
          </a:path>
          <a:tileRect/>
        </a:gradFill>
      </p:bgPr>
    </p:bg>
    <p:spTree>
      <p:nvGrpSpPr>
        <p:cNvPr id="619" name="Shape 619"/>
        <p:cNvGrpSpPr/>
        <p:nvPr/>
      </p:nvGrpSpPr>
      <p:grpSpPr>
        <a:xfrm>
          <a:off x="0" y="0"/>
          <a:ext cx="0" cy="0"/>
          <a:chOff x="0" y="0"/>
          <a:chExt cx="0" cy="0"/>
        </a:xfrm>
      </p:grpSpPr>
      <p:sp>
        <p:nvSpPr>
          <p:cNvPr id="620" name="Google Shape;620;p56"/>
          <p:cNvSpPr txBox="1"/>
          <p:nvPr>
            <p:ph type="title"/>
          </p:nvPr>
        </p:nvSpPr>
        <p:spPr>
          <a:xfrm>
            <a:off x="609600" y="274640"/>
            <a:ext cx="10972801" cy="711081"/>
          </a:xfrm>
          <a:prstGeom prst="rect">
            <a:avLst/>
          </a:prstGeom>
          <a:noFill/>
          <a:ln>
            <a:noFill/>
          </a:ln>
        </p:spPr>
        <p:txBody>
          <a:bodyPr anchorCtr="0" anchor="ctr" bIns="60925" lIns="0" spcFirstLastPara="1" rIns="0" wrap="square" tIns="60925">
            <a:noAutofit/>
          </a:bodyPr>
          <a:lstStyle>
            <a:lvl1pPr lvl="0" algn="l">
              <a:spcBef>
                <a:spcPts val="0"/>
              </a:spcBef>
              <a:spcAft>
                <a:spcPts val="0"/>
              </a:spcAft>
              <a:buClr>
                <a:srgbClr val="3F3F3F"/>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1" name="Google Shape;621;p56"/>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2" name="Google Shape;622;p56"/>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3" name="Google Shape;623;p56"/>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p:cSld name="2_Title Slide">
    <p:bg>
      <p:bgPr>
        <a:gradFill>
          <a:gsLst>
            <a:gs pos="0">
              <a:schemeClr val="lt1"/>
            </a:gs>
            <a:gs pos="81000">
              <a:srgbClr val="EEEEEE"/>
            </a:gs>
            <a:gs pos="100000">
              <a:srgbClr val="D8D8D8"/>
            </a:gs>
          </a:gsLst>
          <a:path path="circle">
            <a:fillToRect b="50%" l="50%" r="50%" t="50%"/>
          </a:path>
          <a:tileRect/>
        </a:gradFill>
      </p:bgPr>
    </p:bg>
    <p:spTree>
      <p:nvGrpSpPr>
        <p:cNvPr id="624" name="Shape 624"/>
        <p:cNvGrpSpPr/>
        <p:nvPr/>
      </p:nvGrpSpPr>
      <p:grpSpPr>
        <a:xfrm>
          <a:off x="0" y="0"/>
          <a:ext cx="0" cy="0"/>
          <a:chOff x="0" y="0"/>
          <a:chExt cx="0" cy="0"/>
        </a:xfrm>
      </p:grpSpPr>
      <p:sp>
        <p:nvSpPr>
          <p:cNvPr id="625" name="Google Shape;625;p146"/>
          <p:cNvSpPr txBox="1"/>
          <p:nvPr>
            <p:ph type="ctrTitle"/>
          </p:nvPr>
        </p:nvSpPr>
        <p:spPr>
          <a:xfrm>
            <a:off x="627612" y="3043730"/>
            <a:ext cx="5472863" cy="2137870"/>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3F3F3F"/>
              </a:buClr>
              <a:buSzPts val="4000"/>
              <a:buFont typeface="Arial"/>
              <a:buNone/>
              <a:defRPr b="0" sz="4000">
                <a:solidFill>
                  <a:srgbClr val="3F3F3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6" name="Google Shape;626;p146"/>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7" name="Google Shape;627;p146"/>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8" name="Google Shape;628;p146"/>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
        <p:nvSpPr>
          <p:cNvPr id="629" name="Google Shape;629;p146"/>
          <p:cNvSpPr txBox="1"/>
          <p:nvPr>
            <p:ph idx="1" type="body"/>
          </p:nvPr>
        </p:nvSpPr>
        <p:spPr>
          <a:xfrm>
            <a:off x="614297" y="5357596"/>
            <a:ext cx="5481703" cy="738404"/>
          </a:xfrm>
          <a:prstGeom prst="rect">
            <a:avLst/>
          </a:prstGeom>
          <a:noFill/>
          <a:ln>
            <a:noFill/>
          </a:ln>
        </p:spPr>
        <p:txBody>
          <a:bodyPr anchorCtr="0" anchor="t" bIns="60925" lIns="0" spcFirstLastPara="1" rIns="0" wrap="square" tIns="60925">
            <a:normAutofit/>
          </a:bodyPr>
          <a:lstStyle>
            <a:lvl1pPr indent="-228600" lvl="0" marL="457200" algn="l">
              <a:spcBef>
                <a:spcPts val="360"/>
              </a:spcBef>
              <a:spcAft>
                <a:spcPts val="0"/>
              </a:spcAft>
              <a:buClr>
                <a:srgbClr val="3F3F3F"/>
              </a:buClr>
              <a:buSzPts val="1800"/>
              <a:buFont typeface="Arial"/>
              <a:buNone/>
              <a:defRPr sz="1800">
                <a:latin typeface="Arial"/>
                <a:ea typeface="Arial"/>
                <a:cs typeface="Arial"/>
                <a:sym typeface="Arial"/>
              </a:defRPr>
            </a:lvl1pPr>
            <a:lvl2pPr indent="-228600" lvl="1" marL="914400" algn="l">
              <a:spcBef>
                <a:spcPts val="360"/>
              </a:spcBef>
              <a:spcAft>
                <a:spcPts val="0"/>
              </a:spcAft>
              <a:buClr>
                <a:schemeClr val="dk1"/>
              </a:buClr>
              <a:buSzPts val="1800"/>
              <a:buNone/>
              <a:defRPr/>
            </a:lvl2pPr>
            <a:lvl3pPr indent="-228600" lvl="2" marL="1371600" algn="l">
              <a:spcBef>
                <a:spcPts val="360"/>
              </a:spcBef>
              <a:spcAft>
                <a:spcPts val="0"/>
              </a:spcAft>
              <a:buClr>
                <a:schemeClr val="dk1"/>
              </a:buClr>
              <a:buSzPts val="1800"/>
              <a:buNone/>
              <a:defRPr/>
            </a:lvl3pPr>
            <a:lvl4pPr indent="-228600" lvl="3" marL="1828800" algn="l">
              <a:spcBef>
                <a:spcPts val="360"/>
              </a:spcBef>
              <a:spcAft>
                <a:spcPts val="0"/>
              </a:spcAft>
              <a:buClr>
                <a:schemeClr val="dk1"/>
              </a:buClr>
              <a:buSzPts val="1800"/>
              <a:buNone/>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bg>
      <p:bgPr>
        <a:gradFill>
          <a:gsLst>
            <a:gs pos="0">
              <a:schemeClr val="lt1"/>
            </a:gs>
            <a:gs pos="81000">
              <a:srgbClr val="EEEEEE"/>
            </a:gs>
            <a:gs pos="100000">
              <a:srgbClr val="D8D8D8"/>
            </a:gs>
          </a:gsLst>
          <a:path path="circle">
            <a:fillToRect b="50%" l="50%" r="50%" t="50%"/>
          </a:path>
          <a:tileRect/>
        </a:gradFill>
      </p:bgPr>
    </p:bg>
    <p:spTree>
      <p:nvGrpSpPr>
        <p:cNvPr id="630" name="Shape 630"/>
        <p:cNvGrpSpPr/>
        <p:nvPr/>
      </p:nvGrpSpPr>
      <p:grpSpPr>
        <a:xfrm>
          <a:off x="0" y="0"/>
          <a:ext cx="0" cy="0"/>
          <a:chOff x="0" y="0"/>
          <a:chExt cx="0" cy="0"/>
        </a:xfrm>
      </p:grpSpPr>
      <p:sp>
        <p:nvSpPr>
          <p:cNvPr id="631" name="Google Shape;631;p147"/>
          <p:cNvSpPr txBox="1"/>
          <p:nvPr>
            <p:ph type="title"/>
          </p:nvPr>
        </p:nvSpPr>
        <p:spPr>
          <a:xfrm>
            <a:off x="609600" y="274640"/>
            <a:ext cx="10972801" cy="711081"/>
          </a:xfrm>
          <a:prstGeom prst="rect">
            <a:avLst/>
          </a:prstGeom>
          <a:noFill/>
          <a:ln>
            <a:noFill/>
          </a:ln>
        </p:spPr>
        <p:txBody>
          <a:bodyPr anchorCtr="0" anchor="ctr" bIns="60925" lIns="0" spcFirstLastPara="1" rIns="0" wrap="square" tIns="60925">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2" name="Google Shape;632;p147"/>
          <p:cNvSpPr txBox="1"/>
          <p:nvPr>
            <p:ph idx="1" type="body"/>
          </p:nvPr>
        </p:nvSpPr>
        <p:spPr>
          <a:xfrm>
            <a:off x="609600" y="1138426"/>
            <a:ext cx="10972801" cy="4987739"/>
          </a:xfrm>
          <a:prstGeom prst="rect">
            <a:avLst/>
          </a:prstGeom>
          <a:noFill/>
          <a:ln>
            <a:noFill/>
          </a:ln>
        </p:spPr>
        <p:txBody>
          <a:bodyPr anchorCtr="0" anchor="t" bIns="60925" lIns="0" spcFirstLastPara="1" rIns="0" wrap="square" tIns="60925">
            <a:normAutofit/>
          </a:bodyPr>
          <a:lstStyle>
            <a:lvl1pPr indent="-228600" lvl="0" marL="457200" algn="l">
              <a:spcBef>
                <a:spcPts val="360"/>
              </a:spcBef>
              <a:spcAft>
                <a:spcPts val="0"/>
              </a:spcAft>
              <a:buClr>
                <a:srgbClr val="3F3F3F"/>
              </a:buClr>
              <a:buSzPts val="1800"/>
              <a:buNone/>
              <a:defRPr/>
            </a:lvl1pPr>
            <a:lvl2pPr indent="-228600" lvl="1" marL="914400" algn="l">
              <a:spcBef>
                <a:spcPts val="360"/>
              </a:spcBef>
              <a:spcAft>
                <a:spcPts val="0"/>
              </a:spcAft>
              <a:buClr>
                <a:schemeClr val="dk1"/>
              </a:buClr>
              <a:buSzPts val="1800"/>
              <a:buNone/>
              <a:defRPr/>
            </a:lvl2pPr>
            <a:lvl3pPr indent="-228600" lvl="2" marL="1371600" algn="l">
              <a:spcBef>
                <a:spcPts val="360"/>
              </a:spcBef>
              <a:spcAft>
                <a:spcPts val="0"/>
              </a:spcAft>
              <a:buClr>
                <a:schemeClr val="dk1"/>
              </a:buClr>
              <a:buSzPts val="1800"/>
              <a:buNone/>
              <a:defRPr/>
            </a:lvl3pPr>
            <a:lvl4pPr indent="-228600" lvl="3" marL="1828800" algn="l">
              <a:spcBef>
                <a:spcPts val="360"/>
              </a:spcBef>
              <a:spcAft>
                <a:spcPts val="0"/>
              </a:spcAft>
              <a:buClr>
                <a:schemeClr val="dk1"/>
              </a:buClr>
              <a:buSzPts val="1800"/>
              <a:buNone/>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3" name="Google Shape;633;p147"/>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4" name="Google Shape;634;p147"/>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5" name="Google Shape;635;p147"/>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bg>
      <p:bgPr>
        <a:gradFill>
          <a:gsLst>
            <a:gs pos="0">
              <a:schemeClr val="lt1"/>
            </a:gs>
            <a:gs pos="81000">
              <a:srgbClr val="EEEEEE"/>
            </a:gs>
            <a:gs pos="100000">
              <a:srgbClr val="D8D8D8"/>
            </a:gs>
          </a:gsLst>
          <a:path path="circle">
            <a:fillToRect b="50%" l="50%" r="50%" t="50%"/>
          </a:path>
          <a:tileRect/>
        </a:gradFill>
      </p:bgPr>
    </p:bg>
    <p:spTree>
      <p:nvGrpSpPr>
        <p:cNvPr id="636" name="Shape 636"/>
        <p:cNvGrpSpPr/>
        <p:nvPr/>
      </p:nvGrpSpPr>
      <p:grpSpPr>
        <a:xfrm>
          <a:off x="0" y="0"/>
          <a:ext cx="0" cy="0"/>
          <a:chOff x="0" y="0"/>
          <a:chExt cx="0" cy="0"/>
        </a:xfrm>
      </p:grpSpPr>
      <p:sp>
        <p:nvSpPr>
          <p:cNvPr id="637" name="Google Shape;637;p148"/>
          <p:cNvSpPr txBox="1"/>
          <p:nvPr>
            <p:ph type="title"/>
          </p:nvPr>
        </p:nvSpPr>
        <p:spPr>
          <a:xfrm>
            <a:off x="609600" y="274640"/>
            <a:ext cx="10972801" cy="711081"/>
          </a:xfrm>
          <a:prstGeom prst="rect">
            <a:avLst/>
          </a:prstGeom>
          <a:noFill/>
          <a:ln>
            <a:noFill/>
          </a:ln>
        </p:spPr>
        <p:txBody>
          <a:bodyPr anchorCtr="0" anchor="ctr" bIns="60925" lIns="0" spcFirstLastPara="1" rIns="0" wrap="square" tIns="60925">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8" name="Google Shape;638;p148"/>
          <p:cNvSpPr txBox="1"/>
          <p:nvPr>
            <p:ph idx="1" type="body"/>
          </p:nvPr>
        </p:nvSpPr>
        <p:spPr>
          <a:xfrm>
            <a:off x="609600" y="1600202"/>
            <a:ext cx="5384800" cy="4525963"/>
          </a:xfrm>
          <a:prstGeom prst="rect">
            <a:avLst/>
          </a:prstGeom>
          <a:noFill/>
          <a:ln>
            <a:noFill/>
          </a:ln>
        </p:spPr>
        <p:txBody>
          <a:bodyPr anchorCtr="0" anchor="t" bIns="60925" lIns="0" spcFirstLastPara="1" rIns="0" wrap="square" tIns="60925">
            <a:normAutofit/>
          </a:bodyPr>
          <a:lstStyle>
            <a:lvl1pPr indent="-228600" lvl="0" marL="457200" algn="l">
              <a:spcBef>
                <a:spcPts val="360"/>
              </a:spcBef>
              <a:spcAft>
                <a:spcPts val="0"/>
              </a:spcAft>
              <a:buClr>
                <a:srgbClr val="3F3F3F"/>
              </a:buClr>
              <a:buSzPts val="1800"/>
              <a:buFont typeface="Arial"/>
              <a:buNone/>
              <a:defRPr sz="1800">
                <a:solidFill>
                  <a:srgbClr val="3F3F3F"/>
                </a:solidFill>
              </a:defRPr>
            </a:lvl1pPr>
            <a:lvl2pPr indent="-228600" lvl="1" marL="914400" algn="l">
              <a:spcBef>
                <a:spcPts val="560"/>
              </a:spcBef>
              <a:spcAft>
                <a:spcPts val="0"/>
              </a:spcAft>
              <a:buClr>
                <a:schemeClr val="dk1"/>
              </a:buClr>
              <a:buSzPts val="2800"/>
              <a:buFont typeface="Arial"/>
              <a:buNone/>
              <a:defRPr sz="2800"/>
            </a:lvl2pPr>
            <a:lvl3pPr indent="-228600" lvl="2" marL="1371600" algn="l">
              <a:spcBef>
                <a:spcPts val="480"/>
              </a:spcBef>
              <a:spcAft>
                <a:spcPts val="0"/>
              </a:spcAft>
              <a:buClr>
                <a:schemeClr val="dk1"/>
              </a:buClr>
              <a:buSzPts val="2400"/>
              <a:buFont typeface="Arial"/>
              <a:buNone/>
              <a:defRPr sz="2400"/>
            </a:lvl3pPr>
            <a:lvl4pPr indent="-228600" lvl="3" marL="1828800" algn="l">
              <a:spcBef>
                <a:spcPts val="400"/>
              </a:spcBef>
              <a:spcAft>
                <a:spcPts val="0"/>
              </a:spcAft>
              <a:buClr>
                <a:schemeClr val="dk1"/>
              </a:buClr>
              <a:buSzPts val="2000"/>
              <a:buFont typeface="Arial"/>
              <a:buNone/>
              <a:defRPr sz="2000"/>
            </a:lvl4pPr>
            <a:lvl5pPr indent="-228600" lvl="4" marL="2286000" algn="l">
              <a:spcBef>
                <a:spcPts val="400"/>
              </a:spcBef>
              <a:spcAft>
                <a:spcPts val="0"/>
              </a:spcAft>
              <a:buClr>
                <a:schemeClr val="dk1"/>
              </a:buClr>
              <a:buSzPts val="2000"/>
              <a:buFont typeface="Arial"/>
              <a:buNone/>
              <a:defRPr sz="20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
        <p:nvSpPr>
          <p:cNvPr id="639" name="Google Shape;639;p148"/>
          <p:cNvSpPr txBox="1"/>
          <p:nvPr>
            <p:ph idx="2" type="body"/>
          </p:nvPr>
        </p:nvSpPr>
        <p:spPr>
          <a:xfrm>
            <a:off x="6197600" y="1600202"/>
            <a:ext cx="5384800" cy="4525963"/>
          </a:xfrm>
          <a:prstGeom prst="rect">
            <a:avLst/>
          </a:prstGeom>
          <a:noFill/>
          <a:ln>
            <a:noFill/>
          </a:ln>
        </p:spPr>
        <p:txBody>
          <a:bodyPr anchorCtr="0" anchor="t" bIns="60925" lIns="0" spcFirstLastPara="1" rIns="0" wrap="square" tIns="60925">
            <a:normAutofit/>
          </a:bodyPr>
          <a:lstStyle>
            <a:lvl1pPr indent="-228600" lvl="0" marL="457200" algn="l">
              <a:spcBef>
                <a:spcPts val="360"/>
              </a:spcBef>
              <a:spcAft>
                <a:spcPts val="0"/>
              </a:spcAft>
              <a:buClr>
                <a:srgbClr val="3F3F3F"/>
              </a:buClr>
              <a:buSzPts val="1800"/>
              <a:buFont typeface="Arial"/>
              <a:buNone/>
              <a:defRPr sz="1800">
                <a:solidFill>
                  <a:srgbClr val="3F3F3F"/>
                </a:solidFill>
              </a:defRPr>
            </a:lvl1pPr>
            <a:lvl2pPr indent="-228600" lvl="1" marL="914400" algn="l">
              <a:spcBef>
                <a:spcPts val="560"/>
              </a:spcBef>
              <a:spcAft>
                <a:spcPts val="0"/>
              </a:spcAft>
              <a:buClr>
                <a:schemeClr val="dk1"/>
              </a:buClr>
              <a:buSzPts val="2800"/>
              <a:buFont typeface="Arial"/>
              <a:buNone/>
              <a:defRPr sz="2800"/>
            </a:lvl2pPr>
            <a:lvl3pPr indent="-228600" lvl="2" marL="1371600" algn="l">
              <a:spcBef>
                <a:spcPts val="480"/>
              </a:spcBef>
              <a:spcAft>
                <a:spcPts val="0"/>
              </a:spcAft>
              <a:buClr>
                <a:schemeClr val="dk1"/>
              </a:buClr>
              <a:buSzPts val="2400"/>
              <a:buFont typeface="Arial"/>
              <a:buNone/>
              <a:defRPr sz="2400"/>
            </a:lvl3pPr>
            <a:lvl4pPr indent="-228600" lvl="3" marL="1828800" algn="l">
              <a:spcBef>
                <a:spcPts val="400"/>
              </a:spcBef>
              <a:spcAft>
                <a:spcPts val="0"/>
              </a:spcAft>
              <a:buClr>
                <a:schemeClr val="dk1"/>
              </a:buClr>
              <a:buSzPts val="2000"/>
              <a:buFont typeface="Arial"/>
              <a:buNone/>
              <a:defRPr sz="2000"/>
            </a:lvl4pPr>
            <a:lvl5pPr indent="-228600" lvl="4" marL="2286000" algn="l">
              <a:spcBef>
                <a:spcPts val="400"/>
              </a:spcBef>
              <a:spcAft>
                <a:spcPts val="0"/>
              </a:spcAft>
              <a:buClr>
                <a:schemeClr val="dk1"/>
              </a:buClr>
              <a:buSzPts val="2000"/>
              <a:buFont typeface="Arial"/>
              <a:buNone/>
              <a:defRPr sz="20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
        <p:nvSpPr>
          <p:cNvPr id="640" name="Google Shape;640;p148"/>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1" name="Google Shape;641;p148"/>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2" name="Google Shape;642;p148"/>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gradFill>
          <a:gsLst>
            <a:gs pos="0">
              <a:schemeClr val="lt1"/>
            </a:gs>
            <a:gs pos="81000">
              <a:srgbClr val="EEEEEE"/>
            </a:gs>
            <a:gs pos="100000">
              <a:srgbClr val="D8D8D8"/>
            </a:gs>
          </a:gsLst>
          <a:path path="circle">
            <a:fillToRect b="50%" l="50%" r="50%" t="50%"/>
          </a:path>
          <a:tileRect/>
        </a:gradFill>
      </p:bgPr>
    </p:bg>
    <p:spTree>
      <p:nvGrpSpPr>
        <p:cNvPr id="643" name="Shape 643"/>
        <p:cNvGrpSpPr/>
        <p:nvPr/>
      </p:nvGrpSpPr>
      <p:grpSpPr>
        <a:xfrm>
          <a:off x="0" y="0"/>
          <a:ext cx="0" cy="0"/>
          <a:chOff x="0" y="0"/>
          <a:chExt cx="0" cy="0"/>
        </a:xfrm>
      </p:grpSpPr>
      <p:sp>
        <p:nvSpPr>
          <p:cNvPr id="644" name="Google Shape;644;p149"/>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5" name="Google Shape;645;p149"/>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6" name="Google Shape;646;p149"/>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lidemodel2">
  <p:cSld name="slidemodel2">
    <p:bg>
      <p:bgPr>
        <a:gradFill>
          <a:gsLst>
            <a:gs pos="0">
              <a:srgbClr val="1181AE"/>
            </a:gs>
            <a:gs pos="55000">
              <a:srgbClr val="1181AE"/>
            </a:gs>
            <a:gs pos="100000">
              <a:srgbClr val="095474"/>
            </a:gs>
          </a:gsLst>
          <a:path path="circle">
            <a:fillToRect b="50%" l="50%" r="50%" t="50%"/>
          </a:path>
          <a:tileRect/>
        </a:gradFill>
      </p:bgPr>
    </p:bg>
    <p:spTree>
      <p:nvGrpSpPr>
        <p:cNvPr id="647" name="Shape 647"/>
        <p:cNvGrpSpPr/>
        <p:nvPr/>
      </p:nvGrpSpPr>
      <p:grpSpPr>
        <a:xfrm>
          <a:off x="0" y="0"/>
          <a:ext cx="0" cy="0"/>
          <a:chOff x="0" y="0"/>
          <a:chExt cx="0" cy="0"/>
        </a:xfrm>
      </p:grpSpPr>
      <p:sp>
        <p:nvSpPr>
          <p:cNvPr id="648" name="Google Shape;648;p150"/>
          <p:cNvSpPr txBox="1"/>
          <p:nvPr>
            <p:ph type="title"/>
          </p:nvPr>
        </p:nvSpPr>
        <p:spPr>
          <a:xfrm>
            <a:off x="3218672" y="2870636"/>
            <a:ext cx="5932223" cy="711081"/>
          </a:xfrm>
          <a:prstGeom prst="rect">
            <a:avLst/>
          </a:prstGeom>
          <a:noFill/>
          <a:ln>
            <a:noFill/>
          </a:ln>
        </p:spPr>
        <p:txBody>
          <a:bodyPr anchorCtr="0" anchor="ctr" bIns="60925" lIns="0" spcFirstLastPara="1" rIns="0" wrap="square" tIns="60925">
            <a:normAutofit/>
          </a:bodyPr>
          <a:lstStyle>
            <a:lvl1pPr lvl="0" algn="ctr">
              <a:spcBef>
                <a:spcPts val="0"/>
              </a:spcBef>
              <a:spcAft>
                <a:spcPts val="0"/>
              </a:spcAft>
              <a:buClr>
                <a:schemeClr val="lt1"/>
              </a:buClr>
              <a:buSzPts val="3599"/>
              <a:buFont typeface="Calibri"/>
              <a:buNone/>
              <a:defRPr b="0" sz="3599">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9" name="Google Shape;649;p150"/>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0" name="Google Shape;650;p150"/>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1" name="Google Shape;651;p150"/>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şlık Slaydı" type="title">
  <p:cSld name="TITLE">
    <p:spTree>
      <p:nvGrpSpPr>
        <p:cNvPr id="652" name="Shape 652"/>
        <p:cNvGrpSpPr/>
        <p:nvPr/>
      </p:nvGrpSpPr>
      <p:grpSpPr>
        <a:xfrm>
          <a:off x="0" y="0"/>
          <a:ext cx="0" cy="0"/>
          <a:chOff x="0" y="0"/>
          <a:chExt cx="0" cy="0"/>
        </a:xfrm>
      </p:grpSpPr>
      <p:sp>
        <p:nvSpPr>
          <p:cNvPr id="653" name="Google Shape;653;p151"/>
          <p:cNvSpPr txBox="1"/>
          <p:nvPr>
            <p:ph type="ctrTitle"/>
          </p:nvPr>
        </p:nvSpPr>
        <p:spPr>
          <a:xfrm>
            <a:off x="1524000" y="1122363"/>
            <a:ext cx="9144000" cy="2387600"/>
          </a:xfrm>
          <a:prstGeom prst="rect">
            <a:avLst/>
          </a:prstGeom>
          <a:noFill/>
          <a:ln>
            <a:noFill/>
          </a:ln>
        </p:spPr>
        <p:txBody>
          <a:bodyPr anchorCtr="0" anchor="b" bIns="60925" lIns="0" spcFirstLastPara="1" rIns="0" wrap="square" tIns="60925">
            <a:normAutofit/>
          </a:bodyPr>
          <a:lstStyle>
            <a:lvl1pPr lvl="0" algn="ctr">
              <a:spcBef>
                <a:spcPts val="0"/>
              </a:spcBef>
              <a:spcAft>
                <a:spcPts val="0"/>
              </a:spcAft>
              <a:buClr>
                <a:srgbClr val="3F3F3F"/>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4" name="Google Shape;654;p151"/>
          <p:cNvSpPr txBox="1"/>
          <p:nvPr>
            <p:ph idx="1" type="subTitle"/>
          </p:nvPr>
        </p:nvSpPr>
        <p:spPr>
          <a:xfrm>
            <a:off x="1524000" y="3602038"/>
            <a:ext cx="9144000" cy="1655762"/>
          </a:xfrm>
          <a:prstGeom prst="rect">
            <a:avLst/>
          </a:prstGeom>
          <a:noFill/>
          <a:ln>
            <a:noFill/>
          </a:ln>
        </p:spPr>
        <p:txBody>
          <a:bodyPr anchorCtr="0" anchor="t" bIns="60925" lIns="0" spcFirstLastPara="1" rIns="0" wrap="square" tIns="60925">
            <a:normAutofit/>
          </a:bodyPr>
          <a:lstStyle>
            <a:lvl1pPr lvl="0" algn="ctr">
              <a:spcBef>
                <a:spcPts val="480"/>
              </a:spcBef>
              <a:spcAft>
                <a:spcPts val="0"/>
              </a:spcAft>
              <a:buClr>
                <a:srgbClr val="3F3F3F"/>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spcBef>
                <a:spcPts val="320"/>
              </a:spcBef>
              <a:spcAft>
                <a:spcPts val="0"/>
              </a:spcAft>
              <a:buClr>
                <a:schemeClr val="dk1"/>
              </a:buClr>
              <a:buSzPts val="1600"/>
              <a:buNone/>
              <a:defRPr sz="1600"/>
            </a:lvl6pPr>
            <a:lvl7pPr lvl="6" algn="ctr">
              <a:spcBef>
                <a:spcPts val="320"/>
              </a:spcBef>
              <a:spcAft>
                <a:spcPts val="0"/>
              </a:spcAft>
              <a:buClr>
                <a:schemeClr val="dk1"/>
              </a:buClr>
              <a:buSzPts val="1600"/>
              <a:buNone/>
              <a:defRPr sz="1600"/>
            </a:lvl7pPr>
            <a:lvl8pPr lvl="7" algn="ctr">
              <a:spcBef>
                <a:spcPts val="320"/>
              </a:spcBef>
              <a:spcAft>
                <a:spcPts val="0"/>
              </a:spcAft>
              <a:buClr>
                <a:schemeClr val="dk1"/>
              </a:buClr>
              <a:buSzPts val="1600"/>
              <a:buNone/>
              <a:defRPr sz="1600"/>
            </a:lvl8pPr>
            <a:lvl9pPr lvl="8" algn="ctr">
              <a:spcBef>
                <a:spcPts val="320"/>
              </a:spcBef>
              <a:spcAft>
                <a:spcPts val="0"/>
              </a:spcAft>
              <a:buClr>
                <a:schemeClr val="dk1"/>
              </a:buClr>
              <a:buSzPts val="1600"/>
              <a:buNone/>
              <a:defRPr sz="1600"/>
            </a:lvl9pPr>
          </a:lstStyle>
          <a:p/>
        </p:txBody>
      </p:sp>
      <p:sp>
        <p:nvSpPr>
          <p:cNvPr id="655" name="Google Shape;655;p151"/>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6" name="Google Shape;656;p151"/>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7" name="Google Shape;657;p151"/>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0" Type="http://schemas.openxmlformats.org/officeDocument/2006/relationships/slideLayout" Target="../slideLayouts/slideLayout109.xml"/><Relationship Id="rId12" Type="http://schemas.openxmlformats.org/officeDocument/2006/relationships/theme" Target="../theme/theme4.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0" Type="http://schemas.openxmlformats.org/officeDocument/2006/relationships/slideLayout" Target="../slideLayouts/slideLayout131.xml"/><Relationship Id="rId13" Type="http://schemas.openxmlformats.org/officeDocument/2006/relationships/theme" Target="../theme/theme10.xml"/><Relationship Id="rId12" Type="http://schemas.openxmlformats.org/officeDocument/2006/relationships/slideLayout" Target="../slideLayouts/slideLayout133.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3.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theme" Target="../theme/theme6.xml"/><Relationship Id="rId12" Type="http://schemas.openxmlformats.org/officeDocument/2006/relationships/slideLayout" Target="../slideLayouts/slideLayout47.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0" Type="http://schemas.openxmlformats.org/officeDocument/2006/relationships/slideLayout" Target="../slideLayouts/slideLayout57.xml"/><Relationship Id="rId12" Type="http://schemas.openxmlformats.org/officeDocument/2006/relationships/theme" Target="../theme/theme1.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0" Type="http://schemas.openxmlformats.org/officeDocument/2006/relationships/slideLayout" Target="../slideLayouts/slideLayout68.xml"/><Relationship Id="rId12" Type="http://schemas.openxmlformats.org/officeDocument/2006/relationships/theme" Target="../theme/theme9.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0" Type="http://schemas.openxmlformats.org/officeDocument/2006/relationships/slideLayout" Target="../slideLayouts/slideLayout79.xml"/><Relationship Id="rId12" Type="http://schemas.openxmlformats.org/officeDocument/2006/relationships/theme" Target="../theme/theme8.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0" Type="http://schemas.openxmlformats.org/officeDocument/2006/relationships/slideLayout" Target="../slideLayouts/slideLayout90.xml"/><Relationship Id="rId13" Type="http://schemas.openxmlformats.org/officeDocument/2006/relationships/theme" Target="../theme/theme5.xml"/><Relationship Id="rId12" Type="http://schemas.openxmlformats.org/officeDocument/2006/relationships/slideLayout" Target="../slideLayouts/slideLayout92.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theme" Target="../theme/theme1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100000">
              <a:srgbClr val="999999"/>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B8C8E"/>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B8C8E"/>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1pPr>
            <a:lvl2pPr indent="0" lvl="1" marL="0" marR="0" rtl="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2pPr>
            <a:lvl3pPr indent="0" lvl="2" marL="0" marR="0" rtl="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3pPr>
            <a:lvl4pPr indent="0" lvl="3" marL="0" marR="0" rtl="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4pPr>
            <a:lvl5pPr indent="0" lvl="4" marL="0" marR="0" rtl="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5pPr>
            <a:lvl6pPr indent="0" lvl="5" marL="0" marR="0" rtl="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6pPr>
            <a:lvl7pPr indent="0" lvl="6" marL="0" marR="0" rtl="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7pPr>
            <a:lvl8pPr indent="0" lvl="7" marL="0" marR="0" rtl="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8pPr>
            <a:lvl9pPr indent="0" lvl="8" marL="0" marR="0" rtl="0" algn="r">
              <a:lnSpc>
                <a:spcPct val="100000"/>
              </a:lnSpc>
              <a:spcBef>
                <a:spcPts val="0"/>
              </a:spcBef>
              <a:spcAft>
                <a:spcPts val="0"/>
              </a:spcAft>
              <a:buClr>
                <a:srgbClr val="8B8C8E"/>
              </a:buClr>
              <a:buSzPts val="1200"/>
              <a:buFont typeface="Calibri"/>
              <a:buNone/>
              <a:defRPr b="0" i="0" sz="1200" u="none" cap="none" strike="noStrike">
                <a:solidFill>
                  <a:srgbClr val="8B8C8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alpha val="98823"/>
              </a:srgbClr>
            </a:gs>
            <a:gs pos="100000">
              <a:srgbClr val="BBD6EE"/>
            </a:gs>
          </a:gsLst>
          <a:lin ang="16200000" scaled="0"/>
        </a:gradFill>
      </p:bgPr>
    </p:bg>
    <p:spTree>
      <p:nvGrpSpPr>
        <p:cNvPr id="658" name="Shape 658"/>
        <p:cNvGrpSpPr/>
        <p:nvPr/>
      </p:nvGrpSpPr>
      <p:grpSpPr>
        <a:xfrm>
          <a:off x="0" y="0"/>
          <a:ext cx="0" cy="0"/>
          <a:chOff x="0" y="0"/>
          <a:chExt cx="0" cy="0"/>
        </a:xfrm>
      </p:grpSpPr>
      <p:sp>
        <p:nvSpPr>
          <p:cNvPr id="659" name="Google Shape;659;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60" name="Google Shape;660;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1" name="Google Shape;661;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2" name="Google Shape;662;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3" name="Google Shape;663;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alpha val="98823"/>
              </a:srgbClr>
            </a:gs>
            <a:gs pos="100000">
              <a:srgbClr val="BBD6EE"/>
            </a:gs>
          </a:gsLst>
          <a:lin ang="16200000" scaled="0"/>
        </a:gradFill>
      </p:bgPr>
    </p:bg>
    <p:spTree>
      <p:nvGrpSpPr>
        <p:cNvPr id="733" name="Shape 733"/>
        <p:cNvGrpSpPr/>
        <p:nvPr/>
      </p:nvGrpSpPr>
      <p:grpSpPr>
        <a:xfrm>
          <a:off x="0" y="0"/>
          <a:ext cx="0" cy="0"/>
          <a:chOff x="0" y="0"/>
          <a:chExt cx="0" cy="0"/>
        </a:xfrm>
      </p:grpSpPr>
      <p:sp>
        <p:nvSpPr>
          <p:cNvPr id="734" name="Google Shape;734;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35" name="Google Shape;735;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6" name="Google Shape;736;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7" name="Google Shape;737;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8" name="Google Shape;738;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6F9FC"/>
            </a:gs>
            <a:gs pos="100000">
              <a:srgbClr val="CCE0F2"/>
            </a:gs>
          </a:gsLst>
          <a:lin ang="5400000" scaled="0"/>
        </a:gradFill>
      </p:bgPr>
    </p:bg>
    <p:spTree>
      <p:nvGrpSpPr>
        <p:cNvPr id="808" name="Shape 808"/>
        <p:cNvGrpSpPr/>
        <p:nvPr/>
      </p:nvGrpSpPr>
      <p:grpSpPr>
        <a:xfrm>
          <a:off x="0" y="0"/>
          <a:ext cx="0" cy="0"/>
          <a:chOff x="0" y="0"/>
          <a:chExt cx="0" cy="0"/>
        </a:xfrm>
      </p:grpSpPr>
      <p:sp>
        <p:nvSpPr>
          <p:cNvPr id="809" name="Google Shape;809;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10" name="Google Shape;810;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1" name="Google Shape;811;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2" name="Google Shape;812;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3" name="Google Shape;813;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100000">
              <a:srgbClr val="ACB8CA"/>
            </a:gs>
          </a:gsLst>
          <a:path path="circle">
            <a:fillToRect b="50%" l="50%" r="50%" t="50%"/>
          </a:path>
          <a:tileRect/>
        </a:gradFill>
      </p:bgPr>
    </p:bg>
    <p:spTree>
      <p:nvGrpSpPr>
        <p:cNvPr id="80" name="Shape 80"/>
        <p:cNvGrpSpPr/>
        <p:nvPr/>
      </p:nvGrpSpPr>
      <p:grpSpPr>
        <a:xfrm>
          <a:off x="0" y="0"/>
          <a:ext cx="0" cy="0"/>
          <a:chOff x="0" y="0"/>
          <a:chExt cx="0" cy="0"/>
        </a:xfrm>
      </p:grpSpPr>
      <p:sp>
        <p:nvSpPr>
          <p:cNvPr id="81" name="Google Shape;81;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100000">
              <a:srgbClr val="ACB8CA"/>
            </a:gs>
          </a:gsLst>
          <a:path path="circle">
            <a:fillToRect b="50%" l="50%" r="50%" t="50%"/>
          </a:path>
          <a:tileRect/>
        </a:gradFill>
      </p:bgPr>
    </p:bg>
    <p:spTree>
      <p:nvGrpSpPr>
        <p:cNvPr id="157" name="Shape 157"/>
        <p:cNvGrpSpPr/>
        <p:nvPr/>
      </p:nvGrpSpPr>
      <p:grpSpPr>
        <a:xfrm>
          <a:off x="0" y="0"/>
          <a:ext cx="0" cy="0"/>
          <a:chOff x="0" y="0"/>
          <a:chExt cx="0" cy="0"/>
        </a:xfrm>
      </p:grpSpPr>
      <p:sp>
        <p:nvSpPr>
          <p:cNvPr id="158" name="Google Shape;158;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9" name="Google Shape;159;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1" name="Google Shape;161;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2" name="Google Shape;162;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100000">
              <a:srgbClr val="ACB8CA"/>
            </a:gs>
          </a:gsLst>
          <a:path path="circle">
            <a:fillToRect b="50%" l="50%" r="50%" t="50%"/>
          </a:path>
          <a:tileRect/>
        </a:gradFill>
      </p:bgPr>
    </p:bg>
    <p:spTree>
      <p:nvGrpSpPr>
        <p:cNvPr id="234" name="Shape 234"/>
        <p:cNvGrpSpPr/>
        <p:nvPr/>
      </p:nvGrpSpPr>
      <p:grpSpPr>
        <a:xfrm>
          <a:off x="0" y="0"/>
          <a:ext cx="0" cy="0"/>
          <a:chOff x="0" y="0"/>
          <a:chExt cx="0" cy="0"/>
        </a:xfrm>
      </p:grpSpPr>
      <p:sp>
        <p:nvSpPr>
          <p:cNvPr id="235" name="Google Shape;235;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6" name="Google Shape;236;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8" name="Google Shape;238;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9" name="Google Shape;239;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100000">
              <a:srgbClr val="ACB8CA"/>
            </a:gs>
          </a:gsLst>
          <a:path path="circle">
            <a:fillToRect b="50%" l="50%" r="50%" t="50%"/>
          </a:path>
          <a:tileRect/>
        </a:gradFill>
      </p:bgPr>
    </p:bg>
    <p:spTree>
      <p:nvGrpSpPr>
        <p:cNvPr id="311" name="Shape 311"/>
        <p:cNvGrpSpPr/>
        <p:nvPr/>
      </p:nvGrpSpPr>
      <p:grpSpPr>
        <a:xfrm>
          <a:off x="0" y="0"/>
          <a:ext cx="0" cy="0"/>
          <a:chOff x="0" y="0"/>
          <a:chExt cx="0" cy="0"/>
        </a:xfrm>
      </p:grpSpPr>
      <p:sp>
        <p:nvSpPr>
          <p:cNvPr id="312" name="Google Shape;312;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3" name="Google Shape;313;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4" name="Google Shape;314;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5" name="Google Shape;315;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6" name="Google Shape;316;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100000">
              <a:srgbClr val="ACB8CA"/>
            </a:gs>
          </a:gsLst>
          <a:path path="circle">
            <a:fillToRect b="50%" l="50%" r="50%" t="50%"/>
          </a:path>
          <a:tileRect/>
        </a:gradFill>
      </p:bgPr>
    </p:bg>
    <p:spTree>
      <p:nvGrpSpPr>
        <p:cNvPr id="386" name="Shape 386"/>
        <p:cNvGrpSpPr/>
        <p:nvPr/>
      </p:nvGrpSpPr>
      <p:grpSpPr>
        <a:xfrm>
          <a:off x="0" y="0"/>
          <a:ext cx="0" cy="0"/>
          <a:chOff x="0" y="0"/>
          <a:chExt cx="0" cy="0"/>
        </a:xfrm>
      </p:grpSpPr>
      <p:sp>
        <p:nvSpPr>
          <p:cNvPr id="387" name="Google Shape;387;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8" name="Google Shape;388;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9" name="Google Shape;389;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0" name="Google Shape;390;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1" name="Google Shape;391;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100000">
              <a:srgbClr val="ACB8CA"/>
            </a:gs>
          </a:gsLst>
          <a:path path="circle">
            <a:fillToRect b="50%" l="50%" r="50%" t="50%"/>
          </a:path>
          <a:tileRect/>
        </a:gradFill>
      </p:bgPr>
    </p:bg>
    <p:spTree>
      <p:nvGrpSpPr>
        <p:cNvPr id="461" name="Shape 461"/>
        <p:cNvGrpSpPr/>
        <p:nvPr/>
      </p:nvGrpSpPr>
      <p:grpSpPr>
        <a:xfrm>
          <a:off x="0" y="0"/>
          <a:ext cx="0" cy="0"/>
          <a:chOff x="0" y="0"/>
          <a:chExt cx="0" cy="0"/>
        </a:xfrm>
      </p:grpSpPr>
      <p:sp>
        <p:nvSpPr>
          <p:cNvPr id="462" name="Google Shape;462;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3" name="Google Shape;463;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4" name="Google Shape;464;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5" name="Google Shape;465;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6" name="Google Shape;466;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36" name="Shape 536"/>
        <p:cNvGrpSpPr/>
        <p:nvPr/>
      </p:nvGrpSpPr>
      <p:grpSpPr>
        <a:xfrm>
          <a:off x="0" y="0"/>
          <a:ext cx="0" cy="0"/>
          <a:chOff x="0" y="0"/>
          <a:chExt cx="0" cy="0"/>
        </a:xfrm>
      </p:grpSpPr>
      <p:sp>
        <p:nvSpPr>
          <p:cNvPr id="537" name="Google Shape;537;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8" name="Google Shape;538;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9" name="Google Shape;539;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0" name="Google Shape;540;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1" name="Google Shape;541;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81000">
              <a:srgbClr val="EEEEEE"/>
            </a:gs>
            <a:gs pos="100000">
              <a:srgbClr val="D8D8D8"/>
            </a:gs>
          </a:gsLst>
          <a:path path="circle">
            <a:fillToRect b="50%" l="50%" r="50%" t="50%"/>
          </a:path>
          <a:tileRect/>
        </a:gradFill>
      </p:bgPr>
    </p:bg>
    <p:spTree>
      <p:nvGrpSpPr>
        <p:cNvPr id="613" name="Shape 613"/>
        <p:cNvGrpSpPr/>
        <p:nvPr/>
      </p:nvGrpSpPr>
      <p:grpSpPr>
        <a:xfrm>
          <a:off x="0" y="0"/>
          <a:ext cx="0" cy="0"/>
          <a:chOff x="0" y="0"/>
          <a:chExt cx="0" cy="0"/>
        </a:xfrm>
      </p:grpSpPr>
      <p:sp>
        <p:nvSpPr>
          <p:cNvPr id="614" name="Google Shape;614;p55"/>
          <p:cNvSpPr txBox="1"/>
          <p:nvPr>
            <p:ph type="title"/>
          </p:nvPr>
        </p:nvSpPr>
        <p:spPr>
          <a:xfrm>
            <a:off x="609600" y="274640"/>
            <a:ext cx="10972801" cy="711081"/>
          </a:xfrm>
          <a:prstGeom prst="rect">
            <a:avLst/>
          </a:prstGeom>
          <a:noFill/>
          <a:ln>
            <a:noFill/>
          </a:ln>
        </p:spPr>
        <p:txBody>
          <a:bodyPr anchorCtr="0" anchor="ctr" bIns="60925" lIns="0" spcFirstLastPara="1" rIns="0" wrap="square" tIns="60925">
            <a:normAutofit/>
          </a:bodyPr>
          <a:lstStyle>
            <a:lvl1pPr lvl="0" marR="0" rtl="0" algn="l">
              <a:spcBef>
                <a:spcPts val="0"/>
              </a:spcBef>
              <a:spcAft>
                <a:spcPts val="0"/>
              </a:spcAft>
              <a:buClr>
                <a:srgbClr val="3F3F3F"/>
              </a:buClr>
              <a:buSzPts val="3600"/>
              <a:buFont typeface="Calibri"/>
              <a:buNone/>
              <a:defRPr b="0" i="0" sz="36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15" name="Google Shape;615;p55"/>
          <p:cNvSpPr txBox="1"/>
          <p:nvPr>
            <p:ph idx="1" type="body"/>
          </p:nvPr>
        </p:nvSpPr>
        <p:spPr>
          <a:xfrm>
            <a:off x="609600" y="1138426"/>
            <a:ext cx="10972801" cy="4987739"/>
          </a:xfrm>
          <a:prstGeom prst="rect">
            <a:avLst/>
          </a:prstGeom>
          <a:noFill/>
          <a:ln>
            <a:noFill/>
          </a:ln>
        </p:spPr>
        <p:txBody>
          <a:bodyPr anchorCtr="0" anchor="t" bIns="60925" lIns="0" spcFirstLastPara="1" rIns="0" wrap="square" tIns="60925">
            <a:normAutofit/>
          </a:bodyPr>
          <a:lstStyle>
            <a:lvl1pPr indent="-228600" lvl="0" marL="457200" marR="0" rtl="0" algn="l">
              <a:spcBef>
                <a:spcPts val="360"/>
              </a:spcBef>
              <a:spcAft>
                <a:spcPts val="0"/>
              </a:spcAft>
              <a:buClr>
                <a:srgbClr val="3F3F3F"/>
              </a:buClr>
              <a:buSzPts val="1800"/>
              <a:buFont typeface="Arial"/>
              <a:buNone/>
              <a:defRPr b="0" i="0" sz="1800" u="none" cap="none" strike="noStrike">
                <a:solidFill>
                  <a:srgbClr val="3F3F3F"/>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400050" lvl="5" marL="27432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616" name="Google Shape;616;p55"/>
          <p:cNvSpPr txBox="1"/>
          <p:nvPr>
            <p:ph idx="10" type="dt"/>
          </p:nvPr>
        </p:nvSpPr>
        <p:spPr>
          <a:xfrm>
            <a:off x="609600" y="6356352"/>
            <a:ext cx="2844800" cy="365125"/>
          </a:xfrm>
          <a:prstGeom prst="rect">
            <a:avLst/>
          </a:prstGeom>
          <a:noFill/>
          <a:ln>
            <a:noFill/>
          </a:ln>
        </p:spPr>
        <p:txBody>
          <a:bodyPr anchorCtr="0" anchor="ctr" bIns="60925" lIns="121875" spcFirstLastPara="1" rIns="121875" wrap="square" tIns="60925">
            <a:noAutofit/>
          </a:bodyPr>
          <a:lstStyle>
            <a:lvl1pPr lvl="0" marR="0" rtl="0" algn="l">
              <a:spcBef>
                <a:spcPts val="0"/>
              </a:spcBef>
              <a:spcAft>
                <a:spcPts val="0"/>
              </a:spcAft>
              <a:buSzPts val="1400"/>
              <a:buNone/>
              <a:defRPr sz="16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7" name="Google Shape;617;p55"/>
          <p:cNvSpPr txBox="1"/>
          <p:nvPr>
            <p:ph idx="11" type="ftr"/>
          </p:nvPr>
        </p:nvSpPr>
        <p:spPr>
          <a:xfrm>
            <a:off x="4165601" y="6356352"/>
            <a:ext cx="3860800" cy="365125"/>
          </a:xfrm>
          <a:prstGeom prst="rect">
            <a:avLst/>
          </a:prstGeom>
          <a:noFill/>
          <a:ln>
            <a:noFill/>
          </a:ln>
        </p:spPr>
        <p:txBody>
          <a:bodyPr anchorCtr="0" anchor="ctr" bIns="60925" lIns="121875" spcFirstLastPara="1" rIns="121875" wrap="square" tIns="60925">
            <a:noAutofit/>
          </a:bodyPr>
          <a:lstStyle>
            <a:lvl1pPr lvl="0" marR="0" rtl="0" algn="ctr">
              <a:spcBef>
                <a:spcPts val="0"/>
              </a:spcBef>
              <a:spcAft>
                <a:spcPts val="0"/>
              </a:spcAft>
              <a:buSzPts val="1400"/>
              <a:buNone/>
              <a:defRPr sz="16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8" name="Google Shape;618;p55"/>
          <p:cNvSpPr txBox="1"/>
          <p:nvPr>
            <p:ph idx="12" type="sldNum"/>
          </p:nvPr>
        </p:nvSpPr>
        <p:spPr>
          <a:xfrm>
            <a:off x="8737601" y="6356352"/>
            <a:ext cx="2844800" cy="365125"/>
          </a:xfrm>
          <a:prstGeom prst="rect">
            <a:avLst/>
          </a:prstGeom>
          <a:noFill/>
          <a:ln>
            <a:noFill/>
          </a:ln>
        </p:spPr>
        <p:txBody>
          <a:bodyPr anchorCtr="0" anchor="ctr" bIns="60925" lIns="121875" spcFirstLastPara="1" rIns="121875" wrap="square" tIns="60925">
            <a:noAutofit/>
          </a:bodyPr>
          <a:lstStyle>
            <a:lvl1pPr indent="0" lvl="0"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749" r:id="rId1"/>
    <p:sldLayoutId id="2147483750" r:id="rId2"/>
    <p:sldLayoutId id="2147483751" r:id="rId3"/>
    <p:sldLayoutId id="2147483752" r:id="rId4"/>
    <p:sldLayoutId id="2147483753" r:id="rId5"/>
    <p:sldLayoutId id="2147483754" r:id="rId6"/>
    <p:sldLayoutId id="214748375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4.png"/><Relationship Id="rId5" Type="http://schemas.openxmlformats.org/officeDocument/2006/relationships/image" Target="../media/image20.jpg"/><Relationship Id="rId6"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9.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7.xml"/><Relationship Id="rId3" Type="http://schemas.openxmlformats.org/officeDocument/2006/relationships/image" Target="../media/image18.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4.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2.xml"/><Relationship Id="rId3" Type="http://schemas.openxmlformats.org/officeDocument/2006/relationships/image" Target="../media/image32.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33.xml"/><Relationship Id="rId3"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34.xml"/><Relationship Id="rId3"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35.xml"/><Relationship Id="rId3" Type="http://schemas.openxmlformats.org/officeDocument/2006/relationships/hyperlink" Target="https://www.dindersimateryal.com/?pnum=110&amp;pt=2.+%C3%9CN%C4%B0TE" TargetMode="External"/><Relationship Id="rId4" Type="http://schemas.openxmlformats.org/officeDocument/2006/relationships/image" Target="../media/image16.png"/><Relationship Id="rId5" Type="http://schemas.openxmlformats.org/officeDocument/2006/relationships/hyperlink" Target="https://www.dindersimateryal.com/?pnum=110&amp;pt=2.+%C3%9CN%C4%B0T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8.gif"/><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8" name="Shape 888"/>
        <p:cNvGrpSpPr/>
        <p:nvPr/>
      </p:nvGrpSpPr>
      <p:grpSpPr>
        <a:xfrm>
          <a:off x="0" y="0"/>
          <a:ext cx="0" cy="0"/>
          <a:chOff x="0" y="0"/>
          <a:chExt cx="0" cy="0"/>
        </a:xfrm>
      </p:grpSpPr>
      <p:sp>
        <p:nvSpPr>
          <p:cNvPr id="889" name="Google Shape;889;p1"/>
          <p:cNvSpPr/>
          <p:nvPr/>
        </p:nvSpPr>
        <p:spPr>
          <a:xfrm flipH="1" rot="10800000">
            <a:off x="4533646" y="5109716"/>
            <a:ext cx="7244741" cy="991970"/>
          </a:xfrm>
          <a:custGeom>
            <a:rect b="b" l="l" r="r" t="t"/>
            <a:pathLst>
              <a:path extrusionOk="0" h="1306286" w="5457371">
                <a:moveTo>
                  <a:pt x="493489" y="1306286"/>
                </a:moveTo>
                <a:lnTo>
                  <a:pt x="4963882" y="1306286"/>
                </a:lnTo>
                <a:cubicBezTo>
                  <a:pt x="5236428" y="1306286"/>
                  <a:pt x="5457371" y="1085343"/>
                  <a:pt x="5457371" y="812797"/>
                </a:cubicBezTo>
                <a:lnTo>
                  <a:pt x="5457371" y="493489"/>
                </a:lnTo>
                <a:cubicBezTo>
                  <a:pt x="5457371" y="220943"/>
                  <a:pt x="5236428" y="0"/>
                  <a:pt x="4963882" y="0"/>
                </a:cubicBezTo>
                <a:lnTo>
                  <a:pt x="3159325" y="0"/>
                </a:lnTo>
                <a:lnTo>
                  <a:pt x="3159325" y="1958"/>
                </a:lnTo>
                <a:lnTo>
                  <a:pt x="1400021" y="1958"/>
                </a:lnTo>
                <a:lnTo>
                  <a:pt x="1400021" y="0"/>
                </a:lnTo>
                <a:lnTo>
                  <a:pt x="493489" y="0"/>
                </a:lnTo>
                <a:cubicBezTo>
                  <a:pt x="220943" y="0"/>
                  <a:pt x="0" y="220943"/>
                  <a:pt x="0" y="493489"/>
                </a:cubicBezTo>
                <a:lnTo>
                  <a:pt x="0" y="812797"/>
                </a:lnTo>
                <a:cubicBezTo>
                  <a:pt x="0" y="1085343"/>
                  <a:pt x="220943" y="1306286"/>
                  <a:pt x="493489" y="1306286"/>
                </a:cubicBezTo>
                <a:close/>
              </a:path>
            </a:pathLst>
          </a:custGeom>
          <a:gradFill>
            <a:gsLst>
              <a:gs pos="0">
                <a:srgbClr val="847AC0"/>
              </a:gs>
              <a:gs pos="100000">
                <a:srgbClr val="3C336B"/>
              </a:gs>
            </a:gsLst>
            <a:lin ang="2700000" scaled="0"/>
          </a:gradFill>
          <a:ln>
            <a:noFill/>
          </a:ln>
          <a:effectLst>
            <a:outerShdw blurRad="127000" rotWithShape="0" algn="ctr" dir="5400000" dist="50800">
              <a:srgbClr val="EBEF9F"/>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0" name="Google Shape;890;p1"/>
          <p:cNvSpPr/>
          <p:nvPr/>
        </p:nvSpPr>
        <p:spPr>
          <a:xfrm flipH="1" rot="10800000">
            <a:off x="4830740" y="5109716"/>
            <a:ext cx="6929529" cy="278546"/>
          </a:xfrm>
          <a:custGeom>
            <a:rect b="b" l="l" r="r" t="t"/>
            <a:pathLst>
              <a:path extrusionOk="0" h="366806" w="5219926">
                <a:moveTo>
                  <a:pt x="274522" y="366806"/>
                </a:moveTo>
                <a:lnTo>
                  <a:pt x="4744915" y="366806"/>
                </a:lnTo>
                <a:cubicBezTo>
                  <a:pt x="4949325" y="366806"/>
                  <a:pt x="5124707" y="242526"/>
                  <a:pt x="5199623" y="65405"/>
                </a:cubicBezTo>
                <a:lnTo>
                  <a:pt x="5219926" y="0"/>
                </a:lnTo>
                <a:lnTo>
                  <a:pt x="0" y="283281"/>
                </a:lnTo>
                <a:lnTo>
                  <a:pt x="82434" y="328025"/>
                </a:lnTo>
                <a:cubicBezTo>
                  <a:pt x="141475" y="352997"/>
                  <a:pt x="206386" y="366806"/>
                  <a:pt x="274522" y="366806"/>
                </a:cubicBezTo>
                <a:close/>
              </a:path>
            </a:pathLst>
          </a:custGeom>
          <a:solidFill>
            <a:schemeClr val="lt1">
              <a:alpha val="2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1" name="Google Shape;891;p1"/>
          <p:cNvSpPr/>
          <p:nvPr/>
        </p:nvSpPr>
        <p:spPr>
          <a:xfrm flipH="1" rot="10800000">
            <a:off x="10936353" y="5109716"/>
            <a:ext cx="851092" cy="990483"/>
          </a:xfrm>
          <a:custGeom>
            <a:rect b="b" l="l" r="r" t="t"/>
            <a:pathLst>
              <a:path extrusionOk="0" h="1304328" w="641117">
                <a:moveTo>
                  <a:pt x="0" y="1304328"/>
                </a:moveTo>
                <a:lnTo>
                  <a:pt x="147628" y="1304328"/>
                </a:lnTo>
                <a:cubicBezTo>
                  <a:pt x="420174" y="1304328"/>
                  <a:pt x="641117" y="1083385"/>
                  <a:pt x="641117" y="810839"/>
                </a:cubicBezTo>
                <a:lnTo>
                  <a:pt x="641117" y="491531"/>
                </a:lnTo>
                <a:cubicBezTo>
                  <a:pt x="641117" y="253054"/>
                  <a:pt x="471958" y="54084"/>
                  <a:pt x="247083" y="8068"/>
                </a:cubicBezTo>
                <a:lnTo>
                  <a:pt x="167049" y="0"/>
                </a:lnTo>
                <a:close/>
              </a:path>
            </a:pathLst>
          </a:custGeom>
          <a:solidFill>
            <a:schemeClr val="lt1">
              <a:alpha val="1372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2" name="Google Shape;892;p1"/>
          <p:cNvSpPr/>
          <p:nvPr/>
        </p:nvSpPr>
        <p:spPr>
          <a:xfrm flipH="1" rot="10800000">
            <a:off x="7519916" y="6091646"/>
            <a:ext cx="4231294" cy="250005"/>
          </a:xfrm>
          <a:custGeom>
            <a:rect b="b" l="l" r="r" t="t"/>
            <a:pathLst>
              <a:path extrusionOk="0" h="329222" w="3187380">
                <a:moveTo>
                  <a:pt x="3187380" y="329222"/>
                </a:moveTo>
                <a:lnTo>
                  <a:pt x="3178744" y="301401"/>
                </a:lnTo>
                <a:cubicBezTo>
                  <a:pt x="3103829" y="124281"/>
                  <a:pt x="2928446" y="0"/>
                  <a:pt x="2724036" y="0"/>
                </a:cubicBezTo>
                <a:lnTo>
                  <a:pt x="0" y="0"/>
                </a:lnTo>
                <a:close/>
              </a:path>
            </a:pathLst>
          </a:custGeom>
          <a:solidFill>
            <a:schemeClr val="lt1">
              <a:alpha val="2392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893" name="Google Shape;893;p1"/>
          <p:cNvGrpSpPr/>
          <p:nvPr/>
        </p:nvGrpSpPr>
        <p:grpSpPr>
          <a:xfrm>
            <a:off x="4658001" y="2349085"/>
            <a:ext cx="7253800" cy="1117595"/>
            <a:chOff x="2322286" y="1524001"/>
            <a:chExt cx="5464195" cy="1640113"/>
          </a:xfrm>
        </p:grpSpPr>
        <p:sp>
          <p:nvSpPr>
            <p:cNvPr id="894" name="Google Shape;894;p1"/>
            <p:cNvSpPr/>
            <p:nvPr/>
          </p:nvSpPr>
          <p:spPr>
            <a:xfrm flipH="1" rot="10800000">
              <a:off x="2322286" y="1524001"/>
              <a:ext cx="5457371" cy="1640113"/>
            </a:xfrm>
            <a:custGeom>
              <a:rect b="b" l="l" r="r" t="t"/>
              <a:pathLst>
                <a:path extrusionOk="0" h="1640113" w="5457371">
                  <a:moveTo>
                    <a:pt x="493489" y="1640113"/>
                  </a:moveTo>
                  <a:lnTo>
                    <a:pt x="4963882" y="1640113"/>
                  </a:lnTo>
                  <a:cubicBezTo>
                    <a:pt x="5236428" y="1640113"/>
                    <a:pt x="5457371" y="1419170"/>
                    <a:pt x="5457371" y="1146624"/>
                  </a:cubicBezTo>
                  <a:lnTo>
                    <a:pt x="5457371" y="827316"/>
                  </a:lnTo>
                  <a:cubicBezTo>
                    <a:pt x="5457371" y="554770"/>
                    <a:pt x="5236428" y="333827"/>
                    <a:pt x="4963882" y="333827"/>
                  </a:cubicBezTo>
                  <a:lnTo>
                    <a:pt x="2133600" y="333827"/>
                  </a:lnTo>
                  <a:lnTo>
                    <a:pt x="1937657" y="0"/>
                  </a:lnTo>
                  <a:lnTo>
                    <a:pt x="1741714" y="333827"/>
                  </a:lnTo>
                  <a:lnTo>
                    <a:pt x="493489" y="333827"/>
                  </a:lnTo>
                  <a:cubicBezTo>
                    <a:pt x="220943" y="333827"/>
                    <a:pt x="0" y="554770"/>
                    <a:pt x="0" y="827316"/>
                  </a:cubicBezTo>
                  <a:lnTo>
                    <a:pt x="0" y="1146624"/>
                  </a:lnTo>
                  <a:cubicBezTo>
                    <a:pt x="0" y="1419170"/>
                    <a:pt x="220943" y="1640113"/>
                    <a:pt x="493489" y="1640113"/>
                  </a:cubicBezTo>
                  <a:close/>
                </a:path>
              </a:pathLst>
            </a:custGeom>
            <a:solidFill>
              <a:srgbClr val="FF0066"/>
            </a:solidFill>
            <a:ln>
              <a:noFill/>
            </a:ln>
            <a:effectLst>
              <a:outerShdw blurRad="50800" rotWithShape="0" algn="ctr" dir="5400000" dist="50800">
                <a:srgbClr val="D6D6D6"/>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5" name="Google Shape;895;p1"/>
            <p:cNvSpPr/>
            <p:nvPr/>
          </p:nvSpPr>
          <p:spPr>
            <a:xfrm flipH="1" rot="10800000">
              <a:off x="2546083" y="1524001"/>
              <a:ext cx="5219926" cy="366806"/>
            </a:xfrm>
            <a:custGeom>
              <a:rect b="b" l="l" r="r" t="t"/>
              <a:pathLst>
                <a:path extrusionOk="0" h="366806" w="5219926">
                  <a:moveTo>
                    <a:pt x="274522" y="366806"/>
                  </a:moveTo>
                  <a:lnTo>
                    <a:pt x="4744915" y="366806"/>
                  </a:lnTo>
                  <a:cubicBezTo>
                    <a:pt x="4949325" y="366806"/>
                    <a:pt x="5124707" y="242526"/>
                    <a:pt x="5199623" y="65405"/>
                  </a:cubicBezTo>
                  <a:lnTo>
                    <a:pt x="5219926" y="0"/>
                  </a:lnTo>
                  <a:lnTo>
                    <a:pt x="0" y="283281"/>
                  </a:lnTo>
                  <a:lnTo>
                    <a:pt x="82434" y="328025"/>
                  </a:lnTo>
                  <a:cubicBezTo>
                    <a:pt x="141475" y="352997"/>
                    <a:pt x="206386" y="366806"/>
                    <a:pt x="274522" y="366806"/>
                  </a:cubicBezTo>
                  <a:close/>
                </a:path>
              </a:pathLst>
            </a:custGeom>
            <a:solidFill>
              <a:schemeClr val="lt1">
                <a:alpha val="25882"/>
              </a:schemeClr>
            </a:solidFill>
            <a:ln>
              <a:noFill/>
            </a:ln>
            <a:effectLst>
              <a:outerShdw blurRad="254000" rotWithShape="0" algn="t" dir="5400000" dist="38100">
                <a:srgbClr val="8C286F">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6" name="Google Shape;896;p1"/>
            <p:cNvSpPr/>
            <p:nvPr/>
          </p:nvSpPr>
          <p:spPr>
            <a:xfrm flipH="1" rot="10800000">
              <a:off x="7145364" y="1524001"/>
              <a:ext cx="641117" cy="1304328"/>
            </a:xfrm>
            <a:custGeom>
              <a:rect b="b" l="l" r="r" t="t"/>
              <a:pathLst>
                <a:path extrusionOk="0" h="1304328" w="641117">
                  <a:moveTo>
                    <a:pt x="0" y="1304328"/>
                  </a:moveTo>
                  <a:lnTo>
                    <a:pt x="147628" y="1304328"/>
                  </a:lnTo>
                  <a:cubicBezTo>
                    <a:pt x="420174" y="1304328"/>
                    <a:pt x="641117" y="1083385"/>
                    <a:pt x="641117" y="810839"/>
                  </a:cubicBezTo>
                  <a:lnTo>
                    <a:pt x="641117" y="491531"/>
                  </a:lnTo>
                  <a:cubicBezTo>
                    <a:pt x="641117" y="253054"/>
                    <a:pt x="471958" y="54084"/>
                    <a:pt x="247083" y="8068"/>
                  </a:cubicBezTo>
                  <a:lnTo>
                    <a:pt x="167049" y="0"/>
                  </a:lnTo>
                  <a:close/>
                </a:path>
              </a:pathLst>
            </a:custGeom>
            <a:solidFill>
              <a:schemeClr val="lt1">
                <a:alpha val="13725"/>
              </a:schemeClr>
            </a:solidFill>
            <a:ln>
              <a:noFill/>
            </a:ln>
            <a:effectLst>
              <a:outerShdw blurRad="254000" rotWithShape="0" algn="t" dir="5400000" dist="38100">
                <a:srgbClr val="8C286F">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7" name="Google Shape;897;p1"/>
            <p:cNvSpPr/>
            <p:nvPr/>
          </p:nvSpPr>
          <p:spPr>
            <a:xfrm flipH="1" rot="10800000">
              <a:off x="4571805" y="2505931"/>
              <a:ext cx="3187380" cy="329222"/>
            </a:xfrm>
            <a:custGeom>
              <a:rect b="b" l="l" r="r" t="t"/>
              <a:pathLst>
                <a:path extrusionOk="0" h="329222" w="3187380">
                  <a:moveTo>
                    <a:pt x="3187380" y="329222"/>
                  </a:moveTo>
                  <a:lnTo>
                    <a:pt x="3178744" y="301401"/>
                  </a:lnTo>
                  <a:cubicBezTo>
                    <a:pt x="3103829" y="124281"/>
                    <a:pt x="2928446" y="0"/>
                    <a:pt x="2724036" y="0"/>
                  </a:cubicBezTo>
                  <a:lnTo>
                    <a:pt x="0" y="0"/>
                  </a:lnTo>
                  <a:close/>
                </a:path>
              </a:pathLst>
            </a:custGeom>
            <a:solidFill>
              <a:schemeClr val="lt1">
                <a:alpha val="23921"/>
              </a:schemeClr>
            </a:solidFill>
            <a:ln>
              <a:noFill/>
            </a:ln>
            <a:effectLst>
              <a:outerShdw blurRad="254000" rotWithShape="0" algn="t" dir="5400000" dist="38100">
                <a:srgbClr val="8C286F">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cxnSp>
        <p:nvCxnSpPr>
          <p:cNvPr id="898" name="Google Shape;898;p1"/>
          <p:cNvCxnSpPr/>
          <p:nvPr/>
        </p:nvCxnSpPr>
        <p:spPr>
          <a:xfrm>
            <a:off x="5288820" y="3746816"/>
            <a:ext cx="0" cy="820056"/>
          </a:xfrm>
          <a:prstGeom prst="straightConnector1">
            <a:avLst/>
          </a:prstGeom>
          <a:noFill/>
          <a:ln cap="flat" cmpd="sng" w="28575">
            <a:solidFill>
              <a:srgbClr val="91961A">
                <a:alpha val="9803"/>
              </a:srgbClr>
            </a:solidFill>
            <a:prstDash val="solid"/>
            <a:miter lim="800000"/>
            <a:headEnd len="sm" w="sm" type="none"/>
            <a:tailEnd len="sm" w="sm" type="none"/>
          </a:ln>
        </p:spPr>
      </p:cxnSp>
      <p:pic>
        <p:nvPicPr>
          <p:cNvPr descr="Laptop" id="899" name="Google Shape;899;p1"/>
          <p:cNvPicPr preferRelativeResize="0"/>
          <p:nvPr/>
        </p:nvPicPr>
        <p:blipFill rotWithShape="1">
          <a:blip r:embed="rId3">
            <a:alphaModFix/>
          </a:blip>
          <a:srcRect b="0" l="0" r="0" t="0"/>
          <a:stretch/>
        </p:blipFill>
        <p:spPr>
          <a:xfrm>
            <a:off x="11061530" y="5640708"/>
            <a:ext cx="477905" cy="273377"/>
          </a:xfrm>
          <a:prstGeom prst="rect">
            <a:avLst/>
          </a:prstGeom>
          <a:noFill/>
          <a:ln>
            <a:noFill/>
          </a:ln>
        </p:spPr>
      </p:pic>
      <p:pic>
        <p:nvPicPr>
          <p:cNvPr descr="Monitor" id="900" name="Google Shape;900;p1"/>
          <p:cNvPicPr preferRelativeResize="0"/>
          <p:nvPr/>
        </p:nvPicPr>
        <p:blipFill rotWithShape="1">
          <a:blip r:embed="rId4">
            <a:alphaModFix/>
          </a:blip>
          <a:srcRect b="0" l="0" r="0" t="0"/>
          <a:stretch/>
        </p:blipFill>
        <p:spPr>
          <a:xfrm>
            <a:off x="11257065" y="2653319"/>
            <a:ext cx="477905" cy="360000"/>
          </a:xfrm>
          <a:prstGeom prst="rect">
            <a:avLst/>
          </a:prstGeom>
          <a:noFill/>
          <a:ln>
            <a:noFill/>
          </a:ln>
        </p:spPr>
      </p:pic>
      <p:grpSp>
        <p:nvGrpSpPr>
          <p:cNvPr id="901" name="Google Shape;901;p1"/>
          <p:cNvGrpSpPr/>
          <p:nvPr/>
        </p:nvGrpSpPr>
        <p:grpSpPr>
          <a:xfrm>
            <a:off x="107432" y="788456"/>
            <a:ext cx="11804369" cy="1406925"/>
            <a:chOff x="-71240" y="634908"/>
            <a:chExt cx="8892081" cy="2176684"/>
          </a:xfrm>
        </p:grpSpPr>
        <p:grpSp>
          <p:nvGrpSpPr>
            <p:cNvPr id="902" name="Google Shape;902;p1"/>
            <p:cNvGrpSpPr/>
            <p:nvPr/>
          </p:nvGrpSpPr>
          <p:grpSpPr>
            <a:xfrm>
              <a:off x="3363470" y="1171479"/>
              <a:ext cx="5457371" cy="1640113"/>
              <a:chOff x="2352817" y="1436174"/>
              <a:chExt cx="5457371" cy="1640113"/>
            </a:xfrm>
          </p:grpSpPr>
          <p:sp>
            <p:nvSpPr>
              <p:cNvPr id="903" name="Google Shape;903;p1"/>
              <p:cNvSpPr/>
              <p:nvPr/>
            </p:nvSpPr>
            <p:spPr>
              <a:xfrm flipH="1" rot="10800000">
                <a:off x="2352817" y="1436174"/>
                <a:ext cx="5457371" cy="1640113"/>
              </a:xfrm>
              <a:custGeom>
                <a:rect b="b" l="l" r="r" t="t"/>
                <a:pathLst>
                  <a:path extrusionOk="0" h="1640113" w="5457371">
                    <a:moveTo>
                      <a:pt x="493489" y="1640113"/>
                    </a:moveTo>
                    <a:lnTo>
                      <a:pt x="4963882" y="1640113"/>
                    </a:lnTo>
                    <a:cubicBezTo>
                      <a:pt x="5236428" y="1640113"/>
                      <a:pt x="5457371" y="1419170"/>
                      <a:pt x="5457371" y="1146624"/>
                    </a:cubicBezTo>
                    <a:lnTo>
                      <a:pt x="5457371" y="827316"/>
                    </a:lnTo>
                    <a:cubicBezTo>
                      <a:pt x="5457371" y="554770"/>
                      <a:pt x="5236428" y="333827"/>
                      <a:pt x="4963882" y="333827"/>
                    </a:cubicBezTo>
                    <a:lnTo>
                      <a:pt x="2133600" y="333827"/>
                    </a:lnTo>
                    <a:lnTo>
                      <a:pt x="1937657" y="0"/>
                    </a:lnTo>
                    <a:lnTo>
                      <a:pt x="1741714" y="333827"/>
                    </a:lnTo>
                    <a:lnTo>
                      <a:pt x="493489" y="333827"/>
                    </a:lnTo>
                    <a:cubicBezTo>
                      <a:pt x="220943" y="333827"/>
                      <a:pt x="0" y="554770"/>
                      <a:pt x="0" y="827316"/>
                    </a:cubicBezTo>
                    <a:lnTo>
                      <a:pt x="0" y="1146624"/>
                    </a:lnTo>
                    <a:cubicBezTo>
                      <a:pt x="0" y="1419170"/>
                      <a:pt x="220943" y="1640113"/>
                      <a:pt x="493489" y="1640113"/>
                    </a:cubicBezTo>
                    <a:close/>
                  </a:path>
                </a:pathLst>
              </a:custGeom>
              <a:gradFill>
                <a:gsLst>
                  <a:gs pos="0">
                    <a:srgbClr val="D030AE"/>
                  </a:gs>
                  <a:gs pos="100000">
                    <a:srgbClr val="8C286F"/>
                  </a:gs>
                </a:gsLst>
                <a:lin ang="2700000" scaled="0"/>
              </a:gradFill>
              <a:ln>
                <a:noFill/>
              </a:ln>
              <a:effectLst>
                <a:outerShdw blurRad="254000" rotWithShape="0" algn="t" dir="5400000" dist="38100">
                  <a:srgbClr val="8C286F">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4" name="Google Shape;904;p1"/>
              <p:cNvSpPr/>
              <p:nvPr/>
            </p:nvSpPr>
            <p:spPr>
              <a:xfrm flipH="1" rot="10800000">
                <a:off x="2546083" y="1524001"/>
                <a:ext cx="5219926" cy="366806"/>
              </a:xfrm>
              <a:custGeom>
                <a:rect b="b" l="l" r="r" t="t"/>
                <a:pathLst>
                  <a:path extrusionOk="0" h="366806" w="5219926">
                    <a:moveTo>
                      <a:pt x="274522" y="366806"/>
                    </a:moveTo>
                    <a:lnTo>
                      <a:pt x="4744915" y="366806"/>
                    </a:lnTo>
                    <a:cubicBezTo>
                      <a:pt x="4949325" y="366806"/>
                      <a:pt x="5124707" y="242526"/>
                      <a:pt x="5199623" y="65405"/>
                    </a:cubicBezTo>
                    <a:lnTo>
                      <a:pt x="5219926" y="0"/>
                    </a:lnTo>
                    <a:lnTo>
                      <a:pt x="0" y="283281"/>
                    </a:lnTo>
                    <a:lnTo>
                      <a:pt x="82434" y="328025"/>
                    </a:lnTo>
                    <a:cubicBezTo>
                      <a:pt x="141475" y="352997"/>
                      <a:pt x="206386" y="366806"/>
                      <a:pt x="274522" y="366806"/>
                    </a:cubicBezTo>
                    <a:close/>
                  </a:path>
                </a:pathLst>
              </a:custGeom>
              <a:solidFill>
                <a:schemeClr val="lt1">
                  <a:alpha val="25882"/>
                </a:schemeClr>
              </a:solidFill>
              <a:ln>
                <a:noFill/>
              </a:ln>
              <a:effectLst>
                <a:outerShdw blurRad="254000" rotWithShape="0" algn="t" dir="5400000" dist="38100">
                  <a:srgbClr val="8C286F">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5" name="Google Shape;905;p1"/>
              <p:cNvSpPr/>
              <p:nvPr/>
            </p:nvSpPr>
            <p:spPr>
              <a:xfrm flipH="1" rot="10800000">
                <a:off x="7145364" y="1524001"/>
                <a:ext cx="641117" cy="1304328"/>
              </a:xfrm>
              <a:custGeom>
                <a:rect b="b" l="l" r="r" t="t"/>
                <a:pathLst>
                  <a:path extrusionOk="0" h="1304328" w="641117">
                    <a:moveTo>
                      <a:pt x="0" y="1304328"/>
                    </a:moveTo>
                    <a:lnTo>
                      <a:pt x="147628" y="1304328"/>
                    </a:lnTo>
                    <a:cubicBezTo>
                      <a:pt x="420174" y="1304328"/>
                      <a:pt x="641117" y="1083385"/>
                      <a:pt x="641117" y="810839"/>
                    </a:cubicBezTo>
                    <a:lnTo>
                      <a:pt x="641117" y="491531"/>
                    </a:lnTo>
                    <a:cubicBezTo>
                      <a:pt x="641117" y="253054"/>
                      <a:pt x="471958" y="54084"/>
                      <a:pt x="247083" y="8068"/>
                    </a:cubicBezTo>
                    <a:lnTo>
                      <a:pt x="167049" y="0"/>
                    </a:lnTo>
                    <a:close/>
                  </a:path>
                </a:pathLst>
              </a:custGeom>
              <a:solidFill>
                <a:schemeClr val="lt1">
                  <a:alpha val="13725"/>
                </a:schemeClr>
              </a:solidFill>
              <a:ln>
                <a:noFill/>
              </a:ln>
              <a:effectLst>
                <a:outerShdw blurRad="254000" rotWithShape="0" algn="t" dir="5400000" dist="38100">
                  <a:srgbClr val="8C286F">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6" name="Google Shape;906;p1"/>
              <p:cNvSpPr/>
              <p:nvPr/>
            </p:nvSpPr>
            <p:spPr>
              <a:xfrm flipH="1" rot="10800000">
                <a:off x="4571805" y="2505931"/>
                <a:ext cx="3187380" cy="329222"/>
              </a:xfrm>
              <a:custGeom>
                <a:rect b="b" l="l" r="r" t="t"/>
                <a:pathLst>
                  <a:path extrusionOk="0" h="329222" w="3187380">
                    <a:moveTo>
                      <a:pt x="3187380" y="329222"/>
                    </a:moveTo>
                    <a:lnTo>
                      <a:pt x="3178744" y="301401"/>
                    </a:lnTo>
                    <a:cubicBezTo>
                      <a:pt x="3103829" y="124281"/>
                      <a:pt x="2928446" y="0"/>
                      <a:pt x="2724036" y="0"/>
                    </a:cubicBezTo>
                    <a:lnTo>
                      <a:pt x="0" y="0"/>
                    </a:lnTo>
                    <a:close/>
                  </a:path>
                </a:pathLst>
              </a:custGeom>
              <a:solidFill>
                <a:schemeClr val="lt1">
                  <a:alpha val="23921"/>
                </a:schemeClr>
              </a:solidFill>
              <a:ln>
                <a:noFill/>
              </a:ln>
              <a:effectLst>
                <a:outerShdw blurRad="254000" rotWithShape="0" algn="t" dir="5400000" dist="38100">
                  <a:srgbClr val="8C286F">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907" name="Google Shape;907;p1"/>
            <p:cNvSpPr txBox="1"/>
            <p:nvPr/>
          </p:nvSpPr>
          <p:spPr>
            <a:xfrm>
              <a:off x="-71240" y="634908"/>
              <a:ext cx="96713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tr-TR" sz="4800" u="none" cap="none" strike="noStrike">
                  <a:solidFill>
                    <a:schemeClr val="lt1"/>
                  </a:solidFill>
                  <a:latin typeface="Arial Black"/>
                  <a:ea typeface="Arial Black"/>
                  <a:cs typeface="Arial Black"/>
                  <a:sym typeface="Arial Black"/>
                </a:rPr>
                <a:t>1</a:t>
              </a:r>
              <a:endParaRPr sz="4800">
                <a:solidFill>
                  <a:schemeClr val="lt1"/>
                </a:solidFill>
                <a:latin typeface="Arial Black"/>
                <a:ea typeface="Arial Black"/>
                <a:cs typeface="Arial Black"/>
                <a:sym typeface="Arial Black"/>
              </a:endParaRPr>
            </a:p>
          </p:txBody>
        </p:sp>
        <p:cxnSp>
          <p:nvCxnSpPr>
            <p:cNvPr id="908" name="Google Shape;908;p1"/>
            <p:cNvCxnSpPr/>
            <p:nvPr/>
          </p:nvCxnSpPr>
          <p:spPr>
            <a:xfrm>
              <a:off x="262719" y="1501442"/>
              <a:ext cx="0" cy="820056"/>
            </a:xfrm>
            <a:prstGeom prst="straightConnector1">
              <a:avLst/>
            </a:prstGeom>
            <a:noFill/>
            <a:ln cap="flat" cmpd="sng" w="28575">
              <a:solidFill>
                <a:schemeClr val="lt1">
                  <a:alpha val="45882"/>
                </a:schemeClr>
              </a:solidFill>
              <a:prstDash val="solid"/>
              <a:miter lim="800000"/>
              <a:headEnd len="sm" w="sm" type="none"/>
              <a:tailEnd len="sm" w="sm" type="none"/>
            </a:ln>
          </p:spPr>
        </p:cxnSp>
        <p:pic>
          <p:nvPicPr>
            <p:cNvPr descr="Smart Phone" id="909" name="Google Shape;909;p1"/>
            <p:cNvPicPr preferRelativeResize="0"/>
            <p:nvPr/>
          </p:nvPicPr>
          <p:blipFill rotWithShape="1">
            <a:blip r:embed="rId5">
              <a:alphaModFix/>
            </a:blip>
            <a:srcRect b="0" l="0" r="0" t="0"/>
            <a:stretch/>
          </p:blipFill>
          <p:spPr>
            <a:xfrm>
              <a:off x="8224570" y="1754984"/>
              <a:ext cx="360000" cy="360000"/>
            </a:xfrm>
            <a:prstGeom prst="rect">
              <a:avLst/>
            </a:prstGeom>
            <a:noFill/>
            <a:ln>
              <a:noFill/>
            </a:ln>
          </p:spPr>
        </p:pic>
      </p:grpSp>
      <p:sp>
        <p:nvSpPr>
          <p:cNvPr id="910" name="Google Shape;910;p1"/>
          <p:cNvSpPr/>
          <p:nvPr/>
        </p:nvSpPr>
        <p:spPr>
          <a:xfrm>
            <a:off x="1009" y="0"/>
            <a:ext cx="4363799" cy="6858000"/>
          </a:xfrm>
          <a:custGeom>
            <a:rect b="b" l="l" r="r" t="t"/>
            <a:pathLst>
              <a:path extrusionOk="0" h="6858000" w="2607188">
                <a:moveTo>
                  <a:pt x="46854" y="0"/>
                </a:moveTo>
                <a:cubicBezTo>
                  <a:pt x="1460887" y="0"/>
                  <a:pt x="2607188" y="1535216"/>
                  <a:pt x="2607188" y="3429000"/>
                </a:cubicBezTo>
                <a:cubicBezTo>
                  <a:pt x="2607188" y="5322784"/>
                  <a:pt x="1460887" y="6858000"/>
                  <a:pt x="46854" y="6858000"/>
                </a:cubicBezTo>
                <a:lnTo>
                  <a:pt x="0" y="6854832"/>
                </a:lnTo>
                <a:lnTo>
                  <a:pt x="0" y="3169"/>
                </a:lnTo>
                <a:close/>
              </a:path>
            </a:pathLst>
          </a:custGeom>
          <a:blipFill rotWithShape="1">
            <a:blip r:embed="rId6">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1" name="Google Shape;911;p1"/>
          <p:cNvSpPr/>
          <p:nvPr/>
        </p:nvSpPr>
        <p:spPr>
          <a:xfrm>
            <a:off x="4403131" y="93677"/>
            <a:ext cx="7016596" cy="862844"/>
          </a:xfrm>
          <a:prstGeom prst="roundRect">
            <a:avLst>
              <a:gd fmla="val 50000" name="adj"/>
            </a:avLst>
          </a:prstGeom>
          <a:gradFill>
            <a:gsLst>
              <a:gs pos="0">
                <a:srgbClr val="E20D43"/>
              </a:gs>
              <a:gs pos="100000">
                <a:srgbClr val="F33567"/>
              </a:gs>
            </a:gsLst>
            <a:lin ang="189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2" name="Google Shape;912;p1"/>
          <p:cNvSpPr/>
          <p:nvPr/>
        </p:nvSpPr>
        <p:spPr>
          <a:xfrm>
            <a:off x="4425496" y="113205"/>
            <a:ext cx="1925626" cy="822126"/>
          </a:xfrm>
          <a:prstGeom prst="ellipse">
            <a:avLst/>
          </a:prstGeom>
          <a:gradFill>
            <a:gsLst>
              <a:gs pos="0">
                <a:srgbClr val="FFFFFF"/>
              </a:gs>
              <a:gs pos="35000">
                <a:srgbClr val="FFFFFF"/>
              </a:gs>
              <a:gs pos="100000">
                <a:srgbClr val="064D67"/>
              </a:gs>
            </a:gsLst>
            <a:path path="circle">
              <a:fillToRect b="50%" l="50%" r="50%" t="50%"/>
            </a:path>
            <a:tileRect/>
          </a:gradFill>
          <a:ln>
            <a:noFill/>
          </a:ln>
          <a:effectLst>
            <a:outerShdw blurRad="3810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3" name="Google Shape;913;p1"/>
          <p:cNvSpPr/>
          <p:nvPr/>
        </p:nvSpPr>
        <p:spPr>
          <a:xfrm>
            <a:off x="4674907" y="184674"/>
            <a:ext cx="1518605" cy="696088"/>
          </a:xfrm>
          <a:prstGeom prst="ellipse">
            <a:avLst/>
          </a:prstGeom>
          <a:gradFill>
            <a:gsLst>
              <a:gs pos="0">
                <a:srgbClr val="E20D43"/>
              </a:gs>
              <a:gs pos="100000">
                <a:srgbClr val="F33567"/>
              </a:gs>
            </a:gsLst>
            <a:lin ang="189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4" name="Google Shape;914;p1"/>
          <p:cNvSpPr txBox="1"/>
          <p:nvPr/>
        </p:nvSpPr>
        <p:spPr>
          <a:xfrm>
            <a:off x="5308837" y="1274035"/>
            <a:ext cx="564035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3600">
                <a:solidFill>
                  <a:schemeClr val="lt1"/>
                </a:solidFill>
                <a:latin typeface="Calibri"/>
                <a:ea typeface="Calibri"/>
                <a:cs typeface="Calibri"/>
                <a:sym typeface="Calibri"/>
              </a:rPr>
              <a:t>4.2.1. İslam’ın İnanç Esasları</a:t>
            </a:r>
            <a:endParaRPr sz="6000">
              <a:solidFill>
                <a:schemeClr val="lt1"/>
              </a:solidFill>
              <a:latin typeface="Roboto"/>
              <a:ea typeface="Roboto"/>
              <a:cs typeface="Roboto"/>
              <a:sym typeface="Roboto"/>
            </a:endParaRPr>
          </a:p>
        </p:txBody>
      </p:sp>
      <p:sp>
        <p:nvSpPr>
          <p:cNvPr id="915" name="Google Shape;915;p1"/>
          <p:cNvSpPr txBox="1"/>
          <p:nvPr/>
        </p:nvSpPr>
        <p:spPr>
          <a:xfrm>
            <a:off x="6301423" y="178775"/>
            <a:ext cx="492611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4000">
                <a:solidFill>
                  <a:schemeClr val="lt1"/>
                </a:solidFill>
                <a:latin typeface="Roboto"/>
                <a:ea typeface="Roboto"/>
                <a:cs typeface="Roboto"/>
                <a:sym typeface="Roboto"/>
              </a:rPr>
              <a:t>ÜNİTE KONULARI</a:t>
            </a:r>
            <a:endParaRPr sz="4000">
              <a:solidFill>
                <a:schemeClr val="lt1"/>
              </a:solidFill>
              <a:latin typeface="Roboto"/>
              <a:ea typeface="Roboto"/>
              <a:cs typeface="Roboto"/>
              <a:sym typeface="Roboto"/>
            </a:endParaRPr>
          </a:p>
        </p:txBody>
      </p:sp>
      <p:sp>
        <p:nvSpPr>
          <p:cNvPr id="916" name="Google Shape;916;p1"/>
          <p:cNvSpPr txBox="1"/>
          <p:nvPr/>
        </p:nvSpPr>
        <p:spPr>
          <a:xfrm>
            <a:off x="4602341" y="260717"/>
            <a:ext cx="168789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2800">
                <a:solidFill>
                  <a:schemeClr val="lt1"/>
                </a:solidFill>
                <a:latin typeface="Calibri"/>
                <a:ea typeface="Calibri"/>
                <a:cs typeface="Calibri"/>
                <a:sym typeface="Calibri"/>
              </a:rPr>
              <a:t>2. ÜNİTE</a:t>
            </a:r>
            <a:endParaRPr sz="2800">
              <a:solidFill>
                <a:schemeClr val="lt1"/>
              </a:solidFill>
              <a:latin typeface="Calibri"/>
              <a:ea typeface="Calibri"/>
              <a:cs typeface="Calibri"/>
              <a:sym typeface="Calibri"/>
            </a:endParaRPr>
          </a:p>
        </p:txBody>
      </p:sp>
      <p:grpSp>
        <p:nvGrpSpPr>
          <p:cNvPr id="917" name="Google Shape;917;p1"/>
          <p:cNvGrpSpPr/>
          <p:nvPr/>
        </p:nvGrpSpPr>
        <p:grpSpPr>
          <a:xfrm>
            <a:off x="4690030" y="3696848"/>
            <a:ext cx="7253800" cy="1117595"/>
            <a:chOff x="2322286" y="1524001"/>
            <a:chExt cx="5464195" cy="1640113"/>
          </a:xfrm>
        </p:grpSpPr>
        <p:sp>
          <p:nvSpPr>
            <p:cNvPr id="918" name="Google Shape;918;p1"/>
            <p:cNvSpPr/>
            <p:nvPr/>
          </p:nvSpPr>
          <p:spPr>
            <a:xfrm flipH="1" rot="10800000">
              <a:off x="2322286" y="1524001"/>
              <a:ext cx="5457371" cy="1640113"/>
            </a:xfrm>
            <a:custGeom>
              <a:rect b="b" l="l" r="r" t="t"/>
              <a:pathLst>
                <a:path extrusionOk="0" h="1640113" w="5457371">
                  <a:moveTo>
                    <a:pt x="493489" y="1640113"/>
                  </a:moveTo>
                  <a:lnTo>
                    <a:pt x="4963882" y="1640113"/>
                  </a:lnTo>
                  <a:cubicBezTo>
                    <a:pt x="5236428" y="1640113"/>
                    <a:pt x="5457371" y="1419170"/>
                    <a:pt x="5457371" y="1146624"/>
                  </a:cubicBezTo>
                  <a:lnTo>
                    <a:pt x="5457371" y="827316"/>
                  </a:lnTo>
                  <a:cubicBezTo>
                    <a:pt x="5457371" y="554770"/>
                    <a:pt x="5236428" y="333827"/>
                    <a:pt x="4963882" y="333827"/>
                  </a:cubicBezTo>
                  <a:lnTo>
                    <a:pt x="2133600" y="333827"/>
                  </a:lnTo>
                  <a:lnTo>
                    <a:pt x="1937657" y="0"/>
                  </a:lnTo>
                  <a:lnTo>
                    <a:pt x="1741714" y="333827"/>
                  </a:lnTo>
                  <a:lnTo>
                    <a:pt x="493489" y="333827"/>
                  </a:lnTo>
                  <a:cubicBezTo>
                    <a:pt x="220943" y="333827"/>
                    <a:pt x="0" y="554770"/>
                    <a:pt x="0" y="827316"/>
                  </a:cubicBezTo>
                  <a:lnTo>
                    <a:pt x="0" y="1146624"/>
                  </a:lnTo>
                  <a:cubicBezTo>
                    <a:pt x="0" y="1419170"/>
                    <a:pt x="220943" y="1640113"/>
                    <a:pt x="493489" y="1640113"/>
                  </a:cubicBezTo>
                  <a:close/>
                </a:path>
              </a:pathLst>
            </a:custGeom>
            <a:solidFill>
              <a:srgbClr val="65CEF7"/>
            </a:solidFill>
            <a:ln>
              <a:noFill/>
            </a:ln>
            <a:effectLst>
              <a:outerShdw blurRad="50800" rotWithShape="0" algn="ctr" dir="5400000" dist="50800">
                <a:srgbClr val="D6D6D6"/>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9" name="Google Shape;919;p1"/>
            <p:cNvSpPr/>
            <p:nvPr/>
          </p:nvSpPr>
          <p:spPr>
            <a:xfrm flipH="1" rot="10800000">
              <a:off x="2546083" y="1524001"/>
              <a:ext cx="5219926" cy="366806"/>
            </a:xfrm>
            <a:custGeom>
              <a:rect b="b" l="l" r="r" t="t"/>
              <a:pathLst>
                <a:path extrusionOk="0" h="366806" w="5219926">
                  <a:moveTo>
                    <a:pt x="274522" y="366806"/>
                  </a:moveTo>
                  <a:lnTo>
                    <a:pt x="4744915" y="366806"/>
                  </a:lnTo>
                  <a:cubicBezTo>
                    <a:pt x="4949325" y="366806"/>
                    <a:pt x="5124707" y="242526"/>
                    <a:pt x="5199623" y="65405"/>
                  </a:cubicBezTo>
                  <a:lnTo>
                    <a:pt x="5219926" y="0"/>
                  </a:lnTo>
                  <a:lnTo>
                    <a:pt x="0" y="283281"/>
                  </a:lnTo>
                  <a:lnTo>
                    <a:pt x="82434" y="328025"/>
                  </a:lnTo>
                  <a:cubicBezTo>
                    <a:pt x="141475" y="352997"/>
                    <a:pt x="206386" y="366806"/>
                    <a:pt x="274522" y="366806"/>
                  </a:cubicBezTo>
                  <a:close/>
                </a:path>
              </a:pathLst>
            </a:custGeom>
            <a:solidFill>
              <a:srgbClr val="65CEF7"/>
            </a:solidFill>
            <a:ln>
              <a:noFill/>
            </a:ln>
            <a:effectLst>
              <a:outerShdw blurRad="254000" rotWithShape="0" algn="t" dir="5400000" dist="38100">
                <a:srgbClr val="8C286F">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0" name="Google Shape;920;p1"/>
            <p:cNvSpPr/>
            <p:nvPr/>
          </p:nvSpPr>
          <p:spPr>
            <a:xfrm flipH="1" rot="10800000">
              <a:off x="7145364" y="1524001"/>
              <a:ext cx="641117" cy="1304328"/>
            </a:xfrm>
            <a:custGeom>
              <a:rect b="b" l="l" r="r" t="t"/>
              <a:pathLst>
                <a:path extrusionOk="0" h="1304328" w="641117">
                  <a:moveTo>
                    <a:pt x="0" y="1304328"/>
                  </a:moveTo>
                  <a:lnTo>
                    <a:pt x="147628" y="1304328"/>
                  </a:lnTo>
                  <a:cubicBezTo>
                    <a:pt x="420174" y="1304328"/>
                    <a:pt x="641117" y="1083385"/>
                    <a:pt x="641117" y="810839"/>
                  </a:cubicBezTo>
                  <a:lnTo>
                    <a:pt x="641117" y="491531"/>
                  </a:lnTo>
                  <a:cubicBezTo>
                    <a:pt x="641117" y="253054"/>
                    <a:pt x="471958" y="54084"/>
                    <a:pt x="247083" y="8068"/>
                  </a:cubicBezTo>
                  <a:lnTo>
                    <a:pt x="167049" y="0"/>
                  </a:lnTo>
                  <a:close/>
                </a:path>
              </a:pathLst>
            </a:custGeom>
            <a:solidFill>
              <a:srgbClr val="65CEF7"/>
            </a:solidFill>
            <a:ln>
              <a:noFill/>
            </a:ln>
            <a:effectLst>
              <a:outerShdw blurRad="254000" rotWithShape="0" algn="t" dir="5400000" dist="38100">
                <a:srgbClr val="8C286F">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1" name="Google Shape;921;p1"/>
            <p:cNvSpPr/>
            <p:nvPr/>
          </p:nvSpPr>
          <p:spPr>
            <a:xfrm flipH="1" rot="10800000">
              <a:off x="4571805" y="2505931"/>
              <a:ext cx="3187380" cy="329222"/>
            </a:xfrm>
            <a:custGeom>
              <a:rect b="b" l="l" r="r" t="t"/>
              <a:pathLst>
                <a:path extrusionOk="0" h="329222" w="3187380">
                  <a:moveTo>
                    <a:pt x="3187380" y="329222"/>
                  </a:moveTo>
                  <a:lnTo>
                    <a:pt x="3178744" y="301401"/>
                  </a:lnTo>
                  <a:cubicBezTo>
                    <a:pt x="3103829" y="124281"/>
                    <a:pt x="2928446" y="0"/>
                    <a:pt x="2724036" y="0"/>
                  </a:cubicBezTo>
                  <a:lnTo>
                    <a:pt x="0" y="0"/>
                  </a:lnTo>
                  <a:close/>
                </a:path>
              </a:pathLst>
            </a:custGeom>
            <a:solidFill>
              <a:srgbClr val="65CEF7"/>
            </a:solidFill>
            <a:ln>
              <a:noFill/>
            </a:ln>
            <a:effectLst>
              <a:outerShdw blurRad="254000" rotWithShape="0" algn="t" dir="5400000" dist="38100">
                <a:srgbClr val="8C286F">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22" name="Google Shape;922;p1"/>
          <p:cNvSpPr/>
          <p:nvPr/>
        </p:nvSpPr>
        <p:spPr>
          <a:xfrm flipH="1" rot="10800000">
            <a:off x="4964153" y="3681176"/>
            <a:ext cx="6929529" cy="249947"/>
          </a:xfrm>
          <a:custGeom>
            <a:rect b="b" l="l" r="r" t="t"/>
            <a:pathLst>
              <a:path extrusionOk="0" h="366806" w="5219926">
                <a:moveTo>
                  <a:pt x="274522" y="366806"/>
                </a:moveTo>
                <a:lnTo>
                  <a:pt x="4744915" y="366806"/>
                </a:lnTo>
                <a:cubicBezTo>
                  <a:pt x="4949325" y="366806"/>
                  <a:pt x="5124707" y="242526"/>
                  <a:pt x="5199623" y="65405"/>
                </a:cubicBezTo>
                <a:lnTo>
                  <a:pt x="5219926" y="0"/>
                </a:lnTo>
                <a:lnTo>
                  <a:pt x="0" y="283281"/>
                </a:lnTo>
                <a:lnTo>
                  <a:pt x="82434" y="328025"/>
                </a:lnTo>
                <a:cubicBezTo>
                  <a:pt x="141475" y="352997"/>
                  <a:pt x="206386" y="366806"/>
                  <a:pt x="274522" y="366806"/>
                </a:cubicBezTo>
                <a:close/>
              </a:path>
            </a:pathLst>
          </a:custGeom>
          <a:solidFill>
            <a:schemeClr val="lt1">
              <a:alpha val="2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3" name="Google Shape;923;p1"/>
          <p:cNvSpPr/>
          <p:nvPr/>
        </p:nvSpPr>
        <p:spPr>
          <a:xfrm flipH="1" rot="10800000">
            <a:off x="7644271" y="4318396"/>
            <a:ext cx="4231294" cy="224336"/>
          </a:xfrm>
          <a:custGeom>
            <a:rect b="b" l="l" r="r" t="t"/>
            <a:pathLst>
              <a:path extrusionOk="0" h="329222" w="3187380">
                <a:moveTo>
                  <a:pt x="3187380" y="329222"/>
                </a:moveTo>
                <a:lnTo>
                  <a:pt x="3178744" y="301401"/>
                </a:lnTo>
                <a:cubicBezTo>
                  <a:pt x="3103829" y="124281"/>
                  <a:pt x="2928446" y="0"/>
                  <a:pt x="2724036" y="0"/>
                </a:cubicBezTo>
                <a:lnTo>
                  <a:pt x="0" y="0"/>
                </a:lnTo>
                <a:close/>
              </a:path>
            </a:pathLst>
          </a:custGeom>
          <a:solidFill>
            <a:schemeClr val="lt1">
              <a:alpha val="2392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924" name="Google Shape;924;p1"/>
          <p:cNvCxnSpPr/>
          <p:nvPr/>
        </p:nvCxnSpPr>
        <p:spPr>
          <a:xfrm>
            <a:off x="5361563" y="3933736"/>
            <a:ext cx="0" cy="574976"/>
          </a:xfrm>
          <a:prstGeom prst="straightConnector1">
            <a:avLst/>
          </a:prstGeom>
          <a:noFill/>
          <a:ln cap="flat" cmpd="sng" w="38100">
            <a:solidFill>
              <a:schemeClr val="lt1"/>
            </a:solidFill>
            <a:prstDash val="solid"/>
            <a:miter lim="800000"/>
            <a:headEnd len="sm" w="sm" type="none"/>
            <a:tailEnd len="sm" w="sm" type="none"/>
          </a:ln>
        </p:spPr>
      </p:cxnSp>
      <p:sp>
        <p:nvSpPr>
          <p:cNvPr id="925" name="Google Shape;925;p1"/>
          <p:cNvSpPr txBox="1"/>
          <p:nvPr/>
        </p:nvSpPr>
        <p:spPr>
          <a:xfrm>
            <a:off x="4781139" y="3801260"/>
            <a:ext cx="5365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4800">
                <a:solidFill>
                  <a:schemeClr val="lt1"/>
                </a:solidFill>
                <a:latin typeface="Arial Black"/>
                <a:ea typeface="Arial Black"/>
                <a:cs typeface="Arial Black"/>
                <a:sym typeface="Arial Black"/>
              </a:rPr>
              <a:t>3</a:t>
            </a:r>
            <a:endParaRPr sz="4800">
              <a:solidFill>
                <a:schemeClr val="lt1"/>
              </a:solidFill>
              <a:latin typeface="Arial Black"/>
              <a:ea typeface="Arial Black"/>
              <a:cs typeface="Arial Black"/>
              <a:sym typeface="Arial Black"/>
            </a:endParaRPr>
          </a:p>
        </p:txBody>
      </p:sp>
      <p:cxnSp>
        <p:nvCxnSpPr>
          <p:cNvPr id="926" name="Google Shape;926;p1"/>
          <p:cNvCxnSpPr/>
          <p:nvPr/>
        </p:nvCxnSpPr>
        <p:spPr>
          <a:xfrm>
            <a:off x="5317703" y="2531892"/>
            <a:ext cx="0" cy="574976"/>
          </a:xfrm>
          <a:prstGeom prst="straightConnector1">
            <a:avLst/>
          </a:prstGeom>
          <a:noFill/>
          <a:ln cap="flat" cmpd="sng" w="38100">
            <a:solidFill>
              <a:schemeClr val="lt1"/>
            </a:solidFill>
            <a:prstDash val="solid"/>
            <a:miter lim="800000"/>
            <a:headEnd len="sm" w="sm" type="none"/>
            <a:tailEnd len="sm" w="sm" type="none"/>
          </a:ln>
        </p:spPr>
      </p:cxnSp>
      <p:sp>
        <p:nvSpPr>
          <p:cNvPr id="927" name="Google Shape;927;p1"/>
          <p:cNvSpPr txBox="1"/>
          <p:nvPr/>
        </p:nvSpPr>
        <p:spPr>
          <a:xfrm>
            <a:off x="4727416" y="2423249"/>
            <a:ext cx="5365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4800">
                <a:solidFill>
                  <a:schemeClr val="lt1"/>
                </a:solidFill>
                <a:latin typeface="Arial Black"/>
                <a:ea typeface="Arial Black"/>
                <a:cs typeface="Arial Black"/>
                <a:sym typeface="Arial Black"/>
              </a:rPr>
              <a:t>2</a:t>
            </a:r>
            <a:endParaRPr sz="4800">
              <a:solidFill>
                <a:schemeClr val="lt1"/>
              </a:solidFill>
              <a:latin typeface="Arial Black"/>
              <a:ea typeface="Arial Black"/>
              <a:cs typeface="Arial Black"/>
              <a:sym typeface="Arial Black"/>
            </a:endParaRPr>
          </a:p>
        </p:txBody>
      </p:sp>
      <p:cxnSp>
        <p:nvCxnSpPr>
          <p:cNvPr id="928" name="Google Shape;928;p1"/>
          <p:cNvCxnSpPr/>
          <p:nvPr/>
        </p:nvCxnSpPr>
        <p:spPr>
          <a:xfrm>
            <a:off x="5276048" y="1280832"/>
            <a:ext cx="0" cy="574976"/>
          </a:xfrm>
          <a:prstGeom prst="straightConnector1">
            <a:avLst/>
          </a:prstGeom>
          <a:noFill/>
          <a:ln cap="flat" cmpd="sng" w="38100">
            <a:solidFill>
              <a:schemeClr val="lt1"/>
            </a:solidFill>
            <a:prstDash val="solid"/>
            <a:miter lim="800000"/>
            <a:headEnd len="sm" w="sm" type="none"/>
            <a:tailEnd len="sm" w="sm" type="none"/>
          </a:ln>
        </p:spPr>
      </p:cxnSp>
      <p:sp>
        <p:nvSpPr>
          <p:cNvPr id="929" name="Google Shape;929;p1"/>
          <p:cNvSpPr txBox="1"/>
          <p:nvPr/>
        </p:nvSpPr>
        <p:spPr>
          <a:xfrm>
            <a:off x="4686813" y="1200594"/>
            <a:ext cx="5365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4800">
                <a:solidFill>
                  <a:schemeClr val="lt1"/>
                </a:solidFill>
                <a:latin typeface="Arial Black"/>
                <a:ea typeface="Arial Black"/>
                <a:cs typeface="Arial Black"/>
                <a:sym typeface="Arial Black"/>
              </a:rPr>
              <a:t>1</a:t>
            </a:r>
            <a:endParaRPr sz="4800">
              <a:solidFill>
                <a:schemeClr val="lt1"/>
              </a:solidFill>
              <a:latin typeface="Arial Black"/>
              <a:ea typeface="Arial Black"/>
              <a:cs typeface="Arial Black"/>
              <a:sym typeface="Arial Black"/>
            </a:endParaRPr>
          </a:p>
        </p:txBody>
      </p:sp>
      <p:cxnSp>
        <p:nvCxnSpPr>
          <p:cNvPr id="930" name="Google Shape;930;p1"/>
          <p:cNvCxnSpPr/>
          <p:nvPr/>
        </p:nvCxnSpPr>
        <p:spPr>
          <a:xfrm>
            <a:off x="5237650" y="5328370"/>
            <a:ext cx="0" cy="574976"/>
          </a:xfrm>
          <a:prstGeom prst="straightConnector1">
            <a:avLst/>
          </a:prstGeom>
          <a:noFill/>
          <a:ln cap="flat" cmpd="sng" w="38100">
            <a:solidFill>
              <a:schemeClr val="lt1"/>
            </a:solidFill>
            <a:prstDash val="solid"/>
            <a:miter lim="800000"/>
            <a:headEnd len="sm" w="sm" type="none"/>
            <a:tailEnd len="sm" w="sm" type="none"/>
          </a:ln>
        </p:spPr>
      </p:cxnSp>
      <p:sp>
        <p:nvSpPr>
          <p:cNvPr id="931" name="Google Shape;931;p1"/>
          <p:cNvSpPr txBox="1"/>
          <p:nvPr/>
        </p:nvSpPr>
        <p:spPr>
          <a:xfrm>
            <a:off x="4624544" y="5206883"/>
            <a:ext cx="5365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4800">
                <a:solidFill>
                  <a:schemeClr val="lt1"/>
                </a:solidFill>
                <a:latin typeface="Arial Black"/>
                <a:ea typeface="Arial Black"/>
                <a:cs typeface="Arial Black"/>
                <a:sym typeface="Arial Black"/>
              </a:rPr>
              <a:t>4</a:t>
            </a:r>
            <a:endParaRPr sz="4800">
              <a:solidFill>
                <a:schemeClr val="lt1"/>
              </a:solidFill>
              <a:latin typeface="Arial Black"/>
              <a:ea typeface="Arial Black"/>
              <a:cs typeface="Arial Black"/>
              <a:sym typeface="Arial Black"/>
            </a:endParaRPr>
          </a:p>
        </p:txBody>
      </p:sp>
      <p:sp>
        <p:nvSpPr>
          <p:cNvPr id="932" name="Google Shape;932;p1"/>
          <p:cNvSpPr txBox="1"/>
          <p:nvPr/>
        </p:nvSpPr>
        <p:spPr>
          <a:xfrm>
            <a:off x="5288820" y="3887027"/>
            <a:ext cx="564035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3600">
                <a:solidFill>
                  <a:schemeClr val="lt1"/>
                </a:solidFill>
                <a:latin typeface="Calibri"/>
                <a:ea typeface="Calibri"/>
                <a:cs typeface="Calibri"/>
                <a:sym typeface="Calibri"/>
              </a:rPr>
              <a:t>4.2.3. Kur’an-ı Kerim</a:t>
            </a:r>
            <a:endParaRPr sz="6000">
              <a:solidFill>
                <a:schemeClr val="lt1"/>
              </a:solidFill>
              <a:latin typeface="Roboto"/>
              <a:ea typeface="Roboto"/>
              <a:cs typeface="Roboto"/>
              <a:sym typeface="Roboto"/>
            </a:endParaRPr>
          </a:p>
        </p:txBody>
      </p:sp>
      <p:sp>
        <p:nvSpPr>
          <p:cNvPr id="933" name="Google Shape;933;p1"/>
          <p:cNvSpPr txBox="1"/>
          <p:nvPr/>
        </p:nvSpPr>
        <p:spPr>
          <a:xfrm>
            <a:off x="5460194" y="2454263"/>
            <a:ext cx="564035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4000">
                <a:solidFill>
                  <a:schemeClr val="lt1"/>
                </a:solidFill>
                <a:latin typeface="Calibri"/>
                <a:ea typeface="Calibri"/>
                <a:cs typeface="Calibri"/>
                <a:sym typeface="Calibri"/>
              </a:rPr>
              <a:t>4.2.2. İslam’ın Şartları</a:t>
            </a:r>
            <a:endParaRPr sz="11500">
              <a:solidFill>
                <a:schemeClr val="lt1"/>
              </a:solidFill>
              <a:latin typeface="Roboto"/>
              <a:ea typeface="Roboto"/>
              <a:cs typeface="Roboto"/>
              <a:sym typeface="Roboto"/>
            </a:endParaRPr>
          </a:p>
        </p:txBody>
      </p:sp>
      <p:sp>
        <p:nvSpPr>
          <p:cNvPr id="934" name="Google Shape;934;p1"/>
          <p:cNvSpPr txBox="1"/>
          <p:nvPr/>
        </p:nvSpPr>
        <p:spPr>
          <a:xfrm>
            <a:off x="5277519" y="5234198"/>
            <a:ext cx="5640354"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2800">
                <a:solidFill>
                  <a:schemeClr val="lt1"/>
                </a:solidFill>
                <a:latin typeface="Calibri"/>
                <a:ea typeface="Calibri"/>
                <a:cs typeface="Calibri"/>
                <a:sym typeface="Calibri"/>
              </a:rPr>
              <a:t>4.2. 4. Bir Dua Tanıyorum: Âmentü Duası ve Anlamı</a:t>
            </a:r>
            <a:endParaRPr sz="8000">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1" name="Shape 1181"/>
        <p:cNvGrpSpPr/>
        <p:nvPr/>
      </p:nvGrpSpPr>
      <p:grpSpPr>
        <a:xfrm>
          <a:off x="0" y="0"/>
          <a:ext cx="0" cy="0"/>
          <a:chOff x="0" y="0"/>
          <a:chExt cx="0" cy="0"/>
        </a:xfrm>
      </p:grpSpPr>
      <p:sp>
        <p:nvSpPr>
          <p:cNvPr id="1182" name="Google Shape;1182;p10"/>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262626"/>
              </a:buClr>
              <a:buSzPts val="4995"/>
              <a:buNone/>
            </a:pPr>
            <a:r>
              <a:t/>
            </a:r>
            <a:endParaRPr sz="4995"/>
          </a:p>
        </p:txBody>
      </p:sp>
      <p:pic>
        <p:nvPicPr>
          <p:cNvPr id="1183" name="Google Shape;1183;p10"/>
          <p:cNvPicPr preferRelativeResize="0"/>
          <p:nvPr/>
        </p:nvPicPr>
        <p:blipFill rotWithShape="1">
          <a:blip r:embed="rId3">
            <a:alphaModFix/>
          </a:blip>
          <a:srcRect b="0" l="0" r="0" t="0"/>
          <a:stretch/>
        </p:blipFill>
        <p:spPr>
          <a:xfrm>
            <a:off x="0" y="-65033"/>
            <a:ext cx="12192000" cy="69230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7" name="Shape 1187"/>
        <p:cNvGrpSpPr/>
        <p:nvPr/>
      </p:nvGrpSpPr>
      <p:grpSpPr>
        <a:xfrm>
          <a:off x="0" y="0"/>
          <a:ext cx="0" cy="0"/>
          <a:chOff x="0" y="0"/>
          <a:chExt cx="0" cy="0"/>
        </a:xfrm>
      </p:grpSpPr>
      <p:grpSp>
        <p:nvGrpSpPr>
          <p:cNvPr id="1188" name="Google Shape;1188;p11"/>
          <p:cNvGrpSpPr/>
          <p:nvPr/>
        </p:nvGrpSpPr>
        <p:grpSpPr>
          <a:xfrm>
            <a:off x="-334014" y="1084170"/>
            <a:ext cx="2068315" cy="4345874"/>
            <a:chOff x="178030" y="548197"/>
            <a:chExt cx="2068315" cy="5664883"/>
          </a:xfrm>
        </p:grpSpPr>
        <p:pic>
          <p:nvPicPr>
            <p:cNvPr id="1189" name="Google Shape;1189;p11"/>
            <p:cNvPicPr preferRelativeResize="0"/>
            <p:nvPr/>
          </p:nvPicPr>
          <p:blipFill rotWithShape="1">
            <a:blip r:embed="rId3">
              <a:alphaModFix/>
            </a:blip>
            <a:srcRect b="0" l="0" r="0" t="0"/>
            <a:stretch/>
          </p:blipFill>
          <p:spPr>
            <a:xfrm>
              <a:off x="844143" y="6167361"/>
              <a:ext cx="1402202" cy="45719"/>
            </a:xfrm>
            <a:prstGeom prst="rect">
              <a:avLst/>
            </a:prstGeom>
            <a:noFill/>
            <a:ln>
              <a:noFill/>
            </a:ln>
          </p:spPr>
        </p:pic>
        <p:sp>
          <p:nvSpPr>
            <p:cNvPr id="1190" name="Google Shape;1190;p11"/>
            <p:cNvSpPr/>
            <p:nvPr/>
          </p:nvSpPr>
          <p:spPr>
            <a:xfrm>
              <a:off x="791331" y="548197"/>
              <a:ext cx="1428423" cy="5620376"/>
            </a:xfrm>
            <a:prstGeom prst="roundRect">
              <a:avLst>
                <a:gd fmla="val 16667" name="adj"/>
              </a:avLst>
            </a:prstGeom>
            <a:gradFill>
              <a:gsLst>
                <a:gs pos="0">
                  <a:srgbClr val="02B2E9"/>
                </a:gs>
                <a:gs pos="74000">
                  <a:srgbClr val="00B8B4"/>
                </a:gs>
                <a:gs pos="83000">
                  <a:srgbClr val="00B4B0"/>
                </a:gs>
                <a:gs pos="100000">
                  <a:srgbClr val="00AAAA"/>
                </a:gs>
              </a:gsLst>
              <a:lin ang="0" scaled="0"/>
            </a:gradFill>
            <a:ln>
              <a:noFill/>
            </a:ln>
            <a:effectLst>
              <a:reflection blurRad="0" dir="5400000" dist="12700" endA="300" endPos="9000" fadeDir="5400000" kx="0" rotWithShape="0" algn="bl" stA="52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91" name="Google Shape;1191;p11"/>
            <p:cNvSpPr/>
            <p:nvPr/>
          </p:nvSpPr>
          <p:spPr>
            <a:xfrm flipH="1" rot="8993305">
              <a:off x="431711" y="791910"/>
              <a:ext cx="1214082" cy="1337896"/>
            </a:xfrm>
            <a:custGeom>
              <a:rect b="b" l="l" r="r" t="t"/>
              <a:pathLst>
                <a:path extrusionOk="0" h="2926700" w="1313612">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lt1"/>
            </a:solidFill>
            <a:ln>
              <a:noFill/>
            </a:ln>
            <a:effectLst>
              <a:outerShdw blurRad="292100" sx="91000" rotWithShape="0" algn="tl" dir="2700000" dist="279400" sy="9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92" name="Google Shape;1192;p11"/>
            <p:cNvSpPr txBox="1"/>
            <p:nvPr/>
          </p:nvSpPr>
          <p:spPr>
            <a:xfrm>
              <a:off x="622956" y="655477"/>
              <a:ext cx="812799" cy="10832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2B2E9"/>
                </a:buClr>
                <a:buSzPts val="4800"/>
                <a:buFont typeface="Open Sans"/>
                <a:buNone/>
              </a:pPr>
              <a:r>
                <a:rPr b="1" i="0" lang="tr-TR" sz="4800" u="none" cap="none" strike="noStrike">
                  <a:solidFill>
                    <a:srgbClr val="02B2E9"/>
                  </a:solidFill>
                  <a:latin typeface="Open Sans"/>
                  <a:ea typeface="Open Sans"/>
                  <a:cs typeface="Open Sans"/>
                  <a:sym typeface="Open Sans"/>
                </a:rPr>
                <a:t>2</a:t>
              </a:r>
              <a:endParaRPr b="1" i="0" sz="4800" u="none" cap="none" strike="noStrike">
                <a:solidFill>
                  <a:srgbClr val="02B2E9"/>
                </a:solidFill>
                <a:latin typeface="Open Sans"/>
                <a:ea typeface="Open Sans"/>
                <a:cs typeface="Open Sans"/>
                <a:sym typeface="Open Sans"/>
              </a:endParaRPr>
            </a:p>
          </p:txBody>
        </p:sp>
      </p:grpSp>
      <p:sp>
        <p:nvSpPr>
          <p:cNvPr id="1193" name="Google Shape;1193;p11"/>
          <p:cNvSpPr/>
          <p:nvPr/>
        </p:nvSpPr>
        <p:spPr>
          <a:xfrm rot="-5400000">
            <a:off x="-829417" y="2788789"/>
            <a:ext cx="3933411"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tr-TR" sz="4400" u="none" strike="noStrike">
                <a:solidFill>
                  <a:schemeClr val="lt1"/>
                </a:solidFill>
                <a:latin typeface="Calibri"/>
                <a:ea typeface="Calibri"/>
                <a:cs typeface="Calibri"/>
                <a:sym typeface="Calibri"/>
              </a:rPr>
              <a:t>Meleklere</a:t>
            </a:r>
            <a:r>
              <a:rPr b="1" i="0" lang="tr-TR" sz="4400" u="none" strike="noStrike">
                <a:solidFill>
                  <a:schemeClr val="lt1"/>
                </a:solidFill>
                <a:latin typeface="Calibri"/>
                <a:ea typeface="Calibri"/>
                <a:cs typeface="Calibri"/>
                <a:sym typeface="Calibri"/>
              </a:rPr>
              <a:t> </a:t>
            </a:r>
            <a:r>
              <a:rPr b="1" i="0" lang="tr-TR" sz="4400" u="none" strike="noStrike">
                <a:solidFill>
                  <a:schemeClr val="lt1"/>
                </a:solidFill>
                <a:latin typeface="Calibri"/>
                <a:ea typeface="Calibri"/>
                <a:cs typeface="Calibri"/>
                <a:sym typeface="Calibri"/>
              </a:rPr>
              <a:t>İman</a:t>
            </a:r>
            <a:endParaRPr sz="4400">
              <a:solidFill>
                <a:schemeClr val="lt1"/>
              </a:solidFill>
              <a:latin typeface="Calibri"/>
              <a:ea typeface="Calibri"/>
              <a:cs typeface="Calibri"/>
              <a:sym typeface="Calibri"/>
            </a:endParaRPr>
          </a:p>
        </p:txBody>
      </p:sp>
      <p:sp>
        <p:nvSpPr>
          <p:cNvPr id="1194" name="Google Shape;1194;p11"/>
          <p:cNvSpPr txBox="1"/>
          <p:nvPr>
            <p:ph idx="1" type="body"/>
          </p:nvPr>
        </p:nvSpPr>
        <p:spPr>
          <a:xfrm>
            <a:off x="3377817" y="646019"/>
            <a:ext cx="6670467" cy="3330880"/>
          </a:xfrm>
          <a:prstGeom prst="rect">
            <a:avLst/>
          </a:prstGeom>
          <a:solidFill>
            <a:srgbClr val="FFCC99"/>
          </a:solidFill>
          <a:ln cap="flat" cmpd="sng" w="38100">
            <a:solidFill>
              <a:srgbClr val="7030A0"/>
            </a:solidFill>
            <a:prstDash val="solid"/>
            <a:miter lim="800000"/>
            <a:headEnd len="sm" w="sm" type="none"/>
            <a:tailEnd len="sm" w="sm" type="none"/>
          </a:ln>
        </p:spPr>
        <p:txBody>
          <a:bodyPr anchorCtr="0" anchor="t" bIns="45700" lIns="91425" spcFirstLastPara="1" rIns="91425" wrap="square" tIns="45700">
            <a:normAutofit/>
          </a:bodyPr>
          <a:lstStyle/>
          <a:p>
            <a:pPr indent="-254000" lvl="0" marL="228600" rtl="0" algn="ctr">
              <a:lnSpc>
                <a:spcPct val="150000"/>
              </a:lnSpc>
              <a:spcBef>
                <a:spcPts val="0"/>
              </a:spcBef>
              <a:spcAft>
                <a:spcPts val="0"/>
              </a:spcAft>
              <a:buClr>
                <a:schemeClr val="dk1"/>
              </a:buClr>
              <a:buSzPts val="4000"/>
              <a:buFont typeface="Noto Sans Symbols"/>
              <a:buChar char="⮚"/>
            </a:pPr>
            <a:r>
              <a:rPr lang="tr-TR" sz="4000">
                <a:solidFill>
                  <a:schemeClr val="dk1"/>
                </a:solidFill>
                <a:latin typeface="Calibri"/>
                <a:ea typeface="Calibri"/>
                <a:cs typeface="Calibri"/>
                <a:sym typeface="Calibri"/>
              </a:rPr>
              <a:t>Melek gibi insan</a:t>
            </a:r>
            <a:endParaRPr/>
          </a:p>
          <a:p>
            <a:pPr indent="-254000" lvl="0" marL="228600" rtl="0" algn="ctr">
              <a:lnSpc>
                <a:spcPct val="150000"/>
              </a:lnSpc>
              <a:spcBef>
                <a:spcPts val="1000"/>
              </a:spcBef>
              <a:spcAft>
                <a:spcPts val="0"/>
              </a:spcAft>
              <a:buClr>
                <a:schemeClr val="dk1"/>
              </a:buClr>
              <a:buSzPts val="4000"/>
              <a:buFont typeface="Noto Sans Symbols"/>
              <a:buChar char="⮚"/>
            </a:pPr>
            <a:r>
              <a:rPr lang="tr-TR" sz="4000">
                <a:solidFill>
                  <a:schemeClr val="dk1"/>
                </a:solidFill>
                <a:latin typeface="Calibri"/>
                <a:ea typeface="Calibri"/>
                <a:cs typeface="Calibri"/>
                <a:sym typeface="Calibri"/>
              </a:rPr>
              <a:t>Melek yüzlü insan</a:t>
            </a:r>
            <a:endParaRPr/>
          </a:p>
          <a:p>
            <a:pPr indent="-254000" lvl="0" marL="228600" rtl="0" algn="ctr">
              <a:lnSpc>
                <a:spcPct val="150000"/>
              </a:lnSpc>
              <a:spcBef>
                <a:spcPts val="1000"/>
              </a:spcBef>
              <a:spcAft>
                <a:spcPts val="0"/>
              </a:spcAft>
              <a:buClr>
                <a:schemeClr val="dk1"/>
              </a:buClr>
              <a:buSzPts val="4000"/>
              <a:buFont typeface="Noto Sans Symbols"/>
              <a:buChar char="⮚"/>
            </a:pPr>
            <a:r>
              <a:rPr lang="tr-TR" sz="4000">
                <a:solidFill>
                  <a:schemeClr val="dk1"/>
                </a:solidFill>
                <a:latin typeface="Calibri"/>
                <a:ea typeface="Calibri"/>
                <a:cs typeface="Calibri"/>
                <a:sym typeface="Calibri"/>
              </a:rPr>
              <a:t>Melek gibi</a:t>
            </a:r>
            <a:endParaRPr sz="4000"/>
          </a:p>
        </p:txBody>
      </p:sp>
      <p:grpSp>
        <p:nvGrpSpPr>
          <p:cNvPr id="1195" name="Google Shape;1195;p11"/>
          <p:cNvGrpSpPr/>
          <p:nvPr/>
        </p:nvGrpSpPr>
        <p:grpSpPr>
          <a:xfrm flipH="1">
            <a:off x="3377818" y="4240784"/>
            <a:ext cx="6670467" cy="1759818"/>
            <a:chOff x="1659991" y="1048453"/>
            <a:chExt cx="1448972" cy="1371600"/>
          </a:xfrm>
        </p:grpSpPr>
        <p:sp>
          <p:nvSpPr>
            <p:cNvPr id="1196" name="Google Shape;1196;p11"/>
            <p:cNvSpPr/>
            <p:nvPr/>
          </p:nvSpPr>
          <p:spPr>
            <a:xfrm rot="-5400000">
              <a:off x="1698677" y="1009767"/>
              <a:ext cx="1371600" cy="1448972"/>
            </a:xfrm>
            <a:prstGeom prst="round2SameRect">
              <a:avLst>
                <a:gd fmla="val 9956" name="adj1"/>
                <a:gd fmla="val 0" name="adj2"/>
              </a:avLst>
            </a:prstGeom>
            <a:gradFill>
              <a:gsLst>
                <a:gs pos="0">
                  <a:srgbClr val="FF9900"/>
                </a:gs>
                <a:gs pos="96460">
                  <a:srgbClr val="CC3300"/>
                </a:gs>
                <a:gs pos="100000">
                  <a:srgbClr val="CC3300"/>
                </a:gs>
              </a:gsLst>
              <a:lin ang="5400000" scaled="0"/>
            </a:gra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7" name="Google Shape;1197;p11"/>
            <p:cNvSpPr txBox="1"/>
            <p:nvPr/>
          </p:nvSpPr>
          <p:spPr>
            <a:xfrm>
              <a:off x="2493313" y="1266954"/>
              <a:ext cx="33444" cy="2064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400">
                <a:solidFill>
                  <a:schemeClr val="lt1"/>
                </a:solidFill>
                <a:latin typeface="Calibri"/>
                <a:ea typeface="Calibri"/>
                <a:cs typeface="Calibri"/>
                <a:sym typeface="Calibri"/>
              </a:endParaRPr>
            </a:p>
          </p:txBody>
        </p:sp>
      </p:grpSp>
      <p:sp>
        <p:nvSpPr>
          <p:cNvPr id="1198" name="Google Shape;1198;p11"/>
          <p:cNvSpPr txBox="1"/>
          <p:nvPr/>
        </p:nvSpPr>
        <p:spPr>
          <a:xfrm>
            <a:off x="3725211" y="4393280"/>
            <a:ext cx="5956455"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4400">
                <a:solidFill>
                  <a:schemeClr val="lt1"/>
                </a:solidFill>
                <a:latin typeface="Calibri"/>
                <a:ea typeface="Calibri"/>
                <a:cs typeface="Calibri"/>
                <a:sym typeface="Calibri"/>
              </a:rPr>
              <a:t>Verilen ifadeleri hangi durumlar için kullanırız?</a:t>
            </a:r>
            <a:endParaRPr sz="44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88"/>
                                        </p:tgtEl>
                                        <p:attrNameLst>
                                          <p:attrName>style.visibility</p:attrName>
                                        </p:attrNameLst>
                                      </p:cBhvr>
                                      <p:to>
                                        <p:strVal val="visible"/>
                                      </p:to>
                                    </p:set>
                                    <p:animEffect filter="fade" transition="in">
                                      <p:cBhvr>
                                        <p:cTn dur="500"/>
                                        <p:tgtEl>
                                          <p:spTgt spid="118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93"/>
                                        </p:tgtEl>
                                        <p:attrNameLst>
                                          <p:attrName>style.visibility</p:attrName>
                                        </p:attrNameLst>
                                      </p:cBhvr>
                                      <p:to>
                                        <p:strVal val="visible"/>
                                      </p:to>
                                    </p:set>
                                    <p:animEffect filter="fade" transition="in">
                                      <p:cBhvr>
                                        <p:cTn dur="500"/>
                                        <p:tgtEl>
                                          <p:spTgt spid="119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94">
                                            <p:txEl>
                                              <p:pRg end="0" st="0"/>
                                            </p:txEl>
                                          </p:spTgt>
                                        </p:tgtEl>
                                        <p:attrNameLst>
                                          <p:attrName>style.visibility</p:attrName>
                                        </p:attrNameLst>
                                      </p:cBhvr>
                                      <p:to>
                                        <p:strVal val="visible"/>
                                      </p:to>
                                    </p:set>
                                    <p:animEffect filter="fade" transition="in">
                                      <p:cBhvr>
                                        <p:cTn dur="750"/>
                                        <p:tgtEl>
                                          <p:spTgt spid="1194">
                                            <p:txEl>
                                              <p:pRg end="0" st="0"/>
                                            </p:txEl>
                                          </p:spTgt>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1194">
                                            <p:txEl>
                                              <p:pRg end="1" st="1"/>
                                            </p:txEl>
                                          </p:spTgt>
                                        </p:tgtEl>
                                        <p:attrNameLst>
                                          <p:attrName>style.visibility</p:attrName>
                                        </p:attrNameLst>
                                      </p:cBhvr>
                                      <p:to>
                                        <p:strVal val="visible"/>
                                      </p:to>
                                    </p:set>
                                    <p:animEffect filter="fade" transition="in">
                                      <p:cBhvr>
                                        <p:cTn dur="750"/>
                                        <p:tgtEl>
                                          <p:spTgt spid="1194">
                                            <p:txEl>
                                              <p:pRg end="1" st="1"/>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194">
                                            <p:txEl>
                                              <p:pRg end="2" st="2"/>
                                            </p:txEl>
                                          </p:spTgt>
                                        </p:tgtEl>
                                        <p:attrNameLst>
                                          <p:attrName>style.visibility</p:attrName>
                                        </p:attrNameLst>
                                      </p:cBhvr>
                                      <p:to>
                                        <p:strVal val="visible"/>
                                      </p:to>
                                    </p:set>
                                    <p:animEffect filter="fade" transition="in">
                                      <p:cBhvr>
                                        <p:cTn dur="750"/>
                                        <p:tgtEl>
                                          <p:spTgt spid="1194">
                                            <p:txEl>
                                              <p:pRg end="2" st="2"/>
                                            </p:txEl>
                                          </p:spTgt>
                                        </p:tgtEl>
                                      </p:cBhvr>
                                    </p:animEffect>
                                  </p:childTnLst>
                                </p:cTn>
                              </p:par>
                            </p:childTnLst>
                          </p:cTn>
                        </p:par>
                        <p:par>
                          <p:cTn fill="hold">
                            <p:stCondLst>
                              <p:cond delay="3250"/>
                            </p:stCondLst>
                            <p:childTnLst>
                              <p:par>
                                <p:cTn fill="hold" nodeType="afterEffect" presetClass="entr" presetID="2" presetSubtype="4">
                                  <p:stCondLst>
                                    <p:cond delay="0"/>
                                  </p:stCondLst>
                                  <p:childTnLst>
                                    <p:set>
                                      <p:cBhvr>
                                        <p:cTn dur="1" fill="hold">
                                          <p:stCondLst>
                                            <p:cond delay="0"/>
                                          </p:stCondLst>
                                        </p:cTn>
                                        <p:tgtEl>
                                          <p:spTgt spid="1195"/>
                                        </p:tgtEl>
                                        <p:attrNameLst>
                                          <p:attrName>style.visibility</p:attrName>
                                        </p:attrNameLst>
                                      </p:cBhvr>
                                      <p:to>
                                        <p:strVal val="visible"/>
                                      </p:to>
                                    </p:set>
                                    <p:anim calcmode="lin" valueType="num">
                                      <p:cBhvr additive="base">
                                        <p:cTn dur="500"/>
                                        <p:tgtEl>
                                          <p:spTgt spid="1195"/>
                                        </p:tgtEl>
                                        <p:attrNameLst>
                                          <p:attrName>ppt_y</p:attrName>
                                        </p:attrNameLst>
                                      </p:cBhvr>
                                      <p:tavLst>
                                        <p:tav fmla="" tm="0">
                                          <p:val>
                                            <p:strVal val="#ppt_y+1"/>
                                          </p:val>
                                        </p:tav>
                                        <p:tav fmla="" tm="100000">
                                          <p:val>
                                            <p:strVal val="#ppt_y"/>
                                          </p:val>
                                        </p:tav>
                                      </p:tavLst>
                                    </p:anim>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1198"/>
                                        </p:tgtEl>
                                        <p:attrNameLst>
                                          <p:attrName>style.visibility</p:attrName>
                                        </p:attrNameLst>
                                      </p:cBhvr>
                                      <p:to>
                                        <p:strVal val="visible"/>
                                      </p:to>
                                    </p:set>
                                    <p:animEffect filter="fade" transition="in">
                                      <p:cBhvr>
                                        <p:cTn dur="500"/>
                                        <p:tgtEl>
                                          <p:spTgt spid="1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2" name="Shape 1202"/>
        <p:cNvGrpSpPr/>
        <p:nvPr/>
      </p:nvGrpSpPr>
      <p:grpSpPr>
        <a:xfrm>
          <a:off x="0" y="0"/>
          <a:ext cx="0" cy="0"/>
          <a:chOff x="0" y="0"/>
          <a:chExt cx="0" cy="0"/>
        </a:xfrm>
      </p:grpSpPr>
      <p:pic>
        <p:nvPicPr>
          <p:cNvPr descr="çizgi film karakterleri ile ilgili görsel sonucu" id="1203" name="Google Shape;1203;p12"/>
          <p:cNvPicPr preferRelativeResize="0"/>
          <p:nvPr/>
        </p:nvPicPr>
        <p:blipFill rotWithShape="1">
          <a:blip r:embed="rId3">
            <a:alphaModFix/>
          </a:blip>
          <a:srcRect b="0" l="0" r="0" t="0"/>
          <a:stretch/>
        </p:blipFill>
        <p:spPr>
          <a:xfrm flipH="1">
            <a:off x="7523544" y="395664"/>
            <a:ext cx="4376356" cy="5738436"/>
          </a:xfrm>
          <a:prstGeom prst="rect">
            <a:avLst/>
          </a:prstGeom>
          <a:noFill/>
          <a:ln>
            <a:noFill/>
          </a:ln>
        </p:spPr>
      </p:pic>
      <p:sp>
        <p:nvSpPr>
          <p:cNvPr id="1204" name="Google Shape;1204;p12"/>
          <p:cNvSpPr txBox="1"/>
          <p:nvPr>
            <p:ph idx="1" type="body"/>
          </p:nvPr>
        </p:nvSpPr>
        <p:spPr>
          <a:xfrm>
            <a:off x="304800" y="1397811"/>
            <a:ext cx="7061200" cy="4037789"/>
          </a:xfrm>
          <a:prstGeom prst="rect">
            <a:avLst/>
          </a:prstGeom>
          <a:solidFill>
            <a:srgbClr val="FFCC99"/>
          </a:soli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tr-TR">
                <a:solidFill>
                  <a:schemeClr val="dk1"/>
                </a:solidFill>
                <a:latin typeface="Calibri"/>
                <a:ea typeface="Calibri"/>
                <a:cs typeface="Calibri"/>
                <a:sym typeface="Calibri"/>
              </a:rPr>
              <a:t>Allah’ın (c.c.) emriyle çeşitli görevleri yerine getiren, nurdan yaratılmış ve gözle görülmeyen varlıkların varlığına iman etmektir.</a:t>
            </a:r>
            <a:endParaRPr/>
          </a:p>
        </p:txBody>
      </p:sp>
      <p:sp>
        <p:nvSpPr>
          <p:cNvPr id="1205" name="Google Shape;1205;p12"/>
          <p:cNvSpPr/>
          <p:nvPr/>
        </p:nvSpPr>
        <p:spPr>
          <a:xfrm>
            <a:off x="876300" y="646423"/>
            <a:ext cx="5918200" cy="1502775"/>
          </a:xfrm>
          <a:prstGeom prst="roundRect">
            <a:avLst>
              <a:gd fmla="val 16667" name="adj"/>
            </a:avLst>
          </a:prstGeom>
          <a:solidFill>
            <a:srgbClr val="EF557B"/>
          </a:solidFill>
          <a:ln cap="flat" cmpd="sng" w="1270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6000">
                <a:solidFill>
                  <a:schemeClr val="lt1"/>
                </a:solidFill>
                <a:latin typeface="Calibri"/>
                <a:ea typeface="Calibri"/>
                <a:cs typeface="Calibri"/>
                <a:sym typeface="Calibri"/>
              </a:rPr>
              <a:t>Meleklere iman</a:t>
            </a:r>
            <a:endParaRPr sz="72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05"/>
                                        </p:tgtEl>
                                        <p:attrNameLst>
                                          <p:attrName>style.visibility</p:attrName>
                                        </p:attrNameLst>
                                      </p:cBhvr>
                                      <p:to>
                                        <p:strVal val="visible"/>
                                      </p:to>
                                    </p:set>
                                    <p:animEffect filter="fade" transition="in">
                                      <p:cBhvr>
                                        <p:cTn dur="500"/>
                                        <p:tgtEl>
                                          <p:spTgt spid="1205"/>
                                        </p:tgtEl>
                                      </p:cBhvr>
                                    </p:animEffect>
                                  </p:childTnLst>
                                </p:cTn>
                              </p:par>
                              <p:par>
                                <p:cTn fill="hold" nodeType="withEffect" presetClass="entr" presetID="10" presetSubtype="0">
                                  <p:stCondLst>
                                    <p:cond delay="1000"/>
                                  </p:stCondLst>
                                  <p:childTnLst>
                                    <p:set>
                                      <p:cBhvr>
                                        <p:cTn dur="1" fill="hold">
                                          <p:stCondLst>
                                            <p:cond delay="0"/>
                                          </p:stCondLst>
                                        </p:cTn>
                                        <p:tgtEl>
                                          <p:spTgt spid="1204">
                                            <p:txEl>
                                              <p:pRg end="0" st="0"/>
                                            </p:txEl>
                                          </p:spTgt>
                                        </p:tgtEl>
                                        <p:attrNameLst>
                                          <p:attrName>style.visibility</p:attrName>
                                        </p:attrNameLst>
                                      </p:cBhvr>
                                      <p:to>
                                        <p:strVal val="visible"/>
                                      </p:to>
                                    </p:set>
                                    <p:animEffect filter="fade" transition="in">
                                      <p:cBhvr>
                                        <p:cTn dur="500"/>
                                        <p:tgtEl>
                                          <p:spTgt spid="120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9" name="Shape 1209"/>
        <p:cNvGrpSpPr/>
        <p:nvPr/>
      </p:nvGrpSpPr>
      <p:grpSpPr>
        <a:xfrm>
          <a:off x="0" y="0"/>
          <a:ext cx="0" cy="0"/>
          <a:chOff x="0" y="0"/>
          <a:chExt cx="0" cy="0"/>
        </a:xfrm>
      </p:grpSpPr>
      <p:sp>
        <p:nvSpPr>
          <p:cNvPr id="1210" name="Google Shape;1210;p13"/>
          <p:cNvSpPr txBox="1"/>
          <p:nvPr>
            <p:ph idx="1" type="body"/>
          </p:nvPr>
        </p:nvSpPr>
        <p:spPr>
          <a:xfrm>
            <a:off x="381000" y="1164035"/>
            <a:ext cx="4368800" cy="5020865"/>
          </a:xfrm>
          <a:prstGeom prst="rect">
            <a:avLst/>
          </a:prstGeom>
          <a:solidFill>
            <a:srgbClr val="FFCC99"/>
          </a:soli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None/>
            </a:pPr>
            <a:r>
              <a:rPr lang="tr-TR" sz="4000">
                <a:solidFill>
                  <a:schemeClr val="dk1"/>
                </a:solidFill>
                <a:latin typeface="Calibri"/>
                <a:ea typeface="Calibri"/>
                <a:cs typeface="Calibri"/>
                <a:sym typeface="Calibri"/>
              </a:rPr>
              <a:t>Allah’ın (c.c.) emriyle çeşitli görevleri yerine getiren, nurdan yaratılmış ve gözle görülmeyen varlıkların varlığına iman etmektir.</a:t>
            </a:r>
            <a:endParaRPr sz="4000"/>
          </a:p>
        </p:txBody>
      </p:sp>
      <p:sp>
        <p:nvSpPr>
          <p:cNvPr id="1211" name="Google Shape;1211;p13"/>
          <p:cNvSpPr/>
          <p:nvPr/>
        </p:nvSpPr>
        <p:spPr>
          <a:xfrm>
            <a:off x="6209415" y="1164035"/>
            <a:ext cx="5576185" cy="719578"/>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4000">
                <a:solidFill>
                  <a:schemeClr val="dk1"/>
                </a:solidFill>
                <a:latin typeface="Calibri"/>
                <a:ea typeface="Calibri"/>
                <a:cs typeface="Calibri"/>
                <a:sym typeface="Calibri"/>
              </a:rPr>
              <a:t>Nurdan yaratılmış</a:t>
            </a:r>
            <a:endParaRPr sz="4000">
              <a:solidFill>
                <a:schemeClr val="dk1"/>
              </a:solidFill>
              <a:latin typeface="Calibri"/>
              <a:ea typeface="Calibri"/>
              <a:cs typeface="Calibri"/>
              <a:sym typeface="Calibri"/>
            </a:endParaRPr>
          </a:p>
        </p:txBody>
      </p:sp>
      <p:sp>
        <p:nvSpPr>
          <p:cNvPr id="1212" name="Google Shape;1212;p13"/>
          <p:cNvSpPr/>
          <p:nvPr/>
        </p:nvSpPr>
        <p:spPr>
          <a:xfrm>
            <a:off x="5870434" y="2242729"/>
            <a:ext cx="5915165" cy="607783"/>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tr-TR" sz="3200">
                <a:solidFill>
                  <a:schemeClr val="dk1"/>
                </a:solidFill>
                <a:latin typeface="Calibri"/>
                <a:ea typeface="Calibri"/>
                <a:cs typeface="Calibri"/>
                <a:sym typeface="Calibri"/>
              </a:rPr>
              <a:t>Onlara inanmak imanın bir şartı</a:t>
            </a:r>
            <a:endParaRPr sz="3200">
              <a:solidFill>
                <a:schemeClr val="dk1"/>
              </a:solidFill>
              <a:latin typeface="Calibri"/>
              <a:ea typeface="Calibri"/>
              <a:cs typeface="Calibri"/>
              <a:sym typeface="Calibri"/>
            </a:endParaRPr>
          </a:p>
        </p:txBody>
      </p:sp>
      <p:sp>
        <p:nvSpPr>
          <p:cNvPr id="1213" name="Google Shape;1213;p13"/>
          <p:cNvSpPr/>
          <p:nvPr/>
        </p:nvSpPr>
        <p:spPr>
          <a:xfrm>
            <a:off x="6209415" y="3152933"/>
            <a:ext cx="5576184" cy="798775"/>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4400">
                <a:solidFill>
                  <a:schemeClr val="dk1"/>
                </a:solidFill>
                <a:latin typeface="Calibri"/>
                <a:ea typeface="Calibri"/>
                <a:cs typeface="Calibri"/>
                <a:sym typeface="Calibri"/>
              </a:rPr>
              <a:t>Somut varlıklar</a:t>
            </a:r>
            <a:endParaRPr sz="4400">
              <a:solidFill>
                <a:schemeClr val="dk1"/>
              </a:solidFill>
              <a:latin typeface="Calibri"/>
              <a:ea typeface="Calibri"/>
              <a:cs typeface="Calibri"/>
              <a:sym typeface="Calibri"/>
            </a:endParaRPr>
          </a:p>
        </p:txBody>
      </p:sp>
      <p:sp>
        <p:nvSpPr>
          <p:cNvPr id="1214" name="Google Shape;1214;p13"/>
          <p:cNvSpPr/>
          <p:nvPr/>
        </p:nvSpPr>
        <p:spPr>
          <a:xfrm>
            <a:off x="5457475" y="3185761"/>
            <a:ext cx="828274" cy="717074"/>
          </a:xfrm>
          <a:prstGeom prst="rect">
            <a:avLst/>
          </a:prstGeom>
          <a:solidFill>
            <a:srgbClr val="FFFFFF"/>
          </a:solidFill>
          <a:ln cap="flat" cmpd="sng" w="76200">
            <a:solidFill>
              <a:srgbClr val="FFC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6600">
              <a:solidFill>
                <a:srgbClr val="00B050"/>
              </a:solidFill>
              <a:latin typeface="Calibri"/>
              <a:ea typeface="Calibri"/>
              <a:cs typeface="Calibri"/>
              <a:sym typeface="Calibri"/>
            </a:endParaRPr>
          </a:p>
        </p:txBody>
      </p:sp>
      <p:sp>
        <p:nvSpPr>
          <p:cNvPr id="1215" name="Google Shape;1215;p13"/>
          <p:cNvSpPr/>
          <p:nvPr/>
        </p:nvSpPr>
        <p:spPr>
          <a:xfrm>
            <a:off x="5898193" y="4282521"/>
            <a:ext cx="5887405" cy="607783"/>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4400">
                <a:solidFill>
                  <a:schemeClr val="dk1"/>
                </a:solidFill>
                <a:latin typeface="Calibri"/>
                <a:ea typeface="Calibri"/>
                <a:cs typeface="Calibri"/>
                <a:sym typeface="Calibri"/>
              </a:rPr>
              <a:t> Görünmeyen varlıklar</a:t>
            </a:r>
            <a:endParaRPr sz="4400">
              <a:solidFill>
                <a:schemeClr val="dk1"/>
              </a:solidFill>
              <a:latin typeface="Calibri"/>
              <a:ea typeface="Calibri"/>
              <a:cs typeface="Calibri"/>
              <a:sym typeface="Calibri"/>
            </a:endParaRPr>
          </a:p>
        </p:txBody>
      </p:sp>
      <p:sp>
        <p:nvSpPr>
          <p:cNvPr id="1216" name="Google Shape;1216;p13"/>
          <p:cNvSpPr/>
          <p:nvPr/>
        </p:nvSpPr>
        <p:spPr>
          <a:xfrm>
            <a:off x="5427974" y="2189347"/>
            <a:ext cx="830627" cy="717074"/>
          </a:xfrm>
          <a:prstGeom prst="rect">
            <a:avLst/>
          </a:prstGeom>
          <a:solidFill>
            <a:srgbClr val="FFFFFF"/>
          </a:solidFill>
          <a:ln cap="flat" cmpd="sng" w="76200">
            <a:solidFill>
              <a:srgbClr val="FFC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6600">
              <a:solidFill>
                <a:srgbClr val="00B050"/>
              </a:solidFill>
              <a:latin typeface="Calibri"/>
              <a:ea typeface="Calibri"/>
              <a:cs typeface="Calibri"/>
              <a:sym typeface="Calibri"/>
            </a:endParaRPr>
          </a:p>
        </p:txBody>
      </p:sp>
      <p:sp>
        <p:nvSpPr>
          <p:cNvPr id="1217" name="Google Shape;1217;p13"/>
          <p:cNvSpPr/>
          <p:nvPr/>
        </p:nvSpPr>
        <p:spPr>
          <a:xfrm>
            <a:off x="5455122" y="1186360"/>
            <a:ext cx="830627" cy="717074"/>
          </a:xfrm>
          <a:prstGeom prst="rect">
            <a:avLst/>
          </a:prstGeom>
          <a:solidFill>
            <a:srgbClr val="FFFFFF"/>
          </a:solidFill>
          <a:ln cap="flat" cmpd="sng" w="76200">
            <a:solidFill>
              <a:srgbClr val="FFC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6600">
              <a:solidFill>
                <a:srgbClr val="00B050"/>
              </a:solidFill>
              <a:latin typeface="Calibri"/>
              <a:ea typeface="Calibri"/>
              <a:cs typeface="Calibri"/>
              <a:sym typeface="Calibri"/>
            </a:endParaRPr>
          </a:p>
        </p:txBody>
      </p:sp>
      <p:sp>
        <p:nvSpPr>
          <p:cNvPr id="1218" name="Google Shape;1218;p13"/>
          <p:cNvSpPr/>
          <p:nvPr/>
        </p:nvSpPr>
        <p:spPr>
          <a:xfrm>
            <a:off x="5430493" y="4209800"/>
            <a:ext cx="830627" cy="717074"/>
          </a:xfrm>
          <a:prstGeom prst="rect">
            <a:avLst/>
          </a:prstGeom>
          <a:solidFill>
            <a:srgbClr val="FFFFFF"/>
          </a:solidFill>
          <a:ln cap="flat" cmpd="sng" w="76200">
            <a:solidFill>
              <a:srgbClr val="FFC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6600">
              <a:solidFill>
                <a:srgbClr val="00B050"/>
              </a:solidFill>
              <a:latin typeface="Calibri"/>
              <a:ea typeface="Calibri"/>
              <a:cs typeface="Calibri"/>
              <a:sym typeface="Calibri"/>
            </a:endParaRPr>
          </a:p>
        </p:txBody>
      </p:sp>
      <p:sp>
        <p:nvSpPr>
          <p:cNvPr id="1219" name="Google Shape;1219;p13"/>
          <p:cNvSpPr/>
          <p:nvPr/>
        </p:nvSpPr>
        <p:spPr>
          <a:xfrm>
            <a:off x="5446609" y="1167950"/>
            <a:ext cx="830627" cy="731569"/>
          </a:xfrm>
          <a:prstGeom prst="rect">
            <a:avLst/>
          </a:prstGeom>
          <a:solidFill>
            <a:srgbClr val="FFFFFF"/>
          </a:solidFill>
          <a:ln cap="flat" cmpd="sng" w="762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6000">
                <a:solidFill>
                  <a:srgbClr val="00B050"/>
                </a:solidFill>
                <a:latin typeface="Calibri"/>
                <a:ea typeface="Calibri"/>
                <a:cs typeface="Calibri"/>
                <a:sym typeface="Calibri"/>
              </a:rPr>
              <a:t>✓</a:t>
            </a:r>
            <a:endParaRPr/>
          </a:p>
        </p:txBody>
      </p:sp>
      <p:sp>
        <p:nvSpPr>
          <p:cNvPr id="1220" name="Google Shape;1220;p13"/>
          <p:cNvSpPr/>
          <p:nvPr/>
        </p:nvSpPr>
        <p:spPr>
          <a:xfrm>
            <a:off x="5417982" y="2193262"/>
            <a:ext cx="849150" cy="722747"/>
          </a:xfrm>
          <a:prstGeom prst="rect">
            <a:avLst/>
          </a:prstGeom>
          <a:solidFill>
            <a:srgbClr val="FFFFFF"/>
          </a:solidFill>
          <a:ln cap="flat" cmpd="sng" w="762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6000">
                <a:solidFill>
                  <a:srgbClr val="00B050"/>
                </a:solidFill>
                <a:latin typeface="Calibri"/>
                <a:ea typeface="Calibri"/>
                <a:cs typeface="Calibri"/>
                <a:sym typeface="Calibri"/>
              </a:rPr>
              <a:t>✓</a:t>
            </a:r>
            <a:endParaRPr/>
          </a:p>
        </p:txBody>
      </p:sp>
      <p:sp>
        <p:nvSpPr>
          <p:cNvPr id="1221" name="Google Shape;1221;p13"/>
          <p:cNvSpPr/>
          <p:nvPr/>
        </p:nvSpPr>
        <p:spPr>
          <a:xfrm>
            <a:off x="5436504" y="3174329"/>
            <a:ext cx="840711" cy="724873"/>
          </a:xfrm>
          <a:prstGeom prst="rect">
            <a:avLst/>
          </a:prstGeom>
          <a:solidFill>
            <a:srgbClr val="FFFFFF"/>
          </a:solid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6600">
                <a:solidFill>
                  <a:srgbClr val="FF0000"/>
                </a:solidFill>
                <a:latin typeface="Calibri"/>
                <a:ea typeface="Calibri"/>
                <a:cs typeface="Calibri"/>
                <a:sym typeface="Calibri"/>
              </a:rPr>
              <a:t>X</a:t>
            </a:r>
            <a:endParaRPr b="1" sz="6600">
              <a:solidFill>
                <a:srgbClr val="FF0000"/>
              </a:solidFill>
              <a:latin typeface="Calibri"/>
              <a:ea typeface="Calibri"/>
              <a:cs typeface="Calibri"/>
              <a:sym typeface="Calibri"/>
            </a:endParaRPr>
          </a:p>
        </p:txBody>
      </p:sp>
      <p:sp>
        <p:nvSpPr>
          <p:cNvPr id="1222" name="Google Shape;1222;p13"/>
          <p:cNvSpPr/>
          <p:nvPr/>
        </p:nvSpPr>
        <p:spPr>
          <a:xfrm>
            <a:off x="5417981" y="4206660"/>
            <a:ext cx="830627" cy="731569"/>
          </a:xfrm>
          <a:prstGeom prst="rect">
            <a:avLst/>
          </a:prstGeom>
          <a:solidFill>
            <a:srgbClr val="FFFFFF"/>
          </a:solidFill>
          <a:ln cap="flat" cmpd="sng" w="762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6000">
                <a:solidFill>
                  <a:srgbClr val="00B050"/>
                </a:solidFill>
                <a:latin typeface="Calibri"/>
                <a:ea typeface="Calibri"/>
                <a:cs typeface="Calibri"/>
                <a:sym typeface="Calibri"/>
              </a:rPr>
              <a:t>✓</a:t>
            </a:r>
            <a:endParaRPr/>
          </a:p>
        </p:txBody>
      </p:sp>
      <p:sp>
        <p:nvSpPr>
          <p:cNvPr id="1223" name="Google Shape;1223;p13"/>
          <p:cNvSpPr/>
          <p:nvPr/>
        </p:nvSpPr>
        <p:spPr>
          <a:xfrm>
            <a:off x="5870434" y="5437416"/>
            <a:ext cx="5887405" cy="607783"/>
          </a:xfrm>
          <a:prstGeom prst="rect">
            <a:avLst/>
          </a:prstGeom>
          <a:solidFill>
            <a:srgbClr val="FFC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4400">
                <a:solidFill>
                  <a:schemeClr val="dk1"/>
                </a:solidFill>
                <a:latin typeface="Calibri"/>
                <a:ea typeface="Calibri"/>
                <a:cs typeface="Calibri"/>
                <a:sym typeface="Calibri"/>
              </a:rPr>
              <a:t>Çeşitli grevleri vardır.</a:t>
            </a:r>
            <a:endParaRPr sz="4400">
              <a:solidFill>
                <a:schemeClr val="dk1"/>
              </a:solidFill>
              <a:latin typeface="Calibri"/>
              <a:ea typeface="Calibri"/>
              <a:cs typeface="Calibri"/>
              <a:sym typeface="Calibri"/>
            </a:endParaRPr>
          </a:p>
        </p:txBody>
      </p:sp>
      <p:sp>
        <p:nvSpPr>
          <p:cNvPr id="1224" name="Google Shape;1224;p13"/>
          <p:cNvSpPr/>
          <p:nvPr/>
        </p:nvSpPr>
        <p:spPr>
          <a:xfrm>
            <a:off x="5402734" y="5364695"/>
            <a:ext cx="830627" cy="717074"/>
          </a:xfrm>
          <a:prstGeom prst="rect">
            <a:avLst/>
          </a:prstGeom>
          <a:solidFill>
            <a:srgbClr val="FFFFFF"/>
          </a:solidFill>
          <a:ln cap="flat" cmpd="sng" w="76200">
            <a:solidFill>
              <a:srgbClr val="FFC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6600">
              <a:solidFill>
                <a:srgbClr val="00B050"/>
              </a:solidFill>
              <a:latin typeface="Calibri"/>
              <a:ea typeface="Calibri"/>
              <a:cs typeface="Calibri"/>
              <a:sym typeface="Calibri"/>
            </a:endParaRPr>
          </a:p>
        </p:txBody>
      </p:sp>
      <p:sp>
        <p:nvSpPr>
          <p:cNvPr id="1225" name="Google Shape;1225;p13"/>
          <p:cNvSpPr/>
          <p:nvPr/>
        </p:nvSpPr>
        <p:spPr>
          <a:xfrm>
            <a:off x="5390222" y="5361555"/>
            <a:ext cx="830627" cy="731569"/>
          </a:xfrm>
          <a:prstGeom prst="rect">
            <a:avLst/>
          </a:prstGeom>
          <a:solidFill>
            <a:srgbClr val="FFFFFF"/>
          </a:solidFill>
          <a:ln cap="flat" cmpd="sng" w="762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6000">
                <a:solidFill>
                  <a:srgbClr val="00B050"/>
                </a:solidFill>
                <a:latin typeface="Calibri"/>
                <a:ea typeface="Calibri"/>
                <a:cs typeface="Calibri"/>
                <a:sym typeface="Calibri"/>
              </a:rPr>
              <a:t>✓</a:t>
            </a:r>
            <a:endParaRPr/>
          </a:p>
        </p:txBody>
      </p:sp>
      <p:sp>
        <p:nvSpPr>
          <p:cNvPr id="1226" name="Google Shape;1226;p13"/>
          <p:cNvSpPr txBox="1"/>
          <p:nvPr>
            <p:ph type="title"/>
          </p:nvPr>
        </p:nvSpPr>
        <p:spPr>
          <a:xfrm>
            <a:off x="223386" y="140673"/>
            <a:ext cx="11574810" cy="866433"/>
          </a:xfrm>
          <a:prstGeom prst="rect">
            <a:avLst/>
          </a:prstGeom>
          <a:solidFill>
            <a:srgbClr val="009999"/>
          </a:solid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lt1"/>
              </a:buClr>
              <a:buSzPts val="3600"/>
              <a:buFont typeface="Calibri"/>
              <a:buNone/>
            </a:pPr>
            <a:r>
              <a:rPr lang="tr-TR" sz="3600">
                <a:solidFill>
                  <a:schemeClr val="lt1"/>
                </a:solidFill>
                <a:latin typeface="Calibri"/>
                <a:ea typeface="Calibri"/>
                <a:cs typeface="Calibri"/>
                <a:sym typeface="Calibri"/>
              </a:rPr>
              <a:t>Yandaki parçaya göre meleklerin özelliklerini işaretleyelim</a:t>
            </a:r>
            <a:endParaRPr sz="36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1000"/>
                                  </p:stCondLst>
                                  <p:childTnLst>
                                    <p:set>
                                      <p:cBhvr>
                                        <p:cTn dur="1" fill="hold">
                                          <p:stCondLst>
                                            <p:cond delay="0"/>
                                          </p:stCondLst>
                                        </p:cTn>
                                        <p:tgtEl>
                                          <p:spTgt spid="1210">
                                            <p:txEl>
                                              <p:pRg end="0" st="0"/>
                                            </p:txEl>
                                          </p:spTgt>
                                        </p:tgtEl>
                                        <p:attrNameLst>
                                          <p:attrName>style.visibility</p:attrName>
                                        </p:attrNameLst>
                                      </p:cBhvr>
                                      <p:to>
                                        <p:strVal val="visible"/>
                                      </p:to>
                                    </p:set>
                                    <p:animEffect filter="fade" transition="in">
                                      <p:cBhvr>
                                        <p:cTn dur="500"/>
                                        <p:tgtEl>
                                          <p:spTgt spid="12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9"/>
                                        </p:tgtEl>
                                        <p:attrNameLst>
                                          <p:attrName>style.visibility</p:attrName>
                                        </p:attrNameLst>
                                      </p:cBhvr>
                                      <p:to>
                                        <p:strVal val="visible"/>
                                      </p:to>
                                    </p:set>
                                    <p:animEffect filter="fade" transition="in">
                                      <p:cBhvr>
                                        <p:cTn dur="900"/>
                                        <p:tgtEl>
                                          <p:spTgt spid="1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900"/>
                                        <p:tgtEl>
                                          <p:spTgt spid="1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1"/>
                                        </p:tgtEl>
                                        <p:attrNameLst>
                                          <p:attrName>style.visibility</p:attrName>
                                        </p:attrNameLst>
                                      </p:cBhvr>
                                      <p:to>
                                        <p:strVal val="visible"/>
                                      </p:to>
                                    </p:set>
                                    <p:animEffect filter="fade" transition="in">
                                      <p:cBhvr>
                                        <p:cTn dur="900"/>
                                        <p:tgtEl>
                                          <p:spTgt spid="1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2"/>
                                        </p:tgtEl>
                                        <p:attrNameLst>
                                          <p:attrName>style.visibility</p:attrName>
                                        </p:attrNameLst>
                                      </p:cBhvr>
                                      <p:to>
                                        <p:strVal val="visible"/>
                                      </p:to>
                                    </p:set>
                                    <p:animEffect filter="fade" transition="in">
                                      <p:cBhvr>
                                        <p:cTn dur="900"/>
                                        <p:tgtEl>
                                          <p:spTgt spid="1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5"/>
                                        </p:tgtEl>
                                        <p:attrNameLst>
                                          <p:attrName>style.visibility</p:attrName>
                                        </p:attrNameLst>
                                      </p:cBhvr>
                                      <p:to>
                                        <p:strVal val="visible"/>
                                      </p:to>
                                    </p:set>
                                    <p:animEffect filter="fade" transition="in">
                                      <p:cBhvr>
                                        <p:cTn dur="900"/>
                                        <p:tgtEl>
                                          <p:spTgt spid="1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8E2F3"/>
            </a:gs>
            <a:gs pos="62000">
              <a:srgbClr val="ACB8CA"/>
            </a:gs>
            <a:gs pos="100000">
              <a:srgbClr val="ACB8CA"/>
            </a:gs>
          </a:gsLst>
          <a:path path="circle">
            <a:fillToRect b="50%" l="50%" r="50%" t="50%"/>
          </a:path>
          <a:tileRect/>
        </a:gradFill>
      </p:bgPr>
    </p:bg>
    <p:spTree>
      <p:nvGrpSpPr>
        <p:cNvPr id="1230" name="Shape 1230"/>
        <p:cNvGrpSpPr/>
        <p:nvPr/>
      </p:nvGrpSpPr>
      <p:grpSpPr>
        <a:xfrm>
          <a:off x="0" y="0"/>
          <a:ext cx="0" cy="0"/>
          <a:chOff x="0" y="0"/>
          <a:chExt cx="0" cy="0"/>
        </a:xfrm>
      </p:grpSpPr>
      <p:sp>
        <p:nvSpPr>
          <p:cNvPr id="1231" name="Google Shape;1231;p14"/>
          <p:cNvSpPr/>
          <p:nvPr/>
        </p:nvSpPr>
        <p:spPr>
          <a:xfrm>
            <a:off x="10633" y="1271887"/>
            <a:ext cx="12163283" cy="4926075"/>
          </a:xfrm>
          <a:custGeom>
            <a:rect b="b" l="l" r="r" t="t"/>
            <a:pathLst>
              <a:path extrusionOk="0" h="4926075" w="12163283">
                <a:moveTo>
                  <a:pt x="6112039" y="63"/>
                </a:moveTo>
                <a:cubicBezTo>
                  <a:pt x="6632707" y="4168"/>
                  <a:pt x="7151809" y="206901"/>
                  <a:pt x="7545934" y="607289"/>
                </a:cubicBezTo>
                <a:cubicBezTo>
                  <a:pt x="8334182" y="1408065"/>
                  <a:pt x="8324026" y="2696225"/>
                  <a:pt x="7523250" y="3484473"/>
                </a:cubicBezTo>
                <a:lnTo>
                  <a:pt x="7520054" y="3481227"/>
                </a:lnTo>
                <a:lnTo>
                  <a:pt x="7481408" y="3536996"/>
                </a:lnTo>
                <a:cubicBezTo>
                  <a:pt x="7409020" y="3662885"/>
                  <a:pt x="7367620" y="3808856"/>
                  <a:pt x="7367620" y="3964495"/>
                </a:cubicBezTo>
                <a:cubicBezTo>
                  <a:pt x="7367620" y="4379535"/>
                  <a:pt x="7662019" y="4725814"/>
                  <a:pt x="8053383" y="4805898"/>
                </a:cubicBezTo>
                <a:lnTo>
                  <a:pt x="8122910" y="4816509"/>
                </a:lnTo>
                <a:lnTo>
                  <a:pt x="8122910" y="4811430"/>
                </a:lnTo>
                <a:lnTo>
                  <a:pt x="12163283" y="4811430"/>
                </a:lnTo>
                <a:lnTo>
                  <a:pt x="12163283" y="4925120"/>
                </a:lnTo>
                <a:lnTo>
                  <a:pt x="8122910" y="4925120"/>
                </a:lnTo>
                <a:lnTo>
                  <a:pt x="8122910" y="4926075"/>
                </a:lnTo>
                <a:lnTo>
                  <a:pt x="8031530" y="4912128"/>
                </a:lnTo>
                <a:cubicBezTo>
                  <a:pt x="7590754" y="4821933"/>
                  <a:pt x="7259187" y="4431935"/>
                  <a:pt x="7259187" y="3964495"/>
                </a:cubicBezTo>
                <a:cubicBezTo>
                  <a:pt x="7259187" y="3789205"/>
                  <a:pt x="7305813" y="3624806"/>
                  <a:pt x="7387341" y="3483022"/>
                </a:cubicBezTo>
                <a:lnTo>
                  <a:pt x="7442770" y="3403034"/>
                </a:lnTo>
                <a:lnTo>
                  <a:pt x="7446137" y="3406135"/>
                </a:lnTo>
                <a:lnTo>
                  <a:pt x="7443780" y="3403741"/>
                </a:lnTo>
                <a:cubicBezTo>
                  <a:pt x="8199970" y="2659382"/>
                  <a:pt x="8209560" y="1442947"/>
                  <a:pt x="7465201" y="686758"/>
                </a:cubicBezTo>
                <a:cubicBezTo>
                  <a:pt x="6720842" y="-69431"/>
                  <a:pt x="5504408" y="-79022"/>
                  <a:pt x="4748218" y="665337"/>
                </a:cubicBezTo>
                <a:cubicBezTo>
                  <a:pt x="3992029" y="1409696"/>
                  <a:pt x="3982439" y="2626131"/>
                  <a:pt x="4726797" y="3382320"/>
                </a:cubicBezTo>
                <a:lnTo>
                  <a:pt x="4722790" y="3386265"/>
                </a:lnTo>
                <a:lnTo>
                  <a:pt x="4775941" y="3462967"/>
                </a:lnTo>
                <a:cubicBezTo>
                  <a:pt x="4857469" y="3604751"/>
                  <a:pt x="4904095" y="3769150"/>
                  <a:pt x="4904095" y="3944440"/>
                </a:cubicBezTo>
                <a:cubicBezTo>
                  <a:pt x="4904095" y="4411880"/>
                  <a:pt x="4572528" y="4801878"/>
                  <a:pt x="4131752" y="4892073"/>
                </a:cubicBezTo>
                <a:lnTo>
                  <a:pt x="4040373" y="4906020"/>
                </a:lnTo>
                <a:lnTo>
                  <a:pt x="0" y="4906020"/>
                </a:lnTo>
                <a:lnTo>
                  <a:pt x="0" y="4792330"/>
                </a:lnTo>
                <a:lnTo>
                  <a:pt x="4040373" y="4792330"/>
                </a:lnTo>
                <a:lnTo>
                  <a:pt x="4040373" y="4796454"/>
                </a:lnTo>
                <a:lnTo>
                  <a:pt x="4109899" y="4785843"/>
                </a:lnTo>
                <a:cubicBezTo>
                  <a:pt x="4501263" y="4705759"/>
                  <a:pt x="4795662" y="4359480"/>
                  <a:pt x="4795662" y="3944440"/>
                </a:cubicBezTo>
                <a:cubicBezTo>
                  <a:pt x="4795662" y="3788801"/>
                  <a:pt x="4754262" y="3642830"/>
                  <a:pt x="4681874" y="3516941"/>
                </a:cubicBezTo>
                <a:lnTo>
                  <a:pt x="4640265" y="3456897"/>
                </a:lnTo>
                <a:lnTo>
                  <a:pt x="4641061" y="3456164"/>
                </a:lnTo>
                <a:lnTo>
                  <a:pt x="4507623" y="3306173"/>
                </a:lnTo>
                <a:cubicBezTo>
                  <a:pt x="3862175" y="2501946"/>
                  <a:pt x="3918021" y="1323587"/>
                  <a:pt x="4668749" y="584605"/>
                </a:cubicBezTo>
                <a:cubicBezTo>
                  <a:pt x="5069137" y="190481"/>
                  <a:pt x="5591371" y="-4042"/>
                  <a:pt x="6112039" y="6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32" name="Google Shape;1232;p14"/>
          <p:cNvSpPr/>
          <p:nvPr/>
        </p:nvSpPr>
        <p:spPr>
          <a:xfrm>
            <a:off x="4321826" y="4315606"/>
            <a:ext cx="254833" cy="254833"/>
          </a:xfrm>
          <a:prstGeom prst="ellipse">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33" name="Google Shape;1233;p14"/>
          <p:cNvSpPr/>
          <p:nvPr/>
        </p:nvSpPr>
        <p:spPr>
          <a:xfrm>
            <a:off x="4338848" y="2058455"/>
            <a:ext cx="254833" cy="254833"/>
          </a:xfrm>
          <a:prstGeom prst="ellipse">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34" name="Google Shape;1234;p14"/>
          <p:cNvSpPr/>
          <p:nvPr/>
        </p:nvSpPr>
        <p:spPr>
          <a:xfrm>
            <a:off x="5979214" y="1188518"/>
            <a:ext cx="254833" cy="254833"/>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35" name="Google Shape;1235;p14"/>
          <p:cNvSpPr/>
          <p:nvPr/>
        </p:nvSpPr>
        <p:spPr>
          <a:xfrm>
            <a:off x="7628043" y="4314219"/>
            <a:ext cx="254833" cy="254833"/>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36" name="Google Shape;1236;p14"/>
          <p:cNvSpPr/>
          <p:nvPr/>
        </p:nvSpPr>
        <p:spPr>
          <a:xfrm>
            <a:off x="7658194" y="2058455"/>
            <a:ext cx="254833" cy="254833"/>
          </a:xfrm>
          <a:prstGeom prst="ellipse">
            <a:avLst/>
          </a:prstGeom>
          <a:solidFill>
            <a:srgbClr val="CC00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237" name="Google Shape;1237;p14"/>
          <p:cNvGrpSpPr/>
          <p:nvPr/>
        </p:nvGrpSpPr>
        <p:grpSpPr>
          <a:xfrm>
            <a:off x="4501119" y="1700913"/>
            <a:ext cx="3211025" cy="3211025"/>
            <a:chOff x="4490487" y="1823487"/>
            <a:chExt cx="3211025" cy="3211025"/>
          </a:xfrm>
        </p:grpSpPr>
        <p:sp>
          <p:nvSpPr>
            <p:cNvPr id="1238" name="Google Shape;1238;p14"/>
            <p:cNvSpPr/>
            <p:nvPr/>
          </p:nvSpPr>
          <p:spPr>
            <a:xfrm>
              <a:off x="4490487" y="1823487"/>
              <a:ext cx="3211025" cy="3211025"/>
            </a:xfrm>
            <a:prstGeom prst="ellipse">
              <a:avLst/>
            </a:prstGeom>
            <a:solidFill>
              <a:srgbClr val="F6F7F6"/>
            </a:solidFill>
            <a:ln>
              <a:noFill/>
            </a:ln>
            <a:effectLst>
              <a:outerShdw blurRad="279400" rotWithShape="0" algn="tl" dir="2700000" dist="1905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39" name="Google Shape;1239;p14"/>
            <p:cNvSpPr/>
            <p:nvPr/>
          </p:nvSpPr>
          <p:spPr>
            <a:xfrm>
              <a:off x="4596826" y="1929826"/>
              <a:ext cx="2998348" cy="2998348"/>
            </a:xfrm>
            <a:prstGeom prst="ellipse">
              <a:avLst/>
            </a:prstGeom>
            <a:solidFill>
              <a:srgbClr val="F6F6F6"/>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40" name="Google Shape;1240;p14"/>
            <p:cNvSpPr txBox="1"/>
            <p:nvPr/>
          </p:nvSpPr>
          <p:spPr>
            <a:xfrm>
              <a:off x="4544438" y="2769184"/>
              <a:ext cx="3050736"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tr-TR" sz="3200" u="none" cap="none" strike="noStrike">
                  <a:solidFill>
                    <a:srgbClr val="000000"/>
                  </a:solidFill>
                  <a:latin typeface="Arial"/>
                  <a:ea typeface="Arial"/>
                  <a:cs typeface="Arial"/>
                  <a:sym typeface="Arial"/>
                </a:rPr>
                <a:t>Meleklerin özellikleri</a:t>
              </a:r>
              <a:endParaRPr b="1" i="0" sz="3200" u="none" cap="none" strike="noStrike">
                <a:solidFill>
                  <a:srgbClr val="000000"/>
                </a:solidFill>
                <a:latin typeface="Arial"/>
                <a:ea typeface="Arial"/>
                <a:cs typeface="Arial"/>
                <a:sym typeface="Arial"/>
              </a:endParaRPr>
            </a:p>
          </p:txBody>
        </p:sp>
      </p:grpSp>
      <p:sp>
        <p:nvSpPr>
          <p:cNvPr id="1241" name="Google Shape;1241;p14"/>
          <p:cNvSpPr/>
          <p:nvPr/>
        </p:nvSpPr>
        <p:spPr>
          <a:xfrm>
            <a:off x="163214" y="1526451"/>
            <a:ext cx="3834170" cy="1120159"/>
          </a:xfrm>
          <a:prstGeom prst="roundRect">
            <a:avLst>
              <a:gd fmla="val 41068" name="adj"/>
            </a:avLst>
          </a:prstGeom>
          <a:solidFill>
            <a:srgbClr val="FF0066"/>
          </a:solidFill>
          <a:ln cap="flat" cmpd="sng" w="57150">
            <a:solidFill>
              <a:schemeClr val="lt1"/>
            </a:solidFill>
            <a:prstDash val="solid"/>
            <a:miter lim="800000"/>
            <a:headEnd len="sm" w="sm" type="none"/>
            <a:tailEnd len="sm" w="sm" type="none"/>
          </a:ln>
          <a:effectLst>
            <a:outerShdw blurRad="215900" rotWithShape="0" algn="tl" dir="2700000" dist="1778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2400">
                <a:solidFill>
                  <a:schemeClr val="lt1"/>
                </a:solidFill>
                <a:latin typeface="Calibri"/>
                <a:ea typeface="Calibri"/>
                <a:cs typeface="Calibri"/>
                <a:sym typeface="Calibri"/>
              </a:rPr>
              <a:t>Melekler insanları koruyup</a:t>
            </a:r>
            <a:endParaRPr/>
          </a:p>
          <a:p>
            <a:pPr indent="0" lvl="0" marL="0" marR="0" rtl="0" algn="ctr">
              <a:spcBef>
                <a:spcPts val="0"/>
              </a:spcBef>
              <a:spcAft>
                <a:spcPts val="0"/>
              </a:spcAft>
              <a:buNone/>
            </a:pPr>
            <a:r>
              <a:rPr lang="tr-TR" sz="2400">
                <a:solidFill>
                  <a:schemeClr val="lt1"/>
                </a:solidFill>
                <a:latin typeface="Calibri"/>
                <a:ea typeface="Calibri"/>
                <a:cs typeface="Calibri"/>
                <a:sym typeface="Calibri"/>
              </a:rPr>
              <a:t>Kollar</a:t>
            </a:r>
            <a:r>
              <a:rPr b="1" lang="tr-TR" sz="2400">
                <a:solidFill>
                  <a:schemeClr val="lt1"/>
                </a:solidFill>
                <a:latin typeface="Calibri"/>
                <a:ea typeface="Calibri"/>
                <a:cs typeface="Calibri"/>
                <a:sym typeface="Calibri"/>
              </a:rPr>
              <a:t>.</a:t>
            </a:r>
            <a:endParaRPr sz="3600">
              <a:solidFill>
                <a:schemeClr val="lt1"/>
              </a:solidFill>
              <a:latin typeface="Calibri"/>
              <a:ea typeface="Calibri"/>
              <a:cs typeface="Calibri"/>
              <a:sym typeface="Calibri"/>
            </a:endParaRPr>
          </a:p>
        </p:txBody>
      </p:sp>
      <p:sp>
        <p:nvSpPr>
          <p:cNvPr id="1242" name="Google Shape;1242;p14"/>
          <p:cNvSpPr/>
          <p:nvPr/>
        </p:nvSpPr>
        <p:spPr>
          <a:xfrm>
            <a:off x="39347" y="3808467"/>
            <a:ext cx="3954321" cy="1223864"/>
          </a:xfrm>
          <a:prstGeom prst="roundRect">
            <a:avLst>
              <a:gd fmla="val 41068" name="adj"/>
            </a:avLst>
          </a:prstGeom>
          <a:solidFill>
            <a:schemeClr val="accent1"/>
          </a:solidFill>
          <a:ln cap="flat" cmpd="sng" w="57150">
            <a:solidFill>
              <a:schemeClr val="lt1"/>
            </a:solidFill>
            <a:prstDash val="solid"/>
            <a:miter lim="800000"/>
            <a:headEnd len="sm" w="sm" type="none"/>
            <a:tailEnd len="sm" w="sm" type="none"/>
          </a:ln>
          <a:effectLst>
            <a:outerShdw blurRad="215900" rotWithShape="0" algn="tl" dir="2700000" dist="1778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2800">
                <a:solidFill>
                  <a:schemeClr val="lt1"/>
                </a:solidFill>
                <a:latin typeface="Calibri"/>
                <a:ea typeface="Calibri"/>
                <a:cs typeface="Calibri"/>
                <a:sym typeface="Calibri"/>
              </a:rPr>
              <a:t>Farklı görevleri olan birçok melek vardır.</a:t>
            </a:r>
            <a:endParaRPr sz="4000">
              <a:solidFill>
                <a:schemeClr val="lt1"/>
              </a:solidFill>
              <a:latin typeface="Calibri"/>
              <a:ea typeface="Calibri"/>
              <a:cs typeface="Calibri"/>
              <a:sym typeface="Calibri"/>
            </a:endParaRPr>
          </a:p>
        </p:txBody>
      </p:sp>
      <p:sp>
        <p:nvSpPr>
          <p:cNvPr id="1243" name="Google Shape;1243;p14"/>
          <p:cNvSpPr/>
          <p:nvPr/>
        </p:nvSpPr>
        <p:spPr>
          <a:xfrm>
            <a:off x="2959271" y="185693"/>
            <a:ext cx="5876385" cy="788312"/>
          </a:xfrm>
          <a:prstGeom prst="roundRect">
            <a:avLst>
              <a:gd fmla="val 41068" name="adj"/>
            </a:avLst>
          </a:prstGeom>
          <a:solidFill>
            <a:srgbClr val="FFC000"/>
          </a:solidFill>
          <a:ln cap="flat" cmpd="sng" w="57150">
            <a:solidFill>
              <a:schemeClr val="lt1"/>
            </a:solidFill>
            <a:prstDash val="solid"/>
            <a:miter lim="800000"/>
            <a:headEnd len="sm" w="sm" type="none"/>
            <a:tailEnd len="sm" w="sm" type="none"/>
          </a:ln>
          <a:effectLst>
            <a:outerShdw blurRad="215900" rotWithShape="0" algn="tl" dir="2700000" dist="1778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3200">
                <a:solidFill>
                  <a:schemeClr val="lt1"/>
                </a:solidFill>
                <a:latin typeface="Calibri"/>
                <a:ea typeface="Calibri"/>
                <a:cs typeface="Calibri"/>
                <a:sym typeface="Calibri"/>
              </a:rPr>
              <a:t>Melekler insanlar için dua eder.</a:t>
            </a:r>
            <a:endParaRPr sz="4000">
              <a:solidFill>
                <a:schemeClr val="dk1"/>
              </a:solidFill>
              <a:latin typeface="Calibri"/>
              <a:ea typeface="Calibri"/>
              <a:cs typeface="Calibri"/>
              <a:sym typeface="Calibri"/>
            </a:endParaRPr>
          </a:p>
        </p:txBody>
      </p:sp>
      <p:sp>
        <p:nvSpPr>
          <p:cNvPr id="1244" name="Google Shape;1244;p14"/>
          <p:cNvSpPr/>
          <p:nvPr/>
        </p:nvSpPr>
        <p:spPr>
          <a:xfrm>
            <a:off x="8215879" y="1574988"/>
            <a:ext cx="3841442" cy="1442271"/>
          </a:xfrm>
          <a:prstGeom prst="roundRect">
            <a:avLst>
              <a:gd fmla="val 20426" name="adj"/>
            </a:avLst>
          </a:prstGeom>
          <a:solidFill>
            <a:srgbClr val="CC00CC"/>
          </a:solidFill>
          <a:ln cap="flat" cmpd="sng" w="57150">
            <a:solidFill>
              <a:schemeClr val="lt1"/>
            </a:solidFill>
            <a:prstDash val="solid"/>
            <a:miter lim="800000"/>
            <a:headEnd len="sm" w="sm" type="none"/>
            <a:tailEnd len="sm" w="sm" type="none"/>
          </a:ln>
          <a:effectLst>
            <a:outerShdw blurRad="215900" rotWithShape="0" algn="tl" dir="2700000" dist="1778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2400">
                <a:solidFill>
                  <a:schemeClr val="lt1"/>
                </a:solidFill>
                <a:latin typeface="Calibri"/>
                <a:ea typeface="Calibri"/>
                <a:cs typeface="Calibri"/>
                <a:sym typeface="Calibri"/>
              </a:rPr>
              <a:t>Bazı melekler insanların davranışlarını kayıt altına alır.</a:t>
            </a:r>
            <a:endParaRPr/>
          </a:p>
        </p:txBody>
      </p:sp>
      <p:grpSp>
        <p:nvGrpSpPr>
          <p:cNvPr id="1245" name="Google Shape;1245;p14"/>
          <p:cNvGrpSpPr/>
          <p:nvPr/>
        </p:nvGrpSpPr>
        <p:grpSpPr>
          <a:xfrm>
            <a:off x="8134724" y="3947671"/>
            <a:ext cx="3540543" cy="895505"/>
            <a:chOff x="8156184" y="4128550"/>
            <a:chExt cx="1909841" cy="895505"/>
          </a:xfrm>
        </p:grpSpPr>
        <p:sp>
          <p:nvSpPr>
            <p:cNvPr id="1246" name="Google Shape;1246;p14"/>
            <p:cNvSpPr/>
            <p:nvPr/>
          </p:nvSpPr>
          <p:spPr>
            <a:xfrm>
              <a:off x="8156184" y="4128550"/>
              <a:ext cx="1858780" cy="895505"/>
            </a:xfrm>
            <a:prstGeom prst="roundRect">
              <a:avLst>
                <a:gd fmla="val 41068" name="adj"/>
              </a:avLst>
            </a:prstGeom>
            <a:solidFill>
              <a:srgbClr val="339933"/>
            </a:solidFill>
            <a:ln cap="flat" cmpd="sng" w="57150">
              <a:solidFill>
                <a:schemeClr val="lt1"/>
              </a:solidFill>
              <a:prstDash val="solid"/>
              <a:miter lim="800000"/>
              <a:headEnd len="sm" w="sm" type="none"/>
              <a:tailEnd len="sm" w="sm" type="none"/>
            </a:ln>
            <a:effectLst>
              <a:outerShdw blurRad="215900" rotWithShape="0" algn="tl" dir="2700000" dist="1778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2400">
                  <a:solidFill>
                    <a:schemeClr val="lt1"/>
                  </a:solidFill>
                  <a:latin typeface="Calibri"/>
                  <a:ea typeface="Calibri"/>
                  <a:cs typeface="Calibri"/>
                  <a:sym typeface="Calibri"/>
                </a:rPr>
                <a:t>Melekler her zaman iyilik yaparlar.</a:t>
              </a:r>
              <a:endParaRPr sz="1800">
                <a:solidFill>
                  <a:schemeClr val="lt1"/>
                </a:solidFill>
                <a:latin typeface="Calibri"/>
                <a:ea typeface="Calibri"/>
                <a:cs typeface="Calibri"/>
                <a:sym typeface="Calibri"/>
              </a:endParaRPr>
            </a:p>
          </p:txBody>
        </p:sp>
        <p:sp>
          <p:nvSpPr>
            <p:cNvPr id="1247" name="Google Shape;1247;p14"/>
            <p:cNvSpPr txBox="1"/>
            <p:nvPr/>
          </p:nvSpPr>
          <p:spPr>
            <a:xfrm>
              <a:off x="8409504" y="4634601"/>
              <a:ext cx="1656522"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Calibri"/>
                <a:buNone/>
              </a:pPr>
              <a:r>
                <a:t/>
              </a:r>
              <a:endParaRPr b="1" i="0" sz="1400" u="none" cap="none" strike="noStrike">
                <a:solidFill>
                  <a:srgbClr val="FFFFFF"/>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37"/>
                                        </p:tgtEl>
                                        <p:attrNameLst>
                                          <p:attrName>style.visibility</p:attrName>
                                        </p:attrNameLst>
                                      </p:cBhvr>
                                      <p:to>
                                        <p:strVal val="visible"/>
                                      </p:to>
                                    </p:set>
                                    <p:anim calcmode="lin" valueType="num">
                                      <p:cBhvr additive="base">
                                        <p:cTn dur="750"/>
                                        <p:tgtEl>
                                          <p:spTgt spid="1237"/>
                                        </p:tgtEl>
                                        <p:attrNameLst>
                                          <p:attrName>ppt_w</p:attrName>
                                        </p:attrNameLst>
                                      </p:cBhvr>
                                      <p:tavLst>
                                        <p:tav fmla="" tm="0">
                                          <p:val>
                                            <p:strVal val="0"/>
                                          </p:val>
                                        </p:tav>
                                        <p:tav fmla="" tm="100000">
                                          <p:val>
                                            <p:strVal val="#ppt_w"/>
                                          </p:val>
                                        </p:tav>
                                      </p:tavLst>
                                    </p:anim>
                                    <p:anim calcmode="lin" valueType="num">
                                      <p:cBhvr additive="base">
                                        <p:cTn dur="750"/>
                                        <p:tgtEl>
                                          <p:spTgt spid="1237"/>
                                        </p:tgtEl>
                                        <p:attrNameLst>
                                          <p:attrName>ppt_h</p:attrName>
                                        </p:attrNameLst>
                                      </p:cBhvr>
                                      <p:tavLst>
                                        <p:tav fmla="" tm="0">
                                          <p:val>
                                            <p:strVal val="0"/>
                                          </p:val>
                                        </p:tav>
                                        <p:tav fmla="" tm="100000">
                                          <p:val>
                                            <p:strVal val="#ppt_h"/>
                                          </p:val>
                                        </p:tav>
                                      </p:tavLst>
                                    </p:anim>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1231"/>
                                        </p:tgtEl>
                                        <p:attrNameLst>
                                          <p:attrName>style.visibility</p:attrName>
                                        </p:attrNameLst>
                                      </p:cBhvr>
                                      <p:to>
                                        <p:strVal val="visible"/>
                                      </p:to>
                                    </p:set>
                                    <p:animEffect filter="fade" transition="in">
                                      <p:cBhvr>
                                        <p:cTn dur="750"/>
                                        <p:tgtEl>
                                          <p:spTgt spid="1231"/>
                                        </p:tgtEl>
                                      </p:cBhvr>
                                    </p:animEffect>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1232"/>
                                        </p:tgtEl>
                                        <p:attrNameLst>
                                          <p:attrName>style.visibility</p:attrName>
                                        </p:attrNameLst>
                                      </p:cBhvr>
                                      <p:to>
                                        <p:strVal val="visible"/>
                                      </p:to>
                                    </p:set>
                                    <p:anim calcmode="lin" valueType="num">
                                      <p:cBhvr additive="base">
                                        <p:cTn dur="750"/>
                                        <p:tgtEl>
                                          <p:spTgt spid="1232"/>
                                        </p:tgtEl>
                                        <p:attrNameLst>
                                          <p:attrName>ppt_w</p:attrName>
                                        </p:attrNameLst>
                                      </p:cBhvr>
                                      <p:tavLst>
                                        <p:tav fmla="" tm="0">
                                          <p:val>
                                            <p:strVal val="0"/>
                                          </p:val>
                                        </p:tav>
                                        <p:tav fmla="" tm="100000">
                                          <p:val>
                                            <p:strVal val="#ppt_w"/>
                                          </p:val>
                                        </p:tav>
                                      </p:tavLst>
                                    </p:anim>
                                    <p:anim calcmode="lin" valueType="num">
                                      <p:cBhvr additive="base">
                                        <p:cTn dur="750"/>
                                        <p:tgtEl>
                                          <p:spTgt spid="1232"/>
                                        </p:tgtEl>
                                        <p:attrNameLst>
                                          <p:attrName>ppt_h</p:attrName>
                                        </p:attrNameLst>
                                      </p:cBhvr>
                                      <p:tavLst>
                                        <p:tav fmla="" tm="0">
                                          <p:val>
                                            <p:strVal val="0"/>
                                          </p:val>
                                        </p:tav>
                                        <p:tav fmla="" tm="100000">
                                          <p:val>
                                            <p:strVal val="#ppt_h"/>
                                          </p:val>
                                        </p:tav>
                                      </p:tavLst>
                                    </p:anim>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1242"/>
                                        </p:tgtEl>
                                        <p:attrNameLst>
                                          <p:attrName>style.visibility</p:attrName>
                                        </p:attrNameLst>
                                      </p:cBhvr>
                                      <p:to>
                                        <p:strVal val="visible"/>
                                      </p:to>
                                    </p:set>
                                    <p:animEffect filter="fade" transition="in">
                                      <p:cBhvr>
                                        <p:cTn dur="750"/>
                                        <p:tgtEl>
                                          <p:spTgt spid="1242"/>
                                        </p:tgtEl>
                                      </p:cBhvr>
                                    </p:animEffect>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1233"/>
                                        </p:tgtEl>
                                        <p:attrNameLst>
                                          <p:attrName>style.visibility</p:attrName>
                                        </p:attrNameLst>
                                      </p:cBhvr>
                                      <p:to>
                                        <p:strVal val="visible"/>
                                      </p:to>
                                    </p:set>
                                    <p:anim calcmode="lin" valueType="num">
                                      <p:cBhvr additive="base">
                                        <p:cTn dur="750"/>
                                        <p:tgtEl>
                                          <p:spTgt spid="1233"/>
                                        </p:tgtEl>
                                        <p:attrNameLst>
                                          <p:attrName>ppt_w</p:attrName>
                                        </p:attrNameLst>
                                      </p:cBhvr>
                                      <p:tavLst>
                                        <p:tav fmla="" tm="0">
                                          <p:val>
                                            <p:strVal val="0"/>
                                          </p:val>
                                        </p:tav>
                                        <p:tav fmla="" tm="100000">
                                          <p:val>
                                            <p:strVal val="#ppt_w"/>
                                          </p:val>
                                        </p:tav>
                                      </p:tavLst>
                                    </p:anim>
                                    <p:anim calcmode="lin" valueType="num">
                                      <p:cBhvr additive="base">
                                        <p:cTn dur="750"/>
                                        <p:tgtEl>
                                          <p:spTgt spid="1233"/>
                                        </p:tgtEl>
                                        <p:attrNameLst>
                                          <p:attrName>ppt_h</p:attrName>
                                        </p:attrNameLst>
                                      </p:cBhvr>
                                      <p:tavLst>
                                        <p:tav fmla="" tm="0">
                                          <p:val>
                                            <p:strVal val="0"/>
                                          </p:val>
                                        </p:tav>
                                        <p:tav fmla="" tm="100000">
                                          <p:val>
                                            <p:strVal val="#ppt_h"/>
                                          </p:val>
                                        </p:tav>
                                      </p:tavLst>
                                    </p:anim>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1241"/>
                                        </p:tgtEl>
                                        <p:attrNameLst>
                                          <p:attrName>style.visibility</p:attrName>
                                        </p:attrNameLst>
                                      </p:cBhvr>
                                      <p:to>
                                        <p:strVal val="visible"/>
                                      </p:to>
                                    </p:set>
                                    <p:animEffect filter="fade" transition="in">
                                      <p:cBhvr>
                                        <p:cTn dur="750"/>
                                        <p:tgtEl>
                                          <p:spTgt spid="1241"/>
                                        </p:tgtEl>
                                      </p:cBhvr>
                                    </p:animEffect>
                                  </p:childTnLst>
                                </p:cTn>
                              </p:par>
                            </p:childTnLst>
                          </p:cTn>
                        </p:par>
                        <p:par>
                          <p:cTn fill="hold">
                            <p:stCondLst>
                              <p:cond delay="4500"/>
                            </p:stCondLst>
                            <p:childTnLst>
                              <p:par>
                                <p:cTn fill="hold" nodeType="afterEffect" presetClass="entr" presetID="23" presetSubtype="16">
                                  <p:stCondLst>
                                    <p:cond delay="0"/>
                                  </p:stCondLst>
                                  <p:childTnLst>
                                    <p:set>
                                      <p:cBhvr>
                                        <p:cTn dur="1" fill="hold">
                                          <p:stCondLst>
                                            <p:cond delay="0"/>
                                          </p:stCondLst>
                                        </p:cTn>
                                        <p:tgtEl>
                                          <p:spTgt spid="1234"/>
                                        </p:tgtEl>
                                        <p:attrNameLst>
                                          <p:attrName>style.visibility</p:attrName>
                                        </p:attrNameLst>
                                      </p:cBhvr>
                                      <p:to>
                                        <p:strVal val="visible"/>
                                      </p:to>
                                    </p:set>
                                    <p:anim calcmode="lin" valueType="num">
                                      <p:cBhvr additive="base">
                                        <p:cTn dur="750"/>
                                        <p:tgtEl>
                                          <p:spTgt spid="1234"/>
                                        </p:tgtEl>
                                        <p:attrNameLst>
                                          <p:attrName>ppt_w</p:attrName>
                                        </p:attrNameLst>
                                      </p:cBhvr>
                                      <p:tavLst>
                                        <p:tav fmla="" tm="0">
                                          <p:val>
                                            <p:strVal val="0"/>
                                          </p:val>
                                        </p:tav>
                                        <p:tav fmla="" tm="100000">
                                          <p:val>
                                            <p:strVal val="#ppt_w"/>
                                          </p:val>
                                        </p:tav>
                                      </p:tavLst>
                                    </p:anim>
                                    <p:anim calcmode="lin" valueType="num">
                                      <p:cBhvr additive="base">
                                        <p:cTn dur="750"/>
                                        <p:tgtEl>
                                          <p:spTgt spid="1234"/>
                                        </p:tgtEl>
                                        <p:attrNameLst>
                                          <p:attrName>ppt_h</p:attrName>
                                        </p:attrNameLst>
                                      </p:cBhvr>
                                      <p:tavLst>
                                        <p:tav fmla="" tm="0">
                                          <p:val>
                                            <p:strVal val="0"/>
                                          </p:val>
                                        </p:tav>
                                        <p:tav fmla="" tm="100000">
                                          <p:val>
                                            <p:strVal val="#ppt_h"/>
                                          </p:val>
                                        </p:tav>
                                      </p:tavLst>
                                    </p:anim>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1243"/>
                                        </p:tgtEl>
                                        <p:attrNameLst>
                                          <p:attrName>style.visibility</p:attrName>
                                        </p:attrNameLst>
                                      </p:cBhvr>
                                      <p:to>
                                        <p:strVal val="visible"/>
                                      </p:to>
                                    </p:set>
                                    <p:animEffect filter="fade" transition="in">
                                      <p:cBhvr>
                                        <p:cTn dur="750"/>
                                        <p:tgtEl>
                                          <p:spTgt spid="1243"/>
                                        </p:tgtEl>
                                      </p:cBhvr>
                                    </p:animEffect>
                                  </p:childTnLst>
                                </p:cTn>
                              </p:par>
                            </p:childTnLst>
                          </p:cTn>
                        </p:par>
                        <p:par>
                          <p:cTn fill="hold">
                            <p:stCondLst>
                              <p:cond delay="6000"/>
                            </p:stCondLst>
                            <p:childTnLst>
                              <p:par>
                                <p:cTn fill="hold" nodeType="afterEffect" presetClass="entr" presetID="23" presetSubtype="16">
                                  <p:stCondLst>
                                    <p:cond delay="0"/>
                                  </p:stCondLst>
                                  <p:childTnLst>
                                    <p:set>
                                      <p:cBhvr>
                                        <p:cTn dur="1" fill="hold">
                                          <p:stCondLst>
                                            <p:cond delay="0"/>
                                          </p:stCondLst>
                                        </p:cTn>
                                        <p:tgtEl>
                                          <p:spTgt spid="1236"/>
                                        </p:tgtEl>
                                        <p:attrNameLst>
                                          <p:attrName>style.visibility</p:attrName>
                                        </p:attrNameLst>
                                      </p:cBhvr>
                                      <p:to>
                                        <p:strVal val="visible"/>
                                      </p:to>
                                    </p:set>
                                    <p:anim calcmode="lin" valueType="num">
                                      <p:cBhvr additive="base">
                                        <p:cTn dur="750"/>
                                        <p:tgtEl>
                                          <p:spTgt spid="1236"/>
                                        </p:tgtEl>
                                        <p:attrNameLst>
                                          <p:attrName>ppt_w</p:attrName>
                                        </p:attrNameLst>
                                      </p:cBhvr>
                                      <p:tavLst>
                                        <p:tav fmla="" tm="0">
                                          <p:val>
                                            <p:strVal val="0"/>
                                          </p:val>
                                        </p:tav>
                                        <p:tav fmla="" tm="100000">
                                          <p:val>
                                            <p:strVal val="#ppt_w"/>
                                          </p:val>
                                        </p:tav>
                                      </p:tavLst>
                                    </p:anim>
                                    <p:anim calcmode="lin" valueType="num">
                                      <p:cBhvr additive="base">
                                        <p:cTn dur="750"/>
                                        <p:tgtEl>
                                          <p:spTgt spid="1236"/>
                                        </p:tgtEl>
                                        <p:attrNameLst>
                                          <p:attrName>ppt_h</p:attrName>
                                        </p:attrNameLst>
                                      </p:cBhvr>
                                      <p:tavLst>
                                        <p:tav fmla="" tm="0">
                                          <p:val>
                                            <p:strVal val="0"/>
                                          </p:val>
                                        </p:tav>
                                        <p:tav fmla="" tm="100000">
                                          <p:val>
                                            <p:strVal val="#ppt_h"/>
                                          </p:val>
                                        </p:tav>
                                      </p:tavLst>
                                    </p:anim>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1244"/>
                                        </p:tgtEl>
                                        <p:attrNameLst>
                                          <p:attrName>style.visibility</p:attrName>
                                        </p:attrNameLst>
                                      </p:cBhvr>
                                      <p:to>
                                        <p:strVal val="visible"/>
                                      </p:to>
                                    </p:set>
                                    <p:animEffect filter="fade" transition="in">
                                      <p:cBhvr>
                                        <p:cTn dur="750"/>
                                        <p:tgtEl>
                                          <p:spTgt spid="1244"/>
                                        </p:tgtEl>
                                      </p:cBhvr>
                                    </p:animEffect>
                                  </p:childTnLst>
                                </p:cTn>
                              </p:par>
                            </p:childTnLst>
                          </p:cTn>
                        </p:par>
                        <p:par>
                          <p:cTn fill="hold">
                            <p:stCondLst>
                              <p:cond delay="7500"/>
                            </p:stCondLst>
                            <p:childTnLst>
                              <p:par>
                                <p:cTn fill="hold" nodeType="afterEffect" presetClass="entr" presetID="23" presetSubtype="16">
                                  <p:stCondLst>
                                    <p:cond delay="0"/>
                                  </p:stCondLst>
                                  <p:childTnLst>
                                    <p:set>
                                      <p:cBhvr>
                                        <p:cTn dur="1" fill="hold">
                                          <p:stCondLst>
                                            <p:cond delay="0"/>
                                          </p:stCondLst>
                                        </p:cTn>
                                        <p:tgtEl>
                                          <p:spTgt spid="1235"/>
                                        </p:tgtEl>
                                        <p:attrNameLst>
                                          <p:attrName>style.visibility</p:attrName>
                                        </p:attrNameLst>
                                      </p:cBhvr>
                                      <p:to>
                                        <p:strVal val="visible"/>
                                      </p:to>
                                    </p:set>
                                    <p:anim calcmode="lin" valueType="num">
                                      <p:cBhvr additive="base">
                                        <p:cTn dur="750"/>
                                        <p:tgtEl>
                                          <p:spTgt spid="1235"/>
                                        </p:tgtEl>
                                        <p:attrNameLst>
                                          <p:attrName>ppt_w</p:attrName>
                                        </p:attrNameLst>
                                      </p:cBhvr>
                                      <p:tavLst>
                                        <p:tav fmla="" tm="0">
                                          <p:val>
                                            <p:strVal val="0"/>
                                          </p:val>
                                        </p:tav>
                                        <p:tav fmla="" tm="100000">
                                          <p:val>
                                            <p:strVal val="#ppt_w"/>
                                          </p:val>
                                        </p:tav>
                                      </p:tavLst>
                                    </p:anim>
                                    <p:anim calcmode="lin" valueType="num">
                                      <p:cBhvr additive="base">
                                        <p:cTn dur="750"/>
                                        <p:tgtEl>
                                          <p:spTgt spid="1235"/>
                                        </p:tgtEl>
                                        <p:attrNameLst>
                                          <p:attrName>ppt_h</p:attrName>
                                        </p:attrNameLst>
                                      </p:cBhvr>
                                      <p:tavLst>
                                        <p:tav fmla="" tm="0">
                                          <p:val>
                                            <p:strVal val="0"/>
                                          </p:val>
                                        </p:tav>
                                        <p:tav fmla="" tm="100000">
                                          <p:val>
                                            <p:strVal val="#ppt_h"/>
                                          </p:val>
                                        </p:tav>
                                      </p:tavLst>
                                    </p:anim>
                                  </p:childTnLst>
                                </p:cTn>
                              </p:par>
                            </p:childTnLst>
                          </p:cTn>
                        </p:par>
                        <p:par>
                          <p:cTn fill="hold">
                            <p:stCondLst>
                              <p:cond delay="8250"/>
                            </p:stCondLst>
                            <p:childTnLst>
                              <p:par>
                                <p:cTn fill="hold" nodeType="afterEffect" presetClass="entr" presetID="10" presetSubtype="0">
                                  <p:stCondLst>
                                    <p:cond delay="0"/>
                                  </p:stCondLst>
                                  <p:childTnLst>
                                    <p:set>
                                      <p:cBhvr>
                                        <p:cTn dur="1" fill="hold">
                                          <p:stCondLst>
                                            <p:cond delay="0"/>
                                          </p:stCondLst>
                                        </p:cTn>
                                        <p:tgtEl>
                                          <p:spTgt spid="1245"/>
                                        </p:tgtEl>
                                        <p:attrNameLst>
                                          <p:attrName>style.visibility</p:attrName>
                                        </p:attrNameLst>
                                      </p:cBhvr>
                                      <p:to>
                                        <p:strVal val="visible"/>
                                      </p:to>
                                    </p:set>
                                    <p:animEffect filter="fade" transition="in">
                                      <p:cBhvr>
                                        <p:cTn dur="750"/>
                                        <p:tgtEl>
                                          <p:spTgt spid="1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1" name="Shape 1251"/>
        <p:cNvGrpSpPr/>
        <p:nvPr/>
      </p:nvGrpSpPr>
      <p:grpSpPr>
        <a:xfrm>
          <a:off x="0" y="0"/>
          <a:ext cx="0" cy="0"/>
          <a:chOff x="0" y="0"/>
          <a:chExt cx="0" cy="0"/>
        </a:xfrm>
      </p:grpSpPr>
      <p:grpSp>
        <p:nvGrpSpPr>
          <p:cNvPr id="1252" name="Google Shape;1252;p15"/>
          <p:cNvGrpSpPr/>
          <p:nvPr/>
        </p:nvGrpSpPr>
        <p:grpSpPr>
          <a:xfrm>
            <a:off x="-217443" y="1181037"/>
            <a:ext cx="2031465" cy="4461724"/>
            <a:chOff x="798360" y="1302578"/>
            <a:chExt cx="2031465" cy="4787417"/>
          </a:xfrm>
        </p:grpSpPr>
        <p:pic>
          <p:nvPicPr>
            <p:cNvPr id="1253" name="Google Shape;1253;p15"/>
            <p:cNvPicPr preferRelativeResize="0"/>
            <p:nvPr/>
          </p:nvPicPr>
          <p:blipFill rotWithShape="1">
            <a:blip r:embed="rId3">
              <a:alphaModFix/>
            </a:blip>
            <a:srcRect b="0" l="0" r="0" t="0"/>
            <a:stretch/>
          </p:blipFill>
          <p:spPr>
            <a:xfrm>
              <a:off x="1367970" y="6044276"/>
              <a:ext cx="1402202" cy="45719"/>
            </a:xfrm>
            <a:prstGeom prst="rect">
              <a:avLst/>
            </a:prstGeom>
            <a:noFill/>
            <a:ln>
              <a:noFill/>
            </a:ln>
          </p:spPr>
        </p:pic>
        <p:sp>
          <p:nvSpPr>
            <p:cNvPr id="1254" name="Google Shape;1254;p15"/>
            <p:cNvSpPr/>
            <p:nvPr/>
          </p:nvSpPr>
          <p:spPr>
            <a:xfrm>
              <a:off x="1394553" y="1329900"/>
              <a:ext cx="1435272" cy="4737236"/>
            </a:xfrm>
            <a:prstGeom prst="roundRect">
              <a:avLst>
                <a:gd fmla="val 16667" name="adj"/>
              </a:avLst>
            </a:prstGeom>
            <a:gradFill>
              <a:gsLst>
                <a:gs pos="0">
                  <a:srgbClr val="7B64AB"/>
                </a:gs>
                <a:gs pos="74000">
                  <a:srgbClr val="56489A"/>
                </a:gs>
                <a:gs pos="83000">
                  <a:srgbClr val="544797"/>
                </a:gs>
                <a:gs pos="100000">
                  <a:srgbClr val="534695"/>
                </a:gs>
              </a:gsLst>
              <a:lin ang="0" scaled="0"/>
            </a:gradFill>
            <a:ln>
              <a:noFill/>
            </a:ln>
            <a:effectLst>
              <a:reflection blurRad="0" dir="5400000" dist="12700" endA="300" endPos="9000" fadeDir="5400000" kx="0" rotWithShape="0" algn="bl" stA="52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55" name="Google Shape;1255;p15"/>
            <p:cNvSpPr/>
            <p:nvPr/>
          </p:nvSpPr>
          <p:spPr>
            <a:xfrm flipH="1" rot="9128478">
              <a:off x="1015804" y="1506666"/>
              <a:ext cx="1176693" cy="1222497"/>
            </a:xfrm>
            <a:custGeom>
              <a:rect b="b" l="l" r="r" t="t"/>
              <a:pathLst>
                <a:path extrusionOk="0" h="2926700" w="1313612">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lt1"/>
            </a:solidFill>
            <a:ln>
              <a:noFill/>
            </a:ln>
            <a:effectLst>
              <a:outerShdw blurRad="292100" sx="91000" rotWithShape="0" algn="tl" dir="2700000" dist="279400" sy="9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56" name="Google Shape;1256;p15"/>
            <p:cNvSpPr txBox="1"/>
            <p:nvPr/>
          </p:nvSpPr>
          <p:spPr>
            <a:xfrm>
              <a:off x="1257129" y="1397059"/>
              <a:ext cx="812799" cy="8256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B64AB"/>
                </a:buClr>
                <a:buSzPts val="4400"/>
                <a:buFont typeface="Open Sans"/>
                <a:buNone/>
              </a:pPr>
              <a:r>
                <a:rPr b="1" i="0" lang="tr-TR" sz="4400" u="none" cap="none" strike="noStrike">
                  <a:solidFill>
                    <a:srgbClr val="7B64AB"/>
                  </a:solidFill>
                  <a:latin typeface="Open Sans"/>
                  <a:ea typeface="Open Sans"/>
                  <a:cs typeface="Open Sans"/>
                  <a:sym typeface="Open Sans"/>
                </a:rPr>
                <a:t>3</a:t>
              </a:r>
              <a:endParaRPr b="1" i="0" sz="4400" u="none" cap="none" strike="noStrike">
                <a:solidFill>
                  <a:srgbClr val="7B64AB"/>
                </a:solidFill>
                <a:latin typeface="Open Sans"/>
                <a:ea typeface="Open Sans"/>
                <a:cs typeface="Open Sans"/>
                <a:sym typeface="Open Sans"/>
              </a:endParaRPr>
            </a:p>
          </p:txBody>
        </p:sp>
      </p:grpSp>
      <p:sp>
        <p:nvSpPr>
          <p:cNvPr id="1257" name="Google Shape;1257;p15"/>
          <p:cNvSpPr/>
          <p:nvPr/>
        </p:nvSpPr>
        <p:spPr>
          <a:xfrm rot="-5400000">
            <a:off x="-855213" y="2686380"/>
            <a:ext cx="4262601"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tr-TR" sz="4400" u="none" strike="noStrike">
                <a:solidFill>
                  <a:schemeClr val="lt1"/>
                </a:solidFill>
                <a:latin typeface="Calibri"/>
                <a:ea typeface="Calibri"/>
                <a:cs typeface="Calibri"/>
                <a:sym typeface="Calibri"/>
              </a:rPr>
              <a:t>Kitaplara</a:t>
            </a:r>
            <a:r>
              <a:rPr b="1" i="0" lang="tr-TR" sz="4400" u="none" strike="noStrike">
                <a:solidFill>
                  <a:schemeClr val="lt1"/>
                </a:solidFill>
                <a:latin typeface="Calibri"/>
                <a:ea typeface="Calibri"/>
                <a:cs typeface="Calibri"/>
                <a:sym typeface="Calibri"/>
              </a:rPr>
              <a:t> </a:t>
            </a:r>
            <a:r>
              <a:rPr b="1" i="0" lang="tr-TR" sz="4400" u="none" strike="noStrike">
                <a:solidFill>
                  <a:schemeClr val="lt1"/>
                </a:solidFill>
                <a:latin typeface="Calibri"/>
                <a:ea typeface="Calibri"/>
                <a:cs typeface="Calibri"/>
                <a:sym typeface="Calibri"/>
              </a:rPr>
              <a:t>İman</a:t>
            </a:r>
            <a:endParaRPr sz="4400">
              <a:solidFill>
                <a:schemeClr val="lt1"/>
              </a:solidFill>
              <a:latin typeface="Calibri"/>
              <a:ea typeface="Calibri"/>
              <a:cs typeface="Calibri"/>
              <a:sym typeface="Calibri"/>
            </a:endParaRPr>
          </a:p>
        </p:txBody>
      </p:sp>
      <p:sp>
        <p:nvSpPr>
          <p:cNvPr id="1258" name="Google Shape;1258;p15"/>
          <p:cNvSpPr/>
          <p:nvPr/>
        </p:nvSpPr>
        <p:spPr>
          <a:xfrm>
            <a:off x="2173426" y="1977103"/>
            <a:ext cx="5378567" cy="281313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4400">
                <a:solidFill>
                  <a:schemeClr val="lt1"/>
                </a:solidFill>
                <a:latin typeface="Calibri"/>
                <a:ea typeface="Calibri"/>
                <a:cs typeface="Calibri"/>
                <a:sym typeface="Calibri"/>
              </a:rPr>
              <a:t> Hangi ilahi kitap isimlerini biliyorsunuz</a:t>
            </a:r>
            <a:endParaRPr sz="4400">
              <a:solidFill>
                <a:schemeClr val="lt1"/>
              </a:solidFill>
              <a:latin typeface="Calibri"/>
              <a:ea typeface="Calibri"/>
              <a:cs typeface="Calibri"/>
              <a:sym typeface="Calibri"/>
            </a:endParaRPr>
          </a:p>
        </p:txBody>
      </p:sp>
      <p:pic>
        <p:nvPicPr>
          <p:cNvPr descr="soru gif ile ilgili gÃ¶rsel sonucu" id="1259" name="Google Shape;1259;p15"/>
          <p:cNvPicPr preferRelativeResize="0"/>
          <p:nvPr/>
        </p:nvPicPr>
        <p:blipFill rotWithShape="1">
          <a:blip r:embed="rId4">
            <a:alphaModFix/>
          </a:blip>
          <a:srcRect b="0" l="0" r="0" t="0"/>
          <a:stretch/>
        </p:blipFill>
        <p:spPr>
          <a:xfrm>
            <a:off x="7011219" y="162949"/>
            <a:ext cx="5818956" cy="53205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2"/>
                                        </p:tgtEl>
                                        <p:attrNameLst>
                                          <p:attrName>style.visibility</p:attrName>
                                        </p:attrNameLst>
                                      </p:cBhvr>
                                      <p:to>
                                        <p:strVal val="visible"/>
                                      </p:to>
                                    </p:set>
                                    <p:animEffect filter="fade" transition="in">
                                      <p:cBhvr>
                                        <p:cTn dur="500"/>
                                        <p:tgtEl>
                                          <p:spTgt spid="125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57"/>
                                        </p:tgtEl>
                                        <p:attrNameLst>
                                          <p:attrName>style.visibility</p:attrName>
                                        </p:attrNameLst>
                                      </p:cBhvr>
                                      <p:to>
                                        <p:strVal val="visible"/>
                                      </p:to>
                                    </p:set>
                                    <p:animEffect filter="fade" transition="in">
                                      <p:cBhvr>
                                        <p:cTn dur="500"/>
                                        <p:tgtEl>
                                          <p:spTgt spid="1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8"/>
                                        </p:tgtEl>
                                        <p:attrNameLst>
                                          <p:attrName>style.visibility</p:attrName>
                                        </p:attrNameLst>
                                      </p:cBhvr>
                                      <p:to>
                                        <p:strVal val="visible"/>
                                      </p:to>
                                    </p:set>
                                    <p:animEffect filter="fade" transition="in">
                                      <p:cBhvr>
                                        <p:cTn dur="500"/>
                                        <p:tgtEl>
                                          <p:spTgt spid="1258"/>
                                        </p:tgtEl>
                                      </p:cBhvr>
                                    </p:animEffect>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1259"/>
                                        </p:tgtEl>
                                        <p:attrNameLst>
                                          <p:attrName>style.visibility</p:attrName>
                                        </p:attrNameLst>
                                      </p:cBhvr>
                                      <p:to>
                                        <p:strVal val="visible"/>
                                      </p:to>
                                    </p:set>
                                    <p:anim calcmode="lin" valueType="num">
                                      <p:cBhvr additive="base">
                                        <p:cTn dur="500"/>
                                        <p:tgtEl>
                                          <p:spTgt spid="125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3" name="Shape 1263"/>
        <p:cNvGrpSpPr/>
        <p:nvPr/>
      </p:nvGrpSpPr>
      <p:grpSpPr>
        <a:xfrm>
          <a:off x="0" y="0"/>
          <a:ext cx="0" cy="0"/>
          <a:chOff x="0" y="0"/>
          <a:chExt cx="0" cy="0"/>
        </a:xfrm>
      </p:grpSpPr>
      <p:sp>
        <p:nvSpPr>
          <p:cNvPr id="1264" name="Google Shape;1264;p16"/>
          <p:cNvSpPr txBox="1"/>
          <p:nvPr>
            <p:ph idx="1" type="body"/>
          </p:nvPr>
        </p:nvSpPr>
        <p:spPr>
          <a:xfrm>
            <a:off x="4386251" y="1066800"/>
            <a:ext cx="4084649" cy="5145985"/>
          </a:xfrm>
          <a:prstGeom prst="rect">
            <a:avLst/>
          </a:prstGeom>
          <a:solidFill>
            <a:srgbClr val="F4B08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t/>
            </a:r>
            <a:endParaRPr sz="3200"/>
          </a:p>
          <a:p>
            <a:pPr indent="0" lvl="0" marL="0" rtl="0" algn="ctr">
              <a:lnSpc>
                <a:spcPct val="90000"/>
              </a:lnSpc>
              <a:spcBef>
                <a:spcPts val="1000"/>
              </a:spcBef>
              <a:spcAft>
                <a:spcPts val="0"/>
              </a:spcAft>
              <a:buClr>
                <a:schemeClr val="dk1"/>
              </a:buClr>
              <a:buSzPts val="3200"/>
              <a:buNone/>
            </a:pPr>
            <a:r>
              <a:rPr lang="tr-TR" sz="3200"/>
              <a:t>Allah’ın (c.c.) gönderdiği tüm ilahi kitaplara iman etmektir. Yüce Allah insanları doğru yola yöneltmek için </a:t>
            </a:r>
            <a:r>
              <a:rPr b="1" lang="tr-TR" sz="3200"/>
              <a:t>peygamberler aracılığıyla kitaplar </a:t>
            </a:r>
            <a:r>
              <a:rPr lang="tr-TR" sz="3200"/>
              <a:t>göndermiştir.</a:t>
            </a:r>
            <a:endParaRPr/>
          </a:p>
        </p:txBody>
      </p:sp>
      <p:pic>
        <p:nvPicPr>
          <p:cNvPr id="1265" name="Google Shape;1265;p16"/>
          <p:cNvPicPr preferRelativeResize="0"/>
          <p:nvPr/>
        </p:nvPicPr>
        <p:blipFill rotWithShape="1">
          <a:blip r:embed="rId3">
            <a:alphaModFix/>
          </a:blip>
          <a:srcRect b="0" l="0" r="0" t="0"/>
          <a:stretch/>
        </p:blipFill>
        <p:spPr>
          <a:xfrm>
            <a:off x="387678" y="889000"/>
            <a:ext cx="4169574" cy="5323785"/>
          </a:xfrm>
          <a:prstGeom prst="rect">
            <a:avLst/>
          </a:prstGeom>
          <a:noFill/>
          <a:ln>
            <a:noFill/>
          </a:ln>
          <a:effectLst>
            <a:reflection blurRad="0" dir="5400000" dist="5000" endA="0" endPos="30000" fadeDir="5400000" kx="0" rotWithShape="0" algn="bl" stA="30000" stPos="0" sy="-100000" ky="0"/>
          </a:effectLst>
        </p:spPr>
      </p:pic>
      <p:grpSp>
        <p:nvGrpSpPr>
          <p:cNvPr id="1266" name="Google Shape;1266;p16"/>
          <p:cNvGrpSpPr/>
          <p:nvPr/>
        </p:nvGrpSpPr>
        <p:grpSpPr>
          <a:xfrm rot="5400000">
            <a:off x="7623220" y="1634731"/>
            <a:ext cx="5411499" cy="2827843"/>
            <a:chOff x="1005191" y="3596782"/>
            <a:chExt cx="5411499" cy="2727696"/>
          </a:xfrm>
        </p:grpSpPr>
        <p:sp>
          <p:nvSpPr>
            <p:cNvPr id="1267" name="Google Shape;1267;p16"/>
            <p:cNvSpPr/>
            <p:nvPr/>
          </p:nvSpPr>
          <p:spPr>
            <a:xfrm>
              <a:off x="1005191" y="3596782"/>
              <a:ext cx="4290709" cy="766800"/>
            </a:xfrm>
            <a:prstGeom prst="rect">
              <a:avLst/>
            </a:prstGeom>
            <a:gradFill>
              <a:gsLst>
                <a:gs pos="0">
                  <a:srgbClr val="7F6000"/>
                </a:gs>
                <a:gs pos="26000">
                  <a:schemeClr val="accent4"/>
                </a:gs>
                <a:gs pos="100000">
                  <a:schemeClr val="accent4"/>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0" i="0" lang="tr-TR" sz="3200" u="none" cap="none" strike="noStrike">
                  <a:solidFill>
                    <a:schemeClr val="dk1"/>
                  </a:solidFill>
                  <a:latin typeface="Calibri"/>
                  <a:ea typeface="Calibri"/>
                  <a:cs typeface="Calibri"/>
                  <a:sym typeface="Calibri"/>
                </a:rPr>
                <a:t>İlahi Kitaplara iman</a:t>
              </a:r>
              <a:endParaRPr b="0" i="0" sz="3200" u="none" cap="none" strike="noStrike">
                <a:solidFill>
                  <a:schemeClr val="dk1"/>
                </a:solidFill>
                <a:latin typeface="Calibri"/>
                <a:ea typeface="Calibri"/>
                <a:cs typeface="Calibri"/>
                <a:sym typeface="Calibri"/>
              </a:endParaRPr>
            </a:p>
          </p:txBody>
        </p:sp>
        <p:sp>
          <p:nvSpPr>
            <p:cNvPr id="1268" name="Google Shape;1268;p16"/>
            <p:cNvSpPr/>
            <p:nvPr/>
          </p:nvSpPr>
          <p:spPr>
            <a:xfrm>
              <a:off x="4904522" y="3596782"/>
              <a:ext cx="1512168" cy="2727696"/>
            </a:xfrm>
            <a:custGeom>
              <a:rect b="b" l="l" r="r" t="t"/>
              <a:pathLst>
                <a:path extrusionOk="0" h="2430270" w="1512168">
                  <a:moveTo>
                    <a:pt x="756084" y="2430270"/>
                  </a:moveTo>
                  <a:lnTo>
                    <a:pt x="0" y="1674186"/>
                  </a:lnTo>
                  <a:lnTo>
                    <a:pt x="378042" y="1674186"/>
                  </a:lnTo>
                  <a:lnTo>
                    <a:pt x="378042" y="0"/>
                  </a:lnTo>
                  <a:lnTo>
                    <a:pt x="1134126" y="756084"/>
                  </a:lnTo>
                  <a:lnTo>
                    <a:pt x="1134126" y="1674186"/>
                  </a:lnTo>
                  <a:lnTo>
                    <a:pt x="1512168" y="1674186"/>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700"/>
                <a:buFont typeface="Calibri"/>
                <a:buNone/>
              </a:pPr>
              <a:r>
                <a:t/>
              </a:r>
              <a:endParaRPr b="0" i="0" sz="2700" u="none" cap="none" strike="noStrike">
                <a:solidFill>
                  <a:srgbClr val="FFFFFF"/>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6"/>
                                        </p:tgtEl>
                                        <p:attrNameLst>
                                          <p:attrName>style.visibility</p:attrName>
                                        </p:attrNameLst>
                                      </p:cBhvr>
                                      <p:to>
                                        <p:strVal val="visible"/>
                                      </p:to>
                                    </p:set>
                                    <p:animEffect filter="fade" transition="in">
                                      <p:cBhvr>
                                        <p:cTn dur="500"/>
                                        <p:tgtEl>
                                          <p:spTgt spid="126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500"/>
                                        <p:tgtEl>
                                          <p:spTgt spid="1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2" name="Shape 1272"/>
        <p:cNvGrpSpPr/>
        <p:nvPr/>
      </p:nvGrpSpPr>
      <p:grpSpPr>
        <a:xfrm>
          <a:off x="0" y="0"/>
          <a:ext cx="0" cy="0"/>
          <a:chOff x="0" y="0"/>
          <a:chExt cx="0" cy="0"/>
        </a:xfrm>
      </p:grpSpPr>
      <p:sp>
        <p:nvSpPr>
          <p:cNvPr id="1273" name="Google Shape;1273;p17"/>
          <p:cNvSpPr/>
          <p:nvPr/>
        </p:nvSpPr>
        <p:spPr>
          <a:xfrm>
            <a:off x="0" y="860455"/>
            <a:ext cx="4589856" cy="333405"/>
          </a:xfrm>
          <a:prstGeom prst="rect">
            <a:avLst/>
          </a:prstGeom>
          <a:solidFill>
            <a:srgbClr val="0033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4" name="Google Shape;1274;p17"/>
          <p:cNvSpPr/>
          <p:nvPr/>
        </p:nvSpPr>
        <p:spPr>
          <a:xfrm>
            <a:off x="10732585" y="860455"/>
            <a:ext cx="1005840" cy="281354"/>
          </a:xfrm>
          <a:prstGeom prst="rect">
            <a:avLst/>
          </a:prstGeom>
          <a:solidFill>
            <a:srgbClr val="FF99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5" name="Google Shape;1275;p17"/>
          <p:cNvSpPr txBox="1"/>
          <p:nvPr/>
        </p:nvSpPr>
        <p:spPr>
          <a:xfrm>
            <a:off x="3367064" y="785541"/>
            <a:ext cx="1193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2400">
                <a:solidFill>
                  <a:schemeClr val="lt1"/>
                </a:solidFill>
                <a:latin typeface="Calibri"/>
                <a:ea typeface="Calibri"/>
                <a:cs typeface="Calibri"/>
                <a:sym typeface="Calibri"/>
              </a:rPr>
              <a:t>TEVRAT</a:t>
            </a:r>
            <a:endParaRPr/>
          </a:p>
        </p:txBody>
      </p:sp>
      <p:grpSp>
        <p:nvGrpSpPr>
          <p:cNvPr id="1276" name="Google Shape;1276;p17"/>
          <p:cNvGrpSpPr/>
          <p:nvPr/>
        </p:nvGrpSpPr>
        <p:grpSpPr>
          <a:xfrm>
            <a:off x="4962874" y="754764"/>
            <a:ext cx="1645920" cy="523220"/>
            <a:chOff x="5361320" y="2505658"/>
            <a:chExt cx="1645920" cy="523220"/>
          </a:xfrm>
        </p:grpSpPr>
        <p:sp>
          <p:nvSpPr>
            <p:cNvPr id="1277" name="Google Shape;1277;p17"/>
            <p:cNvSpPr/>
            <p:nvPr/>
          </p:nvSpPr>
          <p:spPr>
            <a:xfrm>
              <a:off x="5361320" y="2585938"/>
              <a:ext cx="1645920" cy="339556"/>
            </a:xfrm>
            <a:prstGeom prst="rect">
              <a:avLst/>
            </a:prstGeom>
            <a:solidFill>
              <a:srgbClr val="00CC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8" name="Google Shape;1278;p17"/>
            <p:cNvSpPr txBox="1"/>
            <p:nvPr/>
          </p:nvSpPr>
          <p:spPr>
            <a:xfrm>
              <a:off x="5492808" y="2505658"/>
              <a:ext cx="11938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2800">
                  <a:solidFill>
                    <a:schemeClr val="dk1"/>
                  </a:solidFill>
                  <a:latin typeface="Calibri"/>
                  <a:ea typeface="Calibri"/>
                  <a:cs typeface="Calibri"/>
                  <a:sym typeface="Calibri"/>
                </a:rPr>
                <a:t>ZEBUR</a:t>
              </a:r>
              <a:endParaRPr b="1" sz="2800">
                <a:solidFill>
                  <a:schemeClr val="dk1"/>
                </a:solidFill>
                <a:latin typeface="Calibri"/>
                <a:ea typeface="Calibri"/>
                <a:cs typeface="Calibri"/>
                <a:sym typeface="Calibri"/>
              </a:endParaRPr>
            </a:p>
          </p:txBody>
        </p:sp>
      </p:grpSp>
      <p:grpSp>
        <p:nvGrpSpPr>
          <p:cNvPr id="1279" name="Google Shape;1279;p17"/>
          <p:cNvGrpSpPr/>
          <p:nvPr/>
        </p:nvGrpSpPr>
        <p:grpSpPr>
          <a:xfrm>
            <a:off x="6770223" y="770270"/>
            <a:ext cx="1645920" cy="526439"/>
            <a:chOff x="7168669" y="2585938"/>
            <a:chExt cx="1645920" cy="461665"/>
          </a:xfrm>
        </p:grpSpPr>
        <p:sp>
          <p:nvSpPr>
            <p:cNvPr id="1280" name="Google Shape;1280;p17"/>
            <p:cNvSpPr/>
            <p:nvPr/>
          </p:nvSpPr>
          <p:spPr>
            <a:xfrm>
              <a:off x="7168669" y="2644140"/>
              <a:ext cx="1645920" cy="281354"/>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1" name="Google Shape;1281;p17"/>
            <p:cNvSpPr txBox="1"/>
            <p:nvPr/>
          </p:nvSpPr>
          <p:spPr>
            <a:xfrm>
              <a:off x="7374606" y="2585938"/>
              <a:ext cx="1193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2400">
                  <a:solidFill>
                    <a:schemeClr val="dk1"/>
                  </a:solidFill>
                  <a:latin typeface="Calibri"/>
                  <a:ea typeface="Calibri"/>
                  <a:cs typeface="Calibri"/>
                  <a:sym typeface="Calibri"/>
                </a:rPr>
                <a:t>İNCİL</a:t>
              </a:r>
              <a:endParaRPr b="1" sz="2400">
                <a:solidFill>
                  <a:schemeClr val="dk1"/>
                </a:solidFill>
                <a:latin typeface="Calibri"/>
                <a:ea typeface="Calibri"/>
                <a:cs typeface="Calibri"/>
                <a:sym typeface="Calibri"/>
              </a:endParaRPr>
            </a:p>
          </p:txBody>
        </p:sp>
      </p:grpSp>
      <p:grpSp>
        <p:nvGrpSpPr>
          <p:cNvPr id="1282" name="Google Shape;1282;p17"/>
          <p:cNvGrpSpPr/>
          <p:nvPr/>
        </p:nvGrpSpPr>
        <p:grpSpPr>
          <a:xfrm>
            <a:off x="8414454" y="763266"/>
            <a:ext cx="2316171" cy="461665"/>
            <a:chOff x="8812900" y="2514160"/>
            <a:chExt cx="2316171" cy="461665"/>
          </a:xfrm>
        </p:grpSpPr>
        <p:sp>
          <p:nvSpPr>
            <p:cNvPr id="1283" name="Google Shape;1283;p17"/>
            <p:cNvSpPr/>
            <p:nvPr/>
          </p:nvSpPr>
          <p:spPr>
            <a:xfrm>
              <a:off x="8958269" y="2585938"/>
              <a:ext cx="2025435" cy="327529"/>
            </a:xfrm>
            <a:prstGeom prst="rect">
              <a:avLst/>
            </a:prstGeom>
            <a:solidFill>
              <a:srgbClr val="FF99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4" name="Google Shape;1284;p17"/>
            <p:cNvSpPr txBox="1"/>
            <p:nvPr/>
          </p:nvSpPr>
          <p:spPr>
            <a:xfrm>
              <a:off x="8812900" y="2514160"/>
              <a:ext cx="231617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2400">
                  <a:solidFill>
                    <a:schemeClr val="dk1"/>
                  </a:solidFill>
                  <a:latin typeface="Calibri"/>
                  <a:ea typeface="Calibri"/>
                  <a:cs typeface="Calibri"/>
                  <a:sym typeface="Calibri"/>
                </a:rPr>
                <a:t>KUR’IN-I KERİM</a:t>
              </a:r>
              <a:endParaRPr b="1" sz="2400">
                <a:solidFill>
                  <a:schemeClr val="dk1"/>
                </a:solidFill>
                <a:latin typeface="Calibri"/>
                <a:ea typeface="Calibri"/>
                <a:cs typeface="Calibri"/>
                <a:sym typeface="Calibri"/>
              </a:endParaRPr>
            </a:p>
          </p:txBody>
        </p:sp>
      </p:grpSp>
      <p:grpSp>
        <p:nvGrpSpPr>
          <p:cNvPr id="1285" name="Google Shape;1285;p17"/>
          <p:cNvGrpSpPr/>
          <p:nvPr/>
        </p:nvGrpSpPr>
        <p:grpSpPr>
          <a:xfrm>
            <a:off x="220273" y="631841"/>
            <a:ext cx="2886328" cy="797736"/>
            <a:chOff x="705729" y="2380371"/>
            <a:chExt cx="3116471" cy="801858"/>
          </a:xfrm>
        </p:grpSpPr>
        <p:sp>
          <p:nvSpPr>
            <p:cNvPr id="1286" name="Google Shape;1286;p17"/>
            <p:cNvSpPr/>
            <p:nvPr/>
          </p:nvSpPr>
          <p:spPr>
            <a:xfrm>
              <a:off x="705729" y="2380371"/>
              <a:ext cx="3116471" cy="801858"/>
            </a:xfrm>
            <a:prstGeom prst="roundRect">
              <a:avLst>
                <a:gd fmla="val 50000" name="adj"/>
              </a:avLst>
            </a:prstGeom>
            <a:solidFill>
              <a:srgbClr val="0033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7" name="Google Shape;1287;p17"/>
            <p:cNvSpPr/>
            <p:nvPr/>
          </p:nvSpPr>
          <p:spPr>
            <a:xfrm>
              <a:off x="778411" y="2419521"/>
              <a:ext cx="2946420" cy="723557"/>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8" name="Google Shape;1288;p17"/>
            <p:cNvSpPr txBox="1"/>
            <p:nvPr/>
          </p:nvSpPr>
          <p:spPr>
            <a:xfrm>
              <a:off x="792609" y="2511996"/>
              <a:ext cx="294030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3200">
                  <a:solidFill>
                    <a:srgbClr val="003399"/>
                  </a:solidFill>
                  <a:latin typeface="Oswald"/>
                  <a:ea typeface="Oswald"/>
                  <a:cs typeface="Oswald"/>
                  <a:sym typeface="Oswald"/>
                </a:rPr>
                <a:t>İLAHİ KİTAPLAR</a:t>
              </a:r>
              <a:endParaRPr sz="3200">
                <a:solidFill>
                  <a:srgbClr val="003399"/>
                </a:solidFill>
                <a:latin typeface="Oswald"/>
                <a:ea typeface="Oswald"/>
                <a:cs typeface="Oswald"/>
                <a:sym typeface="Oswald"/>
              </a:endParaRPr>
            </a:p>
          </p:txBody>
        </p:sp>
      </p:grpSp>
      <p:grpSp>
        <p:nvGrpSpPr>
          <p:cNvPr id="1289" name="Google Shape;1289;p17"/>
          <p:cNvGrpSpPr/>
          <p:nvPr/>
        </p:nvGrpSpPr>
        <p:grpSpPr>
          <a:xfrm>
            <a:off x="3707088" y="369615"/>
            <a:ext cx="1511178" cy="2812795"/>
            <a:chOff x="5554394" y="2755509"/>
            <a:chExt cx="1511178" cy="2812795"/>
          </a:xfrm>
        </p:grpSpPr>
        <p:sp>
          <p:nvSpPr>
            <p:cNvPr id="1290" name="Google Shape;1290;p17"/>
            <p:cNvSpPr/>
            <p:nvPr/>
          </p:nvSpPr>
          <p:spPr>
            <a:xfrm>
              <a:off x="5554394" y="2755509"/>
              <a:ext cx="1083212" cy="1072662"/>
            </a:xfrm>
            <a:prstGeom prst="blockArc">
              <a:avLst>
                <a:gd fmla="val 10800000" name="adj1"/>
                <a:gd fmla="val 21394625" name="adj2"/>
                <a:gd fmla="val 6561" name="adj3"/>
              </a:avLst>
            </a:prstGeom>
            <a:solidFill>
              <a:srgbClr val="0033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291" name="Google Shape;1291;p17"/>
            <p:cNvSpPr/>
            <p:nvPr/>
          </p:nvSpPr>
          <p:spPr>
            <a:xfrm>
              <a:off x="6561288" y="3234690"/>
              <a:ext cx="74644" cy="1188720"/>
            </a:xfrm>
            <a:prstGeom prst="rect">
              <a:avLst/>
            </a:prstGeom>
            <a:solidFill>
              <a:srgbClr val="0033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92" name="Google Shape;1292;p17"/>
            <p:cNvGrpSpPr/>
            <p:nvPr/>
          </p:nvGrpSpPr>
          <p:grpSpPr>
            <a:xfrm>
              <a:off x="6131648" y="4273550"/>
              <a:ext cx="933924" cy="1294754"/>
              <a:chOff x="6311226" y="4360938"/>
              <a:chExt cx="582230" cy="807180"/>
            </a:xfrm>
          </p:grpSpPr>
          <p:sp>
            <p:nvSpPr>
              <p:cNvPr id="1293" name="Google Shape;1293;p17"/>
              <p:cNvSpPr/>
              <p:nvPr/>
            </p:nvSpPr>
            <p:spPr>
              <a:xfrm flipH="1" rot="10800000">
                <a:off x="6311226" y="4360938"/>
                <a:ext cx="582230" cy="807180"/>
              </a:xfrm>
              <a:custGeom>
                <a:rect b="b" l="l" r="r" t="t"/>
                <a:pathLst>
                  <a:path extrusionOk="0" h="683001" w="492658">
                    <a:moveTo>
                      <a:pt x="246329" y="683001"/>
                    </a:moveTo>
                    <a:cubicBezTo>
                      <a:pt x="382373" y="683001"/>
                      <a:pt x="492658" y="572716"/>
                      <a:pt x="492658" y="436672"/>
                    </a:cubicBezTo>
                    <a:cubicBezTo>
                      <a:pt x="492658" y="385656"/>
                      <a:pt x="477149" y="338261"/>
                      <a:pt x="450589" y="298947"/>
                    </a:cubicBezTo>
                    <a:lnTo>
                      <a:pt x="432421" y="276928"/>
                    </a:lnTo>
                    <a:lnTo>
                      <a:pt x="244727" y="0"/>
                    </a:lnTo>
                    <a:lnTo>
                      <a:pt x="42291" y="298679"/>
                    </a:lnTo>
                    <a:lnTo>
                      <a:pt x="42069" y="298947"/>
                    </a:lnTo>
                    <a:lnTo>
                      <a:pt x="41910" y="299240"/>
                    </a:lnTo>
                    <a:lnTo>
                      <a:pt x="26656" y="321746"/>
                    </a:lnTo>
                    <a:lnTo>
                      <a:pt x="29694" y="321746"/>
                    </a:lnTo>
                    <a:lnTo>
                      <a:pt x="19357" y="340790"/>
                    </a:lnTo>
                    <a:cubicBezTo>
                      <a:pt x="6893" y="370260"/>
                      <a:pt x="0" y="402661"/>
                      <a:pt x="0" y="436672"/>
                    </a:cubicBezTo>
                    <a:cubicBezTo>
                      <a:pt x="0" y="572716"/>
                      <a:pt x="110285" y="683001"/>
                      <a:pt x="246329" y="683001"/>
                    </a:cubicBezTo>
                    <a:close/>
                  </a:path>
                </a:pathLst>
              </a:custGeom>
              <a:solidFill>
                <a:srgbClr val="0033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4" name="Google Shape;1294;p17"/>
              <p:cNvSpPr/>
              <p:nvPr/>
            </p:nvSpPr>
            <p:spPr>
              <a:xfrm>
                <a:off x="6400227" y="4397138"/>
                <a:ext cx="398238" cy="551072"/>
              </a:xfrm>
              <a:prstGeom prst="ellipse">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295" name="Google Shape;1295;p17"/>
          <p:cNvGrpSpPr/>
          <p:nvPr/>
        </p:nvGrpSpPr>
        <p:grpSpPr>
          <a:xfrm>
            <a:off x="7461636" y="369615"/>
            <a:ext cx="1511178" cy="2812795"/>
            <a:chOff x="5554394" y="2755509"/>
            <a:chExt cx="1511178" cy="2812795"/>
          </a:xfrm>
        </p:grpSpPr>
        <p:sp>
          <p:nvSpPr>
            <p:cNvPr id="1296" name="Google Shape;1296;p17"/>
            <p:cNvSpPr/>
            <p:nvPr/>
          </p:nvSpPr>
          <p:spPr>
            <a:xfrm>
              <a:off x="5554394" y="2755509"/>
              <a:ext cx="1083212" cy="1072662"/>
            </a:xfrm>
            <a:prstGeom prst="blockArc">
              <a:avLst>
                <a:gd fmla="val 10800000" name="adj1"/>
                <a:gd fmla="val 21394625" name="adj2"/>
                <a:gd fmla="val 6561" name="adj3"/>
              </a:avLst>
            </a:prstGeom>
            <a:solidFill>
              <a:srgbClr val="FF00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297" name="Google Shape;1297;p17"/>
            <p:cNvSpPr/>
            <p:nvPr/>
          </p:nvSpPr>
          <p:spPr>
            <a:xfrm>
              <a:off x="6565466" y="3234690"/>
              <a:ext cx="71285" cy="1188720"/>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98" name="Google Shape;1298;p17"/>
            <p:cNvGrpSpPr/>
            <p:nvPr/>
          </p:nvGrpSpPr>
          <p:grpSpPr>
            <a:xfrm>
              <a:off x="6131648" y="4273550"/>
              <a:ext cx="933924" cy="1294754"/>
              <a:chOff x="6311226" y="4360938"/>
              <a:chExt cx="582230" cy="807180"/>
            </a:xfrm>
          </p:grpSpPr>
          <p:sp>
            <p:nvSpPr>
              <p:cNvPr id="1299" name="Google Shape;1299;p17"/>
              <p:cNvSpPr/>
              <p:nvPr/>
            </p:nvSpPr>
            <p:spPr>
              <a:xfrm flipH="1" rot="10800000">
                <a:off x="6311226" y="4360938"/>
                <a:ext cx="582230" cy="807180"/>
              </a:xfrm>
              <a:custGeom>
                <a:rect b="b" l="l" r="r" t="t"/>
                <a:pathLst>
                  <a:path extrusionOk="0" h="683001" w="492658">
                    <a:moveTo>
                      <a:pt x="246329" y="683001"/>
                    </a:moveTo>
                    <a:cubicBezTo>
                      <a:pt x="382373" y="683001"/>
                      <a:pt x="492658" y="572716"/>
                      <a:pt x="492658" y="436672"/>
                    </a:cubicBezTo>
                    <a:cubicBezTo>
                      <a:pt x="492658" y="385656"/>
                      <a:pt x="477149" y="338261"/>
                      <a:pt x="450589" y="298947"/>
                    </a:cubicBezTo>
                    <a:lnTo>
                      <a:pt x="432421" y="276928"/>
                    </a:lnTo>
                    <a:lnTo>
                      <a:pt x="244727" y="0"/>
                    </a:lnTo>
                    <a:lnTo>
                      <a:pt x="42291" y="298679"/>
                    </a:lnTo>
                    <a:lnTo>
                      <a:pt x="42069" y="298947"/>
                    </a:lnTo>
                    <a:lnTo>
                      <a:pt x="41910" y="299240"/>
                    </a:lnTo>
                    <a:lnTo>
                      <a:pt x="26656" y="321746"/>
                    </a:lnTo>
                    <a:lnTo>
                      <a:pt x="29694" y="321746"/>
                    </a:lnTo>
                    <a:lnTo>
                      <a:pt x="19357" y="340790"/>
                    </a:lnTo>
                    <a:cubicBezTo>
                      <a:pt x="6893" y="370260"/>
                      <a:pt x="0" y="402661"/>
                      <a:pt x="0" y="436672"/>
                    </a:cubicBezTo>
                    <a:cubicBezTo>
                      <a:pt x="0" y="572716"/>
                      <a:pt x="110285" y="683001"/>
                      <a:pt x="246329" y="683001"/>
                    </a:cubicBezTo>
                    <a:close/>
                  </a:path>
                </a:pathLst>
              </a:custGeom>
              <a:solidFill>
                <a:srgbClr val="FF00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0" name="Google Shape;1300;p17"/>
              <p:cNvSpPr/>
              <p:nvPr/>
            </p:nvSpPr>
            <p:spPr>
              <a:xfrm>
                <a:off x="6400800" y="4446247"/>
                <a:ext cx="398238" cy="548788"/>
              </a:xfrm>
              <a:prstGeom prst="ellipse">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301" name="Google Shape;1301;p17"/>
          <p:cNvGrpSpPr/>
          <p:nvPr/>
        </p:nvGrpSpPr>
        <p:grpSpPr>
          <a:xfrm>
            <a:off x="5654287" y="381924"/>
            <a:ext cx="1511178" cy="2812795"/>
            <a:chOff x="5554394" y="2755509"/>
            <a:chExt cx="1511178" cy="2812795"/>
          </a:xfrm>
        </p:grpSpPr>
        <p:sp>
          <p:nvSpPr>
            <p:cNvPr id="1302" name="Google Shape;1302;p17"/>
            <p:cNvSpPr/>
            <p:nvPr/>
          </p:nvSpPr>
          <p:spPr>
            <a:xfrm>
              <a:off x="5554394" y="2755509"/>
              <a:ext cx="1083212" cy="1072662"/>
            </a:xfrm>
            <a:prstGeom prst="blockArc">
              <a:avLst>
                <a:gd fmla="val 10800000" name="adj1"/>
                <a:gd fmla="val 21394625" name="adj2"/>
                <a:gd fmla="val 6561" name="adj3"/>
              </a:avLst>
            </a:prstGeom>
            <a:solidFill>
              <a:srgbClr val="00CC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03" name="Google Shape;1303;p17"/>
            <p:cNvSpPr/>
            <p:nvPr/>
          </p:nvSpPr>
          <p:spPr>
            <a:xfrm>
              <a:off x="6561288" y="3234690"/>
              <a:ext cx="74644" cy="1188720"/>
            </a:xfrm>
            <a:prstGeom prst="rect">
              <a:avLst/>
            </a:prstGeom>
            <a:solidFill>
              <a:srgbClr val="00CC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04" name="Google Shape;1304;p17"/>
            <p:cNvGrpSpPr/>
            <p:nvPr/>
          </p:nvGrpSpPr>
          <p:grpSpPr>
            <a:xfrm>
              <a:off x="6131648" y="4273550"/>
              <a:ext cx="933924" cy="1294754"/>
              <a:chOff x="6311226" y="4360938"/>
              <a:chExt cx="582230" cy="807180"/>
            </a:xfrm>
          </p:grpSpPr>
          <p:sp>
            <p:nvSpPr>
              <p:cNvPr id="1305" name="Google Shape;1305;p17"/>
              <p:cNvSpPr/>
              <p:nvPr/>
            </p:nvSpPr>
            <p:spPr>
              <a:xfrm flipH="1" rot="10800000">
                <a:off x="6311226" y="4360938"/>
                <a:ext cx="582230" cy="807180"/>
              </a:xfrm>
              <a:custGeom>
                <a:rect b="b" l="l" r="r" t="t"/>
                <a:pathLst>
                  <a:path extrusionOk="0" h="683001" w="492658">
                    <a:moveTo>
                      <a:pt x="246329" y="683001"/>
                    </a:moveTo>
                    <a:cubicBezTo>
                      <a:pt x="382373" y="683001"/>
                      <a:pt x="492658" y="572716"/>
                      <a:pt x="492658" y="436672"/>
                    </a:cubicBezTo>
                    <a:cubicBezTo>
                      <a:pt x="492658" y="385656"/>
                      <a:pt x="477149" y="338261"/>
                      <a:pt x="450589" y="298947"/>
                    </a:cubicBezTo>
                    <a:lnTo>
                      <a:pt x="432421" y="276928"/>
                    </a:lnTo>
                    <a:lnTo>
                      <a:pt x="244727" y="0"/>
                    </a:lnTo>
                    <a:lnTo>
                      <a:pt x="42291" y="298679"/>
                    </a:lnTo>
                    <a:lnTo>
                      <a:pt x="42069" y="298947"/>
                    </a:lnTo>
                    <a:lnTo>
                      <a:pt x="41910" y="299240"/>
                    </a:lnTo>
                    <a:lnTo>
                      <a:pt x="26656" y="321746"/>
                    </a:lnTo>
                    <a:lnTo>
                      <a:pt x="29694" y="321746"/>
                    </a:lnTo>
                    <a:lnTo>
                      <a:pt x="19357" y="340790"/>
                    </a:lnTo>
                    <a:cubicBezTo>
                      <a:pt x="6893" y="370260"/>
                      <a:pt x="0" y="402661"/>
                      <a:pt x="0" y="436672"/>
                    </a:cubicBezTo>
                    <a:cubicBezTo>
                      <a:pt x="0" y="572716"/>
                      <a:pt x="110285" y="683001"/>
                      <a:pt x="246329" y="683001"/>
                    </a:cubicBezTo>
                    <a:close/>
                  </a:path>
                </a:pathLst>
              </a:custGeom>
              <a:solidFill>
                <a:srgbClr val="00CC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6" name="Google Shape;1306;p17"/>
              <p:cNvSpPr/>
              <p:nvPr/>
            </p:nvSpPr>
            <p:spPr>
              <a:xfrm>
                <a:off x="6400800" y="4446247"/>
                <a:ext cx="398238" cy="517410"/>
              </a:xfrm>
              <a:prstGeom prst="ellipse">
                <a:avLst/>
              </a:prstGeom>
              <a:blipFill rotWithShape="1">
                <a:blip r:embed="rId5">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grpSp>
        <p:nvGrpSpPr>
          <p:cNvPr id="1307" name="Google Shape;1307;p17"/>
          <p:cNvGrpSpPr/>
          <p:nvPr/>
        </p:nvGrpSpPr>
        <p:grpSpPr>
          <a:xfrm>
            <a:off x="9611845" y="324124"/>
            <a:ext cx="1511178" cy="2812795"/>
            <a:chOff x="5554394" y="2755509"/>
            <a:chExt cx="1511178" cy="2812795"/>
          </a:xfrm>
        </p:grpSpPr>
        <p:sp>
          <p:nvSpPr>
            <p:cNvPr id="1308" name="Google Shape;1308;p17"/>
            <p:cNvSpPr/>
            <p:nvPr/>
          </p:nvSpPr>
          <p:spPr>
            <a:xfrm>
              <a:off x="5554394" y="2755509"/>
              <a:ext cx="1083212" cy="1072662"/>
            </a:xfrm>
            <a:prstGeom prst="blockArc">
              <a:avLst>
                <a:gd fmla="val 10800000" name="adj1"/>
                <a:gd fmla="val 21394625" name="adj2"/>
                <a:gd fmla="val 6561" name="adj3"/>
              </a:avLst>
            </a:prstGeom>
            <a:solidFill>
              <a:srgbClr val="FF99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09" name="Google Shape;1309;p17"/>
            <p:cNvSpPr/>
            <p:nvPr/>
          </p:nvSpPr>
          <p:spPr>
            <a:xfrm>
              <a:off x="6565336" y="3234690"/>
              <a:ext cx="71285" cy="1188720"/>
            </a:xfrm>
            <a:prstGeom prst="rect">
              <a:avLst/>
            </a:prstGeom>
            <a:solidFill>
              <a:srgbClr val="FF99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10" name="Google Shape;1310;p17"/>
            <p:cNvGrpSpPr/>
            <p:nvPr/>
          </p:nvGrpSpPr>
          <p:grpSpPr>
            <a:xfrm>
              <a:off x="6131648" y="4273550"/>
              <a:ext cx="933924" cy="1294754"/>
              <a:chOff x="6311226" y="4360938"/>
              <a:chExt cx="582230" cy="807180"/>
            </a:xfrm>
          </p:grpSpPr>
          <p:sp>
            <p:nvSpPr>
              <p:cNvPr id="1311" name="Google Shape;1311;p17"/>
              <p:cNvSpPr/>
              <p:nvPr/>
            </p:nvSpPr>
            <p:spPr>
              <a:xfrm flipH="1" rot="10800000">
                <a:off x="6311226" y="4360938"/>
                <a:ext cx="582230" cy="807180"/>
              </a:xfrm>
              <a:custGeom>
                <a:rect b="b" l="l" r="r" t="t"/>
                <a:pathLst>
                  <a:path extrusionOk="0" h="683001" w="492658">
                    <a:moveTo>
                      <a:pt x="246329" y="683001"/>
                    </a:moveTo>
                    <a:cubicBezTo>
                      <a:pt x="382373" y="683001"/>
                      <a:pt x="492658" y="572716"/>
                      <a:pt x="492658" y="436672"/>
                    </a:cubicBezTo>
                    <a:cubicBezTo>
                      <a:pt x="492658" y="385656"/>
                      <a:pt x="477149" y="338261"/>
                      <a:pt x="450589" y="298947"/>
                    </a:cubicBezTo>
                    <a:lnTo>
                      <a:pt x="432421" y="276928"/>
                    </a:lnTo>
                    <a:lnTo>
                      <a:pt x="244727" y="0"/>
                    </a:lnTo>
                    <a:lnTo>
                      <a:pt x="42291" y="298679"/>
                    </a:lnTo>
                    <a:lnTo>
                      <a:pt x="42069" y="298947"/>
                    </a:lnTo>
                    <a:lnTo>
                      <a:pt x="41910" y="299240"/>
                    </a:lnTo>
                    <a:lnTo>
                      <a:pt x="26656" y="321746"/>
                    </a:lnTo>
                    <a:lnTo>
                      <a:pt x="29694" y="321746"/>
                    </a:lnTo>
                    <a:lnTo>
                      <a:pt x="19357" y="340790"/>
                    </a:lnTo>
                    <a:cubicBezTo>
                      <a:pt x="6893" y="370260"/>
                      <a:pt x="0" y="402661"/>
                      <a:pt x="0" y="436672"/>
                    </a:cubicBezTo>
                    <a:cubicBezTo>
                      <a:pt x="0" y="572716"/>
                      <a:pt x="110285" y="683001"/>
                      <a:pt x="246329" y="683001"/>
                    </a:cubicBezTo>
                    <a:close/>
                  </a:path>
                </a:pathLst>
              </a:custGeom>
              <a:solidFill>
                <a:srgbClr val="FF99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2" name="Google Shape;1312;p17"/>
              <p:cNvSpPr/>
              <p:nvPr/>
            </p:nvSpPr>
            <p:spPr>
              <a:xfrm>
                <a:off x="6400800" y="4446247"/>
                <a:ext cx="398238" cy="522405"/>
              </a:xfrm>
              <a:prstGeom prst="ellipse">
                <a:avLst/>
              </a:prstGeom>
              <a:blipFill rotWithShape="1">
                <a:blip r:embed="rId6">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1313" name="Google Shape;1313;p17"/>
          <p:cNvSpPr txBox="1"/>
          <p:nvPr/>
        </p:nvSpPr>
        <p:spPr>
          <a:xfrm>
            <a:off x="3699614" y="3264505"/>
            <a:ext cx="1983629" cy="461665"/>
          </a:xfrm>
          <a:prstGeom prst="rect">
            <a:avLst/>
          </a:prstGeom>
          <a:noFill/>
          <a:ln cap="flat" cmpd="sng" w="38100">
            <a:solidFill>
              <a:srgbClr val="00339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2400">
                <a:solidFill>
                  <a:schemeClr val="dk1"/>
                </a:solidFill>
                <a:latin typeface="Calibri"/>
                <a:ea typeface="Calibri"/>
                <a:cs typeface="Calibri"/>
                <a:sym typeface="Calibri"/>
              </a:rPr>
              <a:t>Hz. Musa (as)</a:t>
            </a:r>
            <a:endParaRPr sz="2400">
              <a:solidFill>
                <a:schemeClr val="dk1"/>
              </a:solidFill>
              <a:latin typeface="Calibri"/>
              <a:ea typeface="Calibri"/>
              <a:cs typeface="Calibri"/>
              <a:sym typeface="Calibri"/>
            </a:endParaRPr>
          </a:p>
        </p:txBody>
      </p:sp>
      <p:sp>
        <p:nvSpPr>
          <p:cNvPr id="1314" name="Google Shape;1314;p17"/>
          <p:cNvSpPr txBox="1"/>
          <p:nvPr/>
        </p:nvSpPr>
        <p:spPr>
          <a:xfrm>
            <a:off x="5929156" y="3289778"/>
            <a:ext cx="1663668" cy="400110"/>
          </a:xfrm>
          <a:prstGeom prst="rect">
            <a:avLst/>
          </a:prstGeom>
          <a:noFill/>
          <a:ln cap="flat" cmpd="sng" w="38100">
            <a:solidFill>
              <a:srgbClr val="00CC9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2000">
                <a:solidFill>
                  <a:schemeClr val="dk1"/>
                </a:solidFill>
                <a:latin typeface="Calibri"/>
                <a:ea typeface="Calibri"/>
                <a:cs typeface="Calibri"/>
                <a:sym typeface="Calibri"/>
              </a:rPr>
              <a:t>Hz. Davud (as)</a:t>
            </a:r>
            <a:endParaRPr sz="2000">
              <a:solidFill>
                <a:schemeClr val="dk1"/>
              </a:solidFill>
              <a:latin typeface="Calibri"/>
              <a:ea typeface="Calibri"/>
              <a:cs typeface="Calibri"/>
              <a:sym typeface="Calibri"/>
            </a:endParaRPr>
          </a:p>
        </p:txBody>
      </p:sp>
      <p:sp>
        <p:nvSpPr>
          <p:cNvPr id="1315" name="Google Shape;1315;p17"/>
          <p:cNvSpPr txBox="1"/>
          <p:nvPr/>
        </p:nvSpPr>
        <p:spPr>
          <a:xfrm>
            <a:off x="7862183" y="3302051"/>
            <a:ext cx="1363620" cy="400110"/>
          </a:xfrm>
          <a:prstGeom prst="rect">
            <a:avLst/>
          </a:prstGeom>
          <a:noFill/>
          <a:ln cap="flat" cmpd="sng" w="38100">
            <a:solidFill>
              <a:srgbClr val="FF006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2000">
                <a:solidFill>
                  <a:schemeClr val="dk1"/>
                </a:solidFill>
                <a:latin typeface="Calibri"/>
                <a:ea typeface="Calibri"/>
                <a:cs typeface="Calibri"/>
                <a:sym typeface="Calibri"/>
              </a:rPr>
              <a:t>Hz. İsa (as)</a:t>
            </a:r>
            <a:endParaRPr sz="2000">
              <a:solidFill>
                <a:schemeClr val="dk1"/>
              </a:solidFill>
              <a:latin typeface="Calibri"/>
              <a:ea typeface="Calibri"/>
              <a:cs typeface="Calibri"/>
              <a:sym typeface="Calibri"/>
            </a:endParaRPr>
          </a:p>
        </p:txBody>
      </p:sp>
      <p:sp>
        <p:nvSpPr>
          <p:cNvPr id="1316" name="Google Shape;1316;p17"/>
          <p:cNvSpPr txBox="1"/>
          <p:nvPr/>
        </p:nvSpPr>
        <p:spPr>
          <a:xfrm>
            <a:off x="9433576" y="3295282"/>
            <a:ext cx="2303364" cy="400110"/>
          </a:xfrm>
          <a:prstGeom prst="rect">
            <a:avLst/>
          </a:prstGeom>
          <a:noFill/>
          <a:ln cap="flat" cmpd="sng" w="38100">
            <a:solidFill>
              <a:srgbClr val="FF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2000">
                <a:solidFill>
                  <a:schemeClr val="dk1"/>
                </a:solidFill>
                <a:latin typeface="Calibri"/>
                <a:ea typeface="Calibri"/>
                <a:cs typeface="Calibri"/>
                <a:sym typeface="Calibri"/>
              </a:rPr>
              <a:t>Hz. Muhammed (as)</a:t>
            </a:r>
            <a:endParaRPr sz="2000">
              <a:solidFill>
                <a:schemeClr val="dk1"/>
              </a:solidFill>
              <a:latin typeface="Calibri"/>
              <a:ea typeface="Calibri"/>
              <a:cs typeface="Calibri"/>
              <a:sym typeface="Calibri"/>
            </a:endParaRPr>
          </a:p>
        </p:txBody>
      </p:sp>
      <p:pic>
        <p:nvPicPr>
          <p:cNvPr id="1317" name="Google Shape;1317;p17"/>
          <p:cNvPicPr preferRelativeResize="0"/>
          <p:nvPr/>
        </p:nvPicPr>
        <p:blipFill rotWithShape="1">
          <a:blip r:embed="rId7">
            <a:alphaModFix/>
          </a:blip>
          <a:srcRect b="49081" l="51520" r="3990" t="173"/>
          <a:stretch/>
        </p:blipFill>
        <p:spPr>
          <a:xfrm>
            <a:off x="7945063" y="4003609"/>
            <a:ext cx="1752600" cy="2692400"/>
          </a:xfrm>
          <a:prstGeom prst="rect">
            <a:avLst/>
          </a:prstGeom>
          <a:noFill/>
          <a:ln>
            <a:noFill/>
          </a:ln>
        </p:spPr>
      </p:pic>
      <p:pic>
        <p:nvPicPr>
          <p:cNvPr id="1318" name="Google Shape;1318;p17"/>
          <p:cNvPicPr preferRelativeResize="0"/>
          <p:nvPr/>
        </p:nvPicPr>
        <p:blipFill rotWithShape="1">
          <a:blip r:embed="rId7">
            <a:alphaModFix/>
          </a:blip>
          <a:srcRect b="1821" l="0" r="52119" t="50862"/>
          <a:stretch/>
        </p:blipFill>
        <p:spPr>
          <a:xfrm>
            <a:off x="5718330" y="3989683"/>
            <a:ext cx="2071201" cy="2756692"/>
          </a:xfrm>
          <a:prstGeom prst="rect">
            <a:avLst/>
          </a:prstGeom>
          <a:noFill/>
          <a:ln>
            <a:noFill/>
          </a:ln>
        </p:spPr>
      </p:pic>
      <p:pic>
        <p:nvPicPr>
          <p:cNvPr id="1319" name="Google Shape;1319;p17"/>
          <p:cNvPicPr preferRelativeResize="0"/>
          <p:nvPr/>
        </p:nvPicPr>
        <p:blipFill rotWithShape="1">
          <a:blip r:embed="rId8">
            <a:alphaModFix/>
          </a:blip>
          <a:srcRect b="0" l="0" r="0" t="0"/>
          <a:stretch/>
        </p:blipFill>
        <p:spPr>
          <a:xfrm>
            <a:off x="9833692" y="4021829"/>
            <a:ext cx="1903248" cy="2692400"/>
          </a:xfrm>
          <a:prstGeom prst="rect">
            <a:avLst/>
          </a:prstGeom>
          <a:noFill/>
          <a:ln>
            <a:noFill/>
          </a:ln>
        </p:spPr>
      </p:pic>
      <p:pic>
        <p:nvPicPr>
          <p:cNvPr id="1320" name="Google Shape;1320;p17"/>
          <p:cNvPicPr preferRelativeResize="0"/>
          <p:nvPr/>
        </p:nvPicPr>
        <p:blipFill rotWithShape="1">
          <a:blip r:embed="rId9">
            <a:alphaModFix/>
          </a:blip>
          <a:srcRect b="0" l="0" r="0" t="0"/>
          <a:stretch/>
        </p:blipFill>
        <p:spPr>
          <a:xfrm>
            <a:off x="3723562" y="3989683"/>
            <a:ext cx="1831076" cy="27695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5"/>
                                        </p:tgtEl>
                                        <p:attrNameLst>
                                          <p:attrName>style.visibility</p:attrName>
                                        </p:attrNameLst>
                                      </p:cBhvr>
                                      <p:to>
                                        <p:strVal val="visible"/>
                                      </p:to>
                                    </p:set>
                                    <p:animEffect filter="fade" transition="in">
                                      <p:cBhvr>
                                        <p:cTn dur="500"/>
                                        <p:tgtEl>
                                          <p:spTgt spid="128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73"/>
                                        </p:tgtEl>
                                        <p:attrNameLst>
                                          <p:attrName>style.visibility</p:attrName>
                                        </p:attrNameLst>
                                      </p:cBhvr>
                                      <p:to>
                                        <p:strVal val="visible"/>
                                      </p:to>
                                    </p:set>
                                    <p:animEffect filter="fade" transition="in">
                                      <p:cBhvr>
                                        <p:cTn dur="500"/>
                                        <p:tgtEl>
                                          <p:spTgt spid="127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75"/>
                                        </p:tgtEl>
                                        <p:attrNameLst>
                                          <p:attrName>style.visibility</p:attrName>
                                        </p:attrNameLst>
                                      </p:cBhvr>
                                      <p:to>
                                        <p:strVal val="visible"/>
                                      </p:to>
                                    </p:set>
                                    <p:animEffect filter="fade" transition="in">
                                      <p:cBhvr>
                                        <p:cTn dur="500"/>
                                        <p:tgtEl>
                                          <p:spTgt spid="127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89"/>
                                        </p:tgtEl>
                                        <p:attrNameLst>
                                          <p:attrName>style.visibility</p:attrName>
                                        </p:attrNameLst>
                                      </p:cBhvr>
                                      <p:to>
                                        <p:strVal val="visible"/>
                                      </p:to>
                                    </p:set>
                                    <p:animEffect filter="fade" transition="in">
                                      <p:cBhvr>
                                        <p:cTn dur="500"/>
                                        <p:tgtEl>
                                          <p:spTgt spid="1289"/>
                                        </p:tgtEl>
                                      </p:cBhvr>
                                    </p:animEffect>
                                  </p:childTnLst>
                                </p:cTn>
                              </p:par>
                            </p:childTnLst>
                          </p:cTn>
                        </p:par>
                        <p:par>
                          <p:cTn fill="hold">
                            <p:stCondLst>
                              <p:cond delay="2000"/>
                            </p:stCondLst>
                            <p:childTnLst>
                              <p:par>
                                <p:cTn fill="hold" nodeType="afterEffect" presetClass="entr" presetID="10" presetSubtype="0">
                                  <p:stCondLst>
                                    <p:cond delay="250"/>
                                  </p:stCondLst>
                                  <p:childTnLst>
                                    <p:set>
                                      <p:cBhvr>
                                        <p:cTn dur="1" fill="hold">
                                          <p:stCondLst>
                                            <p:cond delay="0"/>
                                          </p:stCondLst>
                                        </p:cTn>
                                        <p:tgtEl>
                                          <p:spTgt spid="1313"/>
                                        </p:tgtEl>
                                        <p:attrNameLst>
                                          <p:attrName>style.visibility</p:attrName>
                                        </p:attrNameLst>
                                      </p:cBhvr>
                                      <p:to>
                                        <p:strVal val="visible"/>
                                      </p:to>
                                    </p:set>
                                    <p:animEffect filter="fade" transition="in">
                                      <p:cBhvr>
                                        <p:cTn dur="500"/>
                                        <p:tgtEl>
                                          <p:spTgt spid="1313"/>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320"/>
                                        </p:tgtEl>
                                        <p:attrNameLst>
                                          <p:attrName>style.visibility</p:attrName>
                                        </p:attrNameLst>
                                      </p:cBhvr>
                                      <p:to>
                                        <p:strVal val="visible"/>
                                      </p:to>
                                    </p:set>
                                    <p:animEffect filter="fade" transition="in">
                                      <p:cBhvr>
                                        <p:cTn dur="500"/>
                                        <p:tgtEl>
                                          <p:spTgt spid="1320"/>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276"/>
                                        </p:tgtEl>
                                        <p:attrNameLst>
                                          <p:attrName>style.visibility</p:attrName>
                                        </p:attrNameLst>
                                      </p:cBhvr>
                                      <p:to>
                                        <p:strVal val="visible"/>
                                      </p:to>
                                    </p:set>
                                    <p:animEffect filter="fade" transition="in">
                                      <p:cBhvr>
                                        <p:cTn dur="500"/>
                                        <p:tgtEl>
                                          <p:spTgt spid="1276"/>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301"/>
                                        </p:tgtEl>
                                        <p:attrNameLst>
                                          <p:attrName>style.visibility</p:attrName>
                                        </p:attrNameLst>
                                      </p:cBhvr>
                                      <p:to>
                                        <p:strVal val="visible"/>
                                      </p:to>
                                    </p:set>
                                    <p:animEffect filter="fade" transition="in">
                                      <p:cBhvr>
                                        <p:cTn dur="500"/>
                                        <p:tgtEl>
                                          <p:spTgt spid="1301"/>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314"/>
                                        </p:tgtEl>
                                        <p:attrNameLst>
                                          <p:attrName>style.visibility</p:attrName>
                                        </p:attrNameLst>
                                      </p:cBhvr>
                                      <p:to>
                                        <p:strVal val="visible"/>
                                      </p:to>
                                    </p:set>
                                    <p:animEffect filter="fade" transition="in">
                                      <p:cBhvr>
                                        <p:cTn dur="500"/>
                                        <p:tgtEl>
                                          <p:spTgt spid="1314"/>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318"/>
                                        </p:tgtEl>
                                        <p:attrNameLst>
                                          <p:attrName>style.visibility</p:attrName>
                                        </p:attrNameLst>
                                      </p:cBhvr>
                                      <p:to>
                                        <p:strVal val="visible"/>
                                      </p:to>
                                    </p:set>
                                    <p:animEffect filter="fade" transition="in">
                                      <p:cBhvr>
                                        <p:cTn dur="500"/>
                                        <p:tgtEl>
                                          <p:spTgt spid="1318"/>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279"/>
                                        </p:tgtEl>
                                        <p:attrNameLst>
                                          <p:attrName>style.visibility</p:attrName>
                                        </p:attrNameLst>
                                      </p:cBhvr>
                                      <p:to>
                                        <p:strVal val="visible"/>
                                      </p:to>
                                    </p:set>
                                    <p:animEffect filter="fade" transition="in">
                                      <p:cBhvr>
                                        <p:cTn dur="500"/>
                                        <p:tgtEl>
                                          <p:spTgt spid="1279"/>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1295"/>
                                        </p:tgtEl>
                                        <p:attrNameLst>
                                          <p:attrName>style.visibility</p:attrName>
                                        </p:attrNameLst>
                                      </p:cBhvr>
                                      <p:to>
                                        <p:strVal val="visible"/>
                                      </p:to>
                                    </p:set>
                                    <p:animEffect filter="fade" transition="in">
                                      <p:cBhvr>
                                        <p:cTn dur="500"/>
                                        <p:tgtEl>
                                          <p:spTgt spid="1295"/>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315"/>
                                        </p:tgtEl>
                                        <p:attrNameLst>
                                          <p:attrName>style.visibility</p:attrName>
                                        </p:attrNameLst>
                                      </p:cBhvr>
                                      <p:to>
                                        <p:strVal val="visible"/>
                                      </p:to>
                                    </p:set>
                                    <p:animEffect filter="fade" transition="in">
                                      <p:cBhvr>
                                        <p:cTn dur="500"/>
                                        <p:tgtEl>
                                          <p:spTgt spid="1315"/>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500"/>
                                        <p:tgtEl>
                                          <p:spTgt spid="1317"/>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282"/>
                                        </p:tgtEl>
                                        <p:attrNameLst>
                                          <p:attrName>style.visibility</p:attrName>
                                        </p:attrNameLst>
                                      </p:cBhvr>
                                      <p:to>
                                        <p:strVal val="visible"/>
                                      </p:to>
                                    </p:set>
                                    <p:animEffect filter="fade" transition="in">
                                      <p:cBhvr>
                                        <p:cTn dur="500"/>
                                        <p:tgtEl>
                                          <p:spTgt spid="1282"/>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1274"/>
                                        </p:tgtEl>
                                        <p:attrNameLst>
                                          <p:attrName>style.visibility</p:attrName>
                                        </p:attrNameLst>
                                      </p:cBhvr>
                                      <p:to>
                                        <p:strVal val="visible"/>
                                      </p:to>
                                    </p:set>
                                    <p:animEffect filter="fade" transition="in">
                                      <p:cBhvr>
                                        <p:cTn dur="500"/>
                                        <p:tgtEl>
                                          <p:spTgt spid="1274"/>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1307"/>
                                        </p:tgtEl>
                                        <p:attrNameLst>
                                          <p:attrName>style.visibility</p:attrName>
                                        </p:attrNameLst>
                                      </p:cBhvr>
                                      <p:to>
                                        <p:strVal val="visible"/>
                                      </p:to>
                                    </p:set>
                                    <p:animEffect filter="fade" transition="in">
                                      <p:cBhvr>
                                        <p:cTn dur="500"/>
                                        <p:tgtEl>
                                          <p:spTgt spid="1307"/>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1316"/>
                                        </p:tgtEl>
                                        <p:attrNameLst>
                                          <p:attrName>style.visibility</p:attrName>
                                        </p:attrNameLst>
                                      </p:cBhvr>
                                      <p:to>
                                        <p:strVal val="visible"/>
                                      </p:to>
                                    </p:set>
                                    <p:animEffect filter="fade" transition="in">
                                      <p:cBhvr>
                                        <p:cTn dur="500"/>
                                        <p:tgtEl>
                                          <p:spTgt spid="1316"/>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1319"/>
                                        </p:tgtEl>
                                        <p:attrNameLst>
                                          <p:attrName>style.visibility</p:attrName>
                                        </p:attrNameLst>
                                      </p:cBhvr>
                                      <p:to>
                                        <p:strVal val="visible"/>
                                      </p:to>
                                    </p:set>
                                    <p:animEffect filter="fade" transition="in">
                                      <p:cBhvr>
                                        <p:cTn dur="500"/>
                                        <p:tgtEl>
                                          <p:spTgt spid="1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4" name="Shape 1324"/>
        <p:cNvGrpSpPr/>
        <p:nvPr/>
      </p:nvGrpSpPr>
      <p:grpSpPr>
        <a:xfrm>
          <a:off x="0" y="0"/>
          <a:ext cx="0" cy="0"/>
          <a:chOff x="0" y="0"/>
          <a:chExt cx="0" cy="0"/>
        </a:xfrm>
      </p:grpSpPr>
      <p:sp>
        <p:nvSpPr>
          <p:cNvPr id="1325" name="Google Shape;1325;p18"/>
          <p:cNvSpPr txBox="1"/>
          <p:nvPr>
            <p:ph idx="1" type="body"/>
          </p:nvPr>
        </p:nvSpPr>
        <p:spPr>
          <a:xfrm>
            <a:off x="93631" y="2392384"/>
            <a:ext cx="2264194" cy="1080763"/>
          </a:xfrm>
          <a:prstGeom prst="rect">
            <a:avLst/>
          </a:prstGeom>
          <a:solidFill>
            <a:srgbClr val="8DA9DB"/>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None/>
            </a:pPr>
            <a:r>
              <a:rPr lang="tr-TR" sz="3600">
                <a:solidFill>
                  <a:schemeClr val="dk1"/>
                </a:solidFill>
                <a:latin typeface="Calibri"/>
                <a:ea typeface="Calibri"/>
                <a:cs typeface="Calibri"/>
                <a:sym typeface="Calibri"/>
              </a:rPr>
              <a:t>Kur’an-ı Kerim </a:t>
            </a:r>
            <a:endParaRPr sz="3600"/>
          </a:p>
        </p:txBody>
      </p:sp>
      <p:sp>
        <p:nvSpPr>
          <p:cNvPr id="1326" name="Google Shape;1326;p18"/>
          <p:cNvSpPr txBox="1"/>
          <p:nvPr/>
        </p:nvSpPr>
        <p:spPr>
          <a:xfrm>
            <a:off x="100970" y="1151311"/>
            <a:ext cx="2299507" cy="663720"/>
          </a:xfrm>
          <a:prstGeom prst="rect">
            <a:avLst/>
          </a:prstGeom>
          <a:solidFill>
            <a:srgbClr val="8DA9DB"/>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800"/>
              <a:buFont typeface="Arial"/>
              <a:buNone/>
            </a:pPr>
            <a:r>
              <a:rPr b="0" i="0" lang="tr-TR" sz="4800" u="none" cap="none" strike="noStrike">
                <a:solidFill>
                  <a:srgbClr val="000000"/>
                </a:solidFill>
                <a:latin typeface="Calibri"/>
                <a:ea typeface="Calibri"/>
                <a:cs typeface="Calibri"/>
                <a:sym typeface="Calibri"/>
              </a:rPr>
              <a:t>İncil </a:t>
            </a:r>
            <a:endParaRPr b="0" i="0" sz="4800" u="none" cap="none" strike="noStrike">
              <a:solidFill>
                <a:srgbClr val="000000"/>
              </a:solidFill>
              <a:latin typeface="Calibri"/>
              <a:ea typeface="Calibri"/>
              <a:cs typeface="Calibri"/>
              <a:sym typeface="Calibri"/>
            </a:endParaRPr>
          </a:p>
        </p:txBody>
      </p:sp>
      <p:sp>
        <p:nvSpPr>
          <p:cNvPr id="1327" name="Google Shape;1327;p18"/>
          <p:cNvSpPr txBox="1"/>
          <p:nvPr/>
        </p:nvSpPr>
        <p:spPr>
          <a:xfrm>
            <a:off x="93631" y="3798954"/>
            <a:ext cx="2231537" cy="682047"/>
          </a:xfrm>
          <a:prstGeom prst="rect">
            <a:avLst/>
          </a:prstGeom>
          <a:solidFill>
            <a:srgbClr val="8DA9DB"/>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400"/>
              <a:buFont typeface="Arial"/>
              <a:buNone/>
            </a:pPr>
            <a:r>
              <a:rPr b="0" i="0" lang="tr-TR" sz="4400" u="none" cap="none" strike="noStrike">
                <a:solidFill>
                  <a:srgbClr val="000000"/>
                </a:solidFill>
                <a:latin typeface="Calibri"/>
                <a:ea typeface="Calibri"/>
                <a:cs typeface="Calibri"/>
                <a:sym typeface="Calibri"/>
              </a:rPr>
              <a:t>Zebur </a:t>
            </a:r>
            <a:endParaRPr b="0" i="0" sz="4400" u="none" cap="none" strike="noStrike">
              <a:solidFill>
                <a:srgbClr val="000000"/>
              </a:solidFill>
              <a:latin typeface="Calibri"/>
              <a:ea typeface="Calibri"/>
              <a:cs typeface="Calibri"/>
              <a:sym typeface="Calibri"/>
            </a:endParaRPr>
          </a:p>
        </p:txBody>
      </p:sp>
      <p:sp>
        <p:nvSpPr>
          <p:cNvPr id="1328" name="Google Shape;1328;p18"/>
          <p:cNvSpPr txBox="1"/>
          <p:nvPr/>
        </p:nvSpPr>
        <p:spPr>
          <a:xfrm>
            <a:off x="136003" y="4963992"/>
            <a:ext cx="2218411" cy="814387"/>
          </a:xfrm>
          <a:prstGeom prst="rect">
            <a:avLst/>
          </a:prstGeom>
          <a:solidFill>
            <a:srgbClr val="8DA9DB"/>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800"/>
              <a:buFont typeface="Arial"/>
              <a:buNone/>
            </a:pPr>
            <a:r>
              <a:rPr b="0" i="0" lang="tr-TR" sz="4800" u="none" cap="none" strike="noStrike">
                <a:solidFill>
                  <a:srgbClr val="000000"/>
                </a:solidFill>
                <a:latin typeface="Calibri"/>
                <a:ea typeface="Calibri"/>
                <a:cs typeface="Calibri"/>
                <a:sym typeface="Calibri"/>
              </a:rPr>
              <a:t>Tevrat</a:t>
            </a:r>
            <a:endParaRPr/>
          </a:p>
        </p:txBody>
      </p:sp>
      <p:sp>
        <p:nvSpPr>
          <p:cNvPr id="1329" name="Google Shape;1329;p18"/>
          <p:cNvSpPr/>
          <p:nvPr/>
        </p:nvSpPr>
        <p:spPr>
          <a:xfrm>
            <a:off x="5960838" y="1623154"/>
            <a:ext cx="5945218" cy="852970"/>
          </a:xfrm>
          <a:prstGeom prst="rect">
            <a:avLst/>
          </a:prstGeom>
          <a:solidFill>
            <a:srgbClr val="F4B081"/>
          </a:solidFill>
          <a:ln cap="flat" cmpd="sng" w="9525">
            <a:solidFill>
              <a:srgbClr val="FF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Calibri"/>
              <a:buNone/>
            </a:pPr>
            <a:r>
              <a:rPr b="0" i="0" lang="tr-TR" sz="4000" u="none" cap="none" strike="noStrike">
                <a:solidFill>
                  <a:srgbClr val="000000"/>
                </a:solidFill>
                <a:latin typeface="Calibri"/>
                <a:ea typeface="Calibri"/>
                <a:cs typeface="Calibri"/>
                <a:sym typeface="Calibri"/>
              </a:rPr>
              <a:t>Hz. Musa (aleyhis selam)</a:t>
            </a:r>
            <a:endParaRPr b="0" i="0" sz="4000" u="none" cap="none" strike="noStrike">
              <a:solidFill>
                <a:srgbClr val="000000"/>
              </a:solidFill>
              <a:latin typeface="Calibri"/>
              <a:ea typeface="Calibri"/>
              <a:cs typeface="Calibri"/>
              <a:sym typeface="Calibri"/>
            </a:endParaRPr>
          </a:p>
        </p:txBody>
      </p:sp>
      <p:cxnSp>
        <p:nvCxnSpPr>
          <p:cNvPr id="1330" name="Google Shape;1330;p18"/>
          <p:cNvCxnSpPr/>
          <p:nvPr/>
        </p:nvCxnSpPr>
        <p:spPr>
          <a:xfrm flipH="1">
            <a:off x="2443130" y="32374"/>
            <a:ext cx="50680" cy="7082971"/>
          </a:xfrm>
          <a:prstGeom prst="straightConnector1">
            <a:avLst/>
          </a:prstGeom>
          <a:noFill/>
          <a:ln cap="flat" cmpd="sng" w="38100">
            <a:solidFill>
              <a:schemeClr val="accent1"/>
            </a:solidFill>
            <a:prstDash val="solid"/>
            <a:miter lim="800000"/>
            <a:headEnd len="sm" w="sm" type="none"/>
            <a:tailEnd len="med" w="med" type="triangle"/>
          </a:ln>
        </p:spPr>
      </p:cxnSp>
      <p:sp>
        <p:nvSpPr>
          <p:cNvPr id="1331" name="Google Shape;1331;p18"/>
          <p:cNvSpPr/>
          <p:nvPr/>
        </p:nvSpPr>
        <p:spPr>
          <a:xfrm>
            <a:off x="5999337" y="2799796"/>
            <a:ext cx="5906719" cy="727408"/>
          </a:xfrm>
          <a:prstGeom prst="rect">
            <a:avLst/>
          </a:prstGeom>
          <a:solidFill>
            <a:srgbClr val="F4B081"/>
          </a:solidFill>
          <a:ln cap="flat" cmpd="sng" w="9525">
            <a:solidFill>
              <a:srgbClr val="FF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Hz. Davut (aleyhis selam)</a:t>
            </a:r>
            <a:endParaRPr b="0" i="0" sz="3600" u="none" cap="none" strike="noStrike">
              <a:solidFill>
                <a:srgbClr val="000000"/>
              </a:solidFill>
              <a:latin typeface="Calibri"/>
              <a:ea typeface="Calibri"/>
              <a:cs typeface="Calibri"/>
              <a:sym typeface="Calibri"/>
            </a:endParaRPr>
          </a:p>
        </p:txBody>
      </p:sp>
      <p:sp>
        <p:nvSpPr>
          <p:cNvPr id="1332" name="Google Shape;1332;p18"/>
          <p:cNvSpPr/>
          <p:nvPr/>
        </p:nvSpPr>
        <p:spPr>
          <a:xfrm>
            <a:off x="5960838" y="3842804"/>
            <a:ext cx="5945218" cy="805593"/>
          </a:xfrm>
          <a:prstGeom prst="rect">
            <a:avLst/>
          </a:prstGeom>
          <a:solidFill>
            <a:srgbClr val="F4B081"/>
          </a:solidFill>
          <a:ln cap="flat" cmpd="sng" w="9525">
            <a:solidFill>
              <a:srgbClr val="FF99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Calibri"/>
              <a:buNone/>
            </a:pPr>
            <a:r>
              <a:rPr b="0" i="0" lang="tr-TR" sz="4400" u="none" cap="none" strike="noStrike">
                <a:solidFill>
                  <a:srgbClr val="000000"/>
                </a:solidFill>
                <a:latin typeface="Calibri"/>
                <a:ea typeface="Calibri"/>
                <a:cs typeface="Calibri"/>
                <a:sym typeface="Calibri"/>
              </a:rPr>
              <a:t>Hz. İsa (aleyis selam)</a:t>
            </a:r>
            <a:endParaRPr b="0" i="0" sz="4400" u="none" cap="none" strike="noStrike">
              <a:solidFill>
                <a:srgbClr val="000000"/>
              </a:solidFill>
              <a:latin typeface="Calibri"/>
              <a:ea typeface="Calibri"/>
              <a:cs typeface="Calibri"/>
              <a:sym typeface="Calibri"/>
            </a:endParaRPr>
          </a:p>
        </p:txBody>
      </p:sp>
      <p:sp>
        <p:nvSpPr>
          <p:cNvPr id="1333" name="Google Shape;1333;p18"/>
          <p:cNvSpPr/>
          <p:nvPr/>
        </p:nvSpPr>
        <p:spPr>
          <a:xfrm>
            <a:off x="5956667" y="4963997"/>
            <a:ext cx="5949389" cy="668616"/>
          </a:xfrm>
          <a:prstGeom prst="rect">
            <a:avLst/>
          </a:prstGeom>
          <a:solidFill>
            <a:srgbClr val="F4B081"/>
          </a:solidFill>
          <a:ln cap="flat" cmpd="sng" w="9525">
            <a:solidFill>
              <a:srgbClr val="FF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Hz. Muhammed (aleyhis selam)</a:t>
            </a:r>
            <a:endParaRPr b="0" i="0" sz="3200" u="none" cap="none" strike="noStrike">
              <a:solidFill>
                <a:srgbClr val="000000"/>
              </a:solidFill>
              <a:latin typeface="Calibri"/>
              <a:ea typeface="Calibri"/>
              <a:cs typeface="Calibri"/>
              <a:sym typeface="Calibri"/>
            </a:endParaRPr>
          </a:p>
        </p:txBody>
      </p:sp>
      <p:sp>
        <p:nvSpPr>
          <p:cNvPr id="1334" name="Google Shape;1334;p18"/>
          <p:cNvSpPr txBox="1"/>
          <p:nvPr/>
        </p:nvSpPr>
        <p:spPr>
          <a:xfrm>
            <a:off x="3482142" y="1624942"/>
            <a:ext cx="2478695" cy="847835"/>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5400"/>
              <a:buFont typeface="Arial"/>
              <a:buNone/>
            </a:pPr>
            <a:r>
              <a:rPr b="0" i="0" lang="tr-TR" sz="5400" u="none" cap="none" strike="noStrike">
                <a:solidFill>
                  <a:srgbClr val="000000"/>
                </a:solidFill>
                <a:latin typeface="Calibri"/>
                <a:ea typeface="Calibri"/>
                <a:cs typeface="Calibri"/>
                <a:sym typeface="Calibri"/>
              </a:rPr>
              <a:t>Tevrat </a:t>
            </a:r>
            <a:endParaRPr b="0" i="0" sz="5400" u="none" cap="none" strike="noStrike">
              <a:solidFill>
                <a:srgbClr val="000000"/>
              </a:solidFill>
              <a:latin typeface="Calibri"/>
              <a:ea typeface="Calibri"/>
              <a:cs typeface="Calibri"/>
              <a:sym typeface="Calibri"/>
            </a:endParaRPr>
          </a:p>
        </p:txBody>
      </p:sp>
      <p:sp>
        <p:nvSpPr>
          <p:cNvPr id="1335" name="Google Shape;1335;p18"/>
          <p:cNvSpPr txBox="1"/>
          <p:nvPr/>
        </p:nvSpPr>
        <p:spPr>
          <a:xfrm>
            <a:off x="3482144" y="4963996"/>
            <a:ext cx="2474523" cy="668618"/>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000"/>
              <a:buFont typeface="Arial"/>
              <a:buNone/>
            </a:pPr>
            <a:r>
              <a:rPr b="0" i="0" lang="tr-TR" sz="3000" u="none" cap="none" strike="noStrike">
                <a:solidFill>
                  <a:srgbClr val="000000"/>
                </a:solidFill>
                <a:latin typeface="Calibri"/>
                <a:ea typeface="Calibri"/>
                <a:cs typeface="Calibri"/>
                <a:sym typeface="Calibri"/>
              </a:rPr>
              <a:t>Kur’an-ı Kerim </a:t>
            </a:r>
            <a:endParaRPr b="0" i="0" sz="3000" u="none" cap="none" strike="noStrike">
              <a:solidFill>
                <a:srgbClr val="000000"/>
              </a:solidFill>
              <a:latin typeface="Calibri"/>
              <a:ea typeface="Calibri"/>
              <a:cs typeface="Calibri"/>
              <a:sym typeface="Calibri"/>
            </a:endParaRPr>
          </a:p>
        </p:txBody>
      </p:sp>
      <p:sp>
        <p:nvSpPr>
          <p:cNvPr id="1336" name="Google Shape;1336;p18"/>
          <p:cNvSpPr txBox="1"/>
          <p:nvPr/>
        </p:nvSpPr>
        <p:spPr>
          <a:xfrm>
            <a:off x="3482143" y="3842802"/>
            <a:ext cx="2474523" cy="805595"/>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00000"/>
              </a:buClr>
              <a:buSzPts val="5400"/>
              <a:buFont typeface="Arial"/>
              <a:buNone/>
            </a:pPr>
            <a:r>
              <a:rPr b="0" i="0" lang="tr-TR" sz="5400" u="none" cap="none" strike="noStrike">
                <a:solidFill>
                  <a:srgbClr val="000000"/>
                </a:solidFill>
                <a:latin typeface="Calibri"/>
                <a:ea typeface="Calibri"/>
                <a:cs typeface="Calibri"/>
                <a:sym typeface="Calibri"/>
              </a:rPr>
              <a:t>İncil </a:t>
            </a:r>
            <a:endParaRPr b="0" i="0" sz="5400" u="none" cap="none" strike="noStrike">
              <a:solidFill>
                <a:srgbClr val="000000"/>
              </a:solidFill>
              <a:latin typeface="Calibri"/>
              <a:ea typeface="Calibri"/>
              <a:cs typeface="Calibri"/>
              <a:sym typeface="Calibri"/>
            </a:endParaRPr>
          </a:p>
        </p:txBody>
      </p:sp>
      <p:sp>
        <p:nvSpPr>
          <p:cNvPr id="1337" name="Google Shape;1337;p18"/>
          <p:cNvSpPr txBox="1"/>
          <p:nvPr/>
        </p:nvSpPr>
        <p:spPr>
          <a:xfrm>
            <a:off x="3482143" y="2816288"/>
            <a:ext cx="2524606" cy="710914"/>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400"/>
              <a:buFont typeface="Arial"/>
              <a:buNone/>
            </a:pPr>
            <a:r>
              <a:rPr b="0" i="0" lang="tr-TR" sz="4400" u="none" cap="none" strike="noStrike">
                <a:solidFill>
                  <a:srgbClr val="000000"/>
                </a:solidFill>
                <a:latin typeface="Calibri"/>
                <a:ea typeface="Calibri"/>
                <a:cs typeface="Calibri"/>
                <a:sym typeface="Calibri"/>
              </a:rPr>
              <a:t>Zebur</a:t>
            </a:r>
            <a:endParaRPr b="0" i="0" sz="4400" u="none" cap="none" strike="noStrike">
              <a:solidFill>
                <a:srgbClr val="000000"/>
              </a:solidFill>
              <a:latin typeface="Calibri"/>
              <a:ea typeface="Calibri"/>
              <a:cs typeface="Calibri"/>
              <a:sym typeface="Calibri"/>
            </a:endParaRPr>
          </a:p>
        </p:txBody>
      </p:sp>
      <p:sp>
        <p:nvSpPr>
          <p:cNvPr id="1338" name="Google Shape;1338;p18"/>
          <p:cNvSpPr/>
          <p:nvPr/>
        </p:nvSpPr>
        <p:spPr>
          <a:xfrm>
            <a:off x="2443130" y="32375"/>
            <a:ext cx="9462926" cy="982012"/>
          </a:xfrm>
          <a:prstGeom prst="rect">
            <a:avLst/>
          </a:prstGeom>
          <a:solidFill>
            <a:srgbClr val="009999"/>
          </a:soli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b="0" i="0" lang="tr-TR" sz="3200" u="none" cap="none" strike="noStrike">
                <a:solidFill>
                  <a:srgbClr val="FFFFFF"/>
                </a:solidFill>
                <a:latin typeface="Calibri"/>
                <a:ea typeface="Calibri"/>
                <a:cs typeface="Calibri"/>
                <a:sym typeface="Calibri"/>
              </a:rPr>
              <a:t>İlahi kitapları gönderildiği peygamberlerle eşleştirelim </a:t>
            </a:r>
            <a:endParaRPr b="0" i="0" sz="3200" u="none" cap="none" strike="noStrike">
              <a:solidFill>
                <a:srgbClr val="FFFFFF"/>
              </a:solidFill>
              <a:latin typeface="Calibri"/>
              <a:ea typeface="Calibri"/>
              <a:cs typeface="Calibri"/>
              <a:sym typeface="Calibri"/>
            </a:endParaRPr>
          </a:p>
        </p:txBody>
      </p:sp>
      <p:sp>
        <p:nvSpPr>
          <p:cNvPr id="1339" name="Google Shape;1339;p18"/>
          <p:cNvSpPr txBox="1"/>
          <p:nvPr/>
        </p:nvSpPr>
        <p:spPr>
          <a:xfrm>
            <a:off x="3468578" y="1624968"/>
            <a:ext cx="2478695" cy="847835"/>
          </a:xfrm>
          <a:prstGeom prst="rect">
            <a:avLst/>
          </a:prstGeom>
          <a:noFill/>
          <a:ln cap="flat" cmpd="sng" w="28575">
            <a:solidFill>
              <a:schemeClr val="accent4"/>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5400"/>
              <a:buFont typeface="Arial"/>
              <a:buNone/>
            </a:pPr>
            <a:r>
              <a:rPr b="0" i="0" lang="tr-TR" sz="5400" u="none" cap="none" strike="noStrike">
                <a:solidFill>
                  <a:srgbClr val="000000"/>
                </a:solidFill>
                <a:latin typeface="Calibri"/>
                <a:ea typeface="Calibri"/>
                <a:cs typeface="Calibri"/>
                <a:sym typeface="Calibri"/>
              </a:rPr>
              <a:t> </a:t>
            </a:r>
            <a:endParaRPr b="0" i="0" sz="5400" u="none" cap="none" strike="noStrike">
              <a:solidFill>
                <a:srgbClr val="000000"/>
              </a:solidFill>
              <a:latin typeface="Calibri"/>
              <a:ea typeface="Calibri"/>
              <a:cs typeface="Calibri"/>
              <a:sym typeface="Calibri"/>
            </a:endParaRPr>
          </a:p>
        </p:txBody>
      </p:sp>
      <p:sp>
        <p:nvSpPr>
          <p:cNvPr id="1340" name="Google Shape;1340;p18"/>
          <p:cNvSpPr txBox="1"/>
          <p:nvPr/>
        </p:nvSpPr>
        <p:spPr>
          <a:xfrm>
            <a:off x="3482142" y="2796449"/>
            <a:ext cx="2524607" cy="738828"/>
          </a:xfrm>
          <a:prstGeom prst="rect">
            <a:avLst/>
          </a:prstGeom>
          <a:noFill/>
          <a:ln cap="flat" cmpd="sng" w="38100">
            <a:solidFill>
              <a:schemeClr val="accent4"/>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00000"/>
              </a:buClr>
              <a:buSzPts val="4995"/>
              <a:buFont typeface="Arial"/>
              <a:buNone/>
            </a:pPr>
            <a:r>
              <a:rPr b="0" i="0" lang="tr-TR" sz="4995" u="none" cap="none" strike="noStrike">
                <a:solidFill>
                  <a:srgbClr val="000000"/>
                </a:solidFill>
                <a:latin typeface="Calibri"/>
                <a:ea typeface="Calibri"/>
                <a:cs typeface="Calibri"/>
                <a:sym typeface="Calibri"/>
              </a:rPr>
              <a:t> </a:t>
            </a:r>
            <a:endParaRPr b="0" i="0" sz="4995" u="none" cap="none" strike="noStrike">
              <a:solidFill>
                <a:srgbClr val="000000"/>
              </a:solidFill>
              <a:latin typeface="Calibri"/>
              <a:ea typeface="Calibri"/>
              <a:cs typeface="Calibri"/>
              <a:sym typeface="Calibri"/>
            </a:endParaRPr>
          </a:p>
        </p:txBody>
      </p:sp>
      <p:sp>
        <p:nvSpPr>
          <p:cNvPr id="1341" name="Google Shape;1341;p18"/>
          <p:cNvSpPr txBox="1"/>
          <p:nvPr/>
        </p:nvSpPr>
        <p:spPr>
          <a:xfrm>
            <a:off x="3477972" y="3842799"/>
            <a:ext cx="2485476" cy="805598"/>
          </a:xfrm>
          <a:prstGeom prst="rect">
            <a:avLst/>
          </a:prstGeom>
          <a:noFill/>
          <a:ln cap="flat" cmpd="sng" w="28575">
            <a:solidFill>
              <a:schemeClr val="accent4"/>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00000"/>
              </a:buClr>
              <a:buSzPts val="5400"/>
              <a:buFont typeface="Arial"/>
              <a:buNone/>
            </a:pPr>
            <a:r>
              <a:rPr b="0" i="0" lang="tr-TR" sz="5400" u="none" cap="none" strike="noStrike">
                <a:solidFill>
                  <a:srgbClr val="000000"/>
                </a:solidFill>
                <a:latin typeface="Calibri"/>
                <a:ea typeface="Calibri"/>
                <a:cs typeface="Calibri"/>
                <a:sym typeface="Calibri"/>
              </a:rPr>
              <a:t> </a:t>
            </a:r>
            <a:endParaRPr b="0" i="0" sz="5400" u="none" cap="none" strike="noStrike">
              <a:solidFill>
                <a:srgbClr val="000000"/>
              </a:solidFill>
              <a:latin typeface="Calibri"/>
              <a:ea typeface="Calibri"/>
              <a:cs typeface="Calibri"/>
              <a:sym typeface="Calibri"/>
            </a:endParaRPr>
          </a:p>
        </p:txBody>
      </p:sp>
      <p:sp>
        <p:nvSpPr>
          <p:cNvPr id="1342" name="Google Shape;1342;p18"/>
          <p:cNvSpPr txBox="1"/>
          <p:nvPr/>
        </p:nvSpPr>
        <p:spPr>
          <a:xfrm>
            <a:off x="3468578" y="4963992"/>
            <a:ext cx="2488088" cy="668621"/>
          </a:xfrm>
          <a:prstGeom prst="rect">
            <a:avLst/>
          </a:prstGeom>
          <a:noFill/>
          <a:ln cap="flat" cmpd="sng" w="28575">
            <a:solidFill>
              <a:schemeClr val="accent4"/>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70000"/>
              </a:lnSpc>
              <a:spcBef>
                <a:spcPts val="0"/>
              </a:spcBef>
              <a:spcAft>
                <a:spcPts val="0"/>
              </a:spcAft>
              <a:buClr>
                <a:srgbClr val="000000"/>
              </a:buClr>
              <a:buSzPts val="4995"/>
              <a:buFont typeface="Arial"/>
              <a:buNone/>
            </a:pPr>
            <a:r>
              <a:rPr b="0" i="0" lang="tr-TR" sz="4995" u="none" cap="none" strike="noStrike">
                <a:solidFill>
                  <a:srgbClr val="000000"/>
                </a:solidFill>
                <a:latin typeface="Calibri"/>
                <a:ea typeface="Calibri"/>
                <a:cs typeface="Calibri"/>
                <a:sym typeface="Calibri"/>
              </a:rPr>
              <a:t> </a:t>
            </a:r>
            <a:endParaRPr b="0" i="0" sz="4995"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38"/>
                                        </p:tgtEl>
                                        <p:attrNameLst>
                                          <p:attrName>style.visibility</p:attrName>
                                        </p:attrNameLst>
                                      </p:cBhvr>
                                      <p:to>
                                        <p:strVal val="visible"/>
                                      </p:to>
                                    </p:set>
                                    <p:animEffect filter="fade" transition="in">
                                      <p:cBhvr>
                                        <p:cTn dur="1000"/>
                                        <p:tgtEl>
                                          <p:spTgt spid="1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4"/>
                                        </p:tgtEl>
                                        <p:attrNameLst>
                                          <p:attrName>style.visibility</p:attrName>
                                        </p:attrNameLst>
                                      </p:cBhvr>
                                      <p:to>
                                        <p:strVal val="visible"/>
                                      </p:to>
                                    </p:set>
                                    <p:animEffect filter="fade" transition="in">
                                      <p:cBhvr>
                                        <p:cTn dur="1000"/>
                                        <p:tgtEl>
                                          <p:spTgt spid="1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7"/>
                                        </p:tgtEl>
                                        <p:attrNameLst>
                                          <p:attrName>style.visibility</p:attrName>
                                        </p:attrNameLst>
                                      </p:cBhvr>
                                      <p:to>
                                        <p:strVal val="visible"/>
                                      </p:to>
                                    </p:set>
                                    <p:animEffect filter="fade" transition="in">
                                      <p:cBhvr>
                                        <p:cTn dur="1000"/>
                                        <p:tgtEl>
                                          <p:spTgt spid="1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6"/>
                                        </p:tgtEl>
                                        <p:attrNameLst>
                                          <p:attrName>style.visibility</p:attrName>
                                        </p:attrNameLst>
                                      </p:cBhvr>
                                      <p:to>
                                        <p:strVal val="visible"/>
                                      </p:to>
                                    </p:set>
                                    <p:animEffect filter="fade" transition="in">
                                      <p:cBhvr>
                                        <p:cTn dur="1000"/>
                                        <p:tgtEl>
                                          <p:spTgt spid="1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5"/>
                                        </p:tgtEl>
                                        <p:attrNameLst>
                                          <p:attrName>style.visibility</p:attrName>
                                        </p:attrNameLst>
                                      </p:cBhvr>
                                      <p:to>
                                        <p:strVal val="visible"/>
                                      </p:to>
                                    </p:set>
                                    <p:animEffect filter="fade" transition="in">
                                      <p:cBhvr>
                                        <p:cTn dur="1000"/>
                                        <p:tgtEl>
                                          <p:spTgt spid="1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6" name="Shape 1346"/>
        <p:cNvGrpSpPr/>
        <p:nvPr/>
      </p:nvGrpSpPr>
      <p:grpSpPr>
        <a:xfrm>
          <a:off x="0" y="0"/>
          <a:ext cx="0" cy="0"/>
          <a:chOff x="0" y="0"/>
          <a:chExt cx="0" cy="0"/>
        </a:xfrm>
      </p:grpSpPr>
      <p:grpSp>
        <p:nvGrpSpPr>
          <p:cNvPr id="1347" name="Google Shape;1347;p19"/>
          <p:cNvGrpSpPr/>
          <p:nvPr/>
        </p:nvGrpSpPr>
        <p:grpSpPr>
          <a:xfrm>
            <a:off x="-280937" y="883387"/>
            <a:ext cx="2039784" cy="5189784"/>
            <a:chOff x="1514574" y="408131"/>
            <a:chExt cx="2039784" cy="6181105"/>
          </a:xfrm>
        </p:grpSpPr>
        <p:pic>
          <p:nvPicPr>
            <p:cNvPr id="1348" name="Google Shape;1348;p19"/>
            <p:cNvPicPr preferRelativeResize="0"/>
            <p:nvPr/>
          </p:nvPicPr>
          <p:blipFill rotWithShape="1">
            <a:blip r:embed="rId3">
              <a:alphaModFix/>
            </a:blip>
            <a:srcRect b="0" l="0" r="0" t="0"/>
            <a:stretch/>
          </p:blipFill>
          <p:spPr>
            <a:xfrm>
              <a:off x="2119087" y="6140491"/>
              <a:ext cx="1402202" cy="45719"/>
            </a:xfrm>
            <a:prstGeom prst="rect">
              <a:avLst/>
            </a:prstGeom>
            <a:noFill/>
            <a:ln>
              <a:noFill/>
            </a:ln>
          </p:spPr>
        </p:pic>
        <p:sp>
          <p:nvSpPr>
            <p:cNvPr id="1349" name="Google Shape;1349;p19"/>
            <p:cNvSpPr/>
            <p:nvPr/>
          </p:nvSpPr>
          <p:spPr>
            <a:xfrm>
              <a:off x="2119087" y="408131"/>
              <a:ext cx="1435272" cy="6181105"/>
            </a:xfrm>
            <a:prstGeom prst="roundRect">
              <a:avLst>
                <a:gd fmla="val 16667" name="adj"/>
              </a:avLst>
            </a:prstGeom>
            <a:gradFill>
              <a:gsLst>
                <a:gs pos="0">
                  <a:srgbClr val="EB67A8"/>
                </a:gs>
                <a:gs pos="74000">
                  <a:srgbClr val="BB2B95"/>
                </a:gs>
                <a:gs pos="83000">
                  <a:srgbClr val="B1288E"/>
                </a:gs>
                <a:gs pos="100000">
                  <a:srgbClr val="B1288E"/>
                </a:gs>
              </a:gsLst>
              <a:lin ang="0" scaled="0"/>
            </a:gradFill>
            <a:ln>
              <a:noFill/>
            </a:ln>
            <a:effectLst>
              <a:reflection blurRad="0" dir="5400000" dist="12700" endA="300" endPos="9000" fadeDir="5400000" kx="0" rotWithShape="0" algn="bl" stA="52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50" name="Google Shape;1350;p19"/>
            <p:cNvSpPr/>
            <p:nvPr/>
          </p:nvSpPr>
          <p:spPr>
            <a:xfrm flipH="1" rot="9435569">
              <a:off x="1795512" y="583416"/>
              <a:ext cx="1121021" cy="1678964"/>
            </a:xfrm>
            <a:custGeom>
              <a:rect b="b" l="l" r="r" t="t"/>
              <a:pathLst>
                <a:path extrusionOk="0" h="2926700" w="1313612">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lt1"/>
            </a:solidFill>
            <a:ln>
              <a:noFill/>
            </a:ln>
            <a:effectLst>
              <a:outerShdw blurRad="292100" sx="91000" rotWithShape="0" algn="tl" dir="2700000" dist="279400" sy="9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51" name="Google Shape;1351;p19"/>
            <p:cNvSpPr txBox="1"/>
            <p:nvPr/>
          </p:nvSpPr>
          <p:spPr>
            <a:xfrm>
              <a:off x="1929707" y="681292"/>
              <a:ext cx="812799" cy="9897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B67A8"/>
                </a:buClr>
                <a:buSzPts val="4800"/>
                <a:buFont typeface="Open Sans"/>
                <a:buNone/>
              </a:pPr>
              <a:r>
                <a:rPr b="1" i="0" lang="tr-TR" sz="4800" u="none" cap="none" strike="noStrike">
                  <a:solidFill>
                    <a:srgbClr val="EB67A8"/>
                  </a:solidFill>
                  <a:latin typeface="Open Sans"/>
                  <a:ea typeface="Open Sans"/>
                  <a:cs typeface="Open Sans"/>
                  <a:sym typeface="Open Sans"/>
                </a:rPr>
                <a:t>4</a:t>
              </a:r>
              <a:endParaRPr b="1" i="0" sz="4800" u="none" cap="none" strike="noStrike">
                <a:solidFill>
                  <a:srgbClr val="EB67A8"/>
                </a:solidFill>
                <a:latin typeface="Open Sans"/>
                <a:ea typeface="Open Sans"/>
                <a:cs typeface="Open Sans"/>
                <a:sym typeface="Open Sans"/>
              </a:endParaRPr>
            </a:p>
          </p:txBody>
        </p:sp>
      </p:grpSp>
      <p:sp>
        <p:nvSpPr>
          <p:cNvPr id="1352" name="Google Shape;1352;p19"/>
          <p:cNvSpPr/>
          <p:nvPr/>
        </p:nvSpPr>
        <p:spPr>
          <a:xfrm rot="-5400000">
            <a:off x="-1155065" y="3057029"/>
            <a:ext cx="464762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4000">
                <a:solidFill>
                  <a:schemeClr val="lt1"/>
                </a:solidFill>
                <a:latin typeface="Calibri"/>
                <a:ea typeface="Calibri"/>
                <a:cs typeface="Calibri"/>
                <a:sym typeface="Calibri"/>
              </a:rPr>
              <a:t>Peygamberler</a:t>
            </a:r>
            <a:r>
              <a:rPr b="1" i="0" lang="tr-TR" sz="4000" u="none" strike="noStrike">
                <a:solidFill>
                  <a:schemeClr val="lt1"/>
                </a:solidFill>
                <a:latin typeface="Calibri"/>
                <a:ea typeface="Calibri"/>
                <a:cs typeface="Calibri"/>
                <a:sym typeface="Calibri"/>
              </a:rPr>
              <a:t> </a:t>
            </a:r>
            <a:r>
              <a:rPr b="1" i="0" lang="tr-TR" sz="4000" u="none" strike="noStrike">
                <a:solidFill>
                  <a:schemeClr val="lt1"/>
                </a:solidFill>
                <a:latin typeface="Calibri"/>
                <a:ea typeface="Calibri"/>
                <a:cs typeface="Calibri"/>
                <a:sym typeface="Calibri"/>
              </a:rPr>
              <a:t>İman</a:t>
            </a:r>
            <a:endParaRPr sz="4000">
              <a:solidFill>
                <a:schemeClr val="lt1"/>
              </a:solidFill>
              <a:latin typeface="Calibri"/>
              <a:ea typeface="Calibri"/>
              <a:cs typeface="Calibri"/>
              <a:sym typeface="Calibri"/>
            </a:endParaRPr>
          </a:p>
        </p:txBody>
      </p:sp>
      <p:sp>
        <p:nvSpPr>
          <p:cNvPr id="1353" name="Google Shape;1353;p19"/>
          <p:cNvSpPr/>
          <p:nvPr/>
        </p:nvSpPr>
        <p:spPr>
          <a:xfrm>
            <a:off x="2296522" y="328840"/>
            <a:ext cx="4720685" cy="2813131"/>
          </a:xfrm>
          <a:prstGeom prst="rect">
            <a:avLst/>
          </a:prstGeom>
          <a:solidFill>
            <a:schemeClr val="accent2"/>
          </a:solidFill>
          <a:ln>
            <a:noFill/>
          </a:ln>
        </p:spPr>
        <p:txBody>
          <a:bodyPr anchorCtr="0" anchor="ctr" bIns="45700" lIns="91425" spcFirstLastPara="1" rIns="91425" wrap="square" tIns="45700">
            <a:noAutofit/>
          </a:bodyPr>
          <a:lstStyle/>
          <a:p>
            <a:pPr indent="-228600" lvl="0" marL="0" marR="0" rtl="0" algn="ctr">
              <a:spcBef>
                <a:spcPts val="0"/>
              </a:spcBef>
              <a:spcAft>
                <a:spcPts val="0"/>
              </a:spcAft>
              <a:buClr>
                <a:schemeClr val="lt1"/>
              </a:buClr>
              <a:buSzPts val="3600"/>
              <a:buFont typeface="Noto Sans Symbols"/>
              <a:buChar char="❖"/>
            </a:pPr>
            <a:r>
              <a:rPr lang="tr-TR" sz="3600">
                <a:solidFill>
                  <a:schemeClr val="lt1"/>
                </a:solidFill>
                <a:latin typeface="Calibri"/>
                <a:ea typeface="Calibri"/>
                <a:cs typeface="Calibri"/>
                <a:sym typeface="Calibri"/>
              </a:rPr>
              <a:t>Hz. İbrahim (as)</a:t>
            </a:r>
            <a:endParaRPr sz="3600">
              <a:solidFill>
                <a:schemeClr val="lt1"/>
              </a:solidFill>
              <a:latin typeface="Calibri"/>
              <a:ea typeface="Calibri"/>
              <a:cs typeface="Calibri"/>
              <a:sym typeface="Calibri"/>
            </a:endParaRPr>
          </a:p>
          <a:p>
            <a:pPr indent="-228600" lvl="0" marL="0" marR="0" rtl="0" algn="ctr">
              <a:spcBef>
                <a:spcPts val="0"/>
              </a:spcBef>
              <a:spcAft>
                <a:spcPts val="0"/>
              </a:spcAft>
              <a:buClr>
                <a:schemeClr val="lt1"/>
              </a:buClr>
              <a:buSzPts val="3600"/>
              <a:buFont typeface="Noto Sans Symbols"/>
              <a:buChar char="❖"/>
            </a:pPr>
            <a:r>
              <a:rPr lang="tr-TR" sz="3600">
                <a:solidFill>
                  <a:schemeClr val="lt1"/>
                </a:solidFill>
                <a:latin typeface="Calibri"/>
                <a:ea typeface="Calibri"/>
                <a:cs typeface="Calibri"/>
                <a:sym typeface="Calibri"/>
              </a:rPr>
              <a:t>Hz. Nuh (as)</a:t>
            </a:r>
            <a:endParaRPr sz="3600">
              <a:solidFill>
                <a:schemeClr val="lt1"/>
              </a:solidFill>
              <a:latin typeface="Calibri"/>
              <a:ea typeface="Calibri"/>
              <a:cs typeface="Calibri"/>
              <a:sym typeface="Calibri"/>
            </a:endParaRPr>
          </a:p>
          <a:p>
            <a:pPr indent="-228600" lvl="0" marL="0" marR="0" rtl="0" algn="ctr">
              <a:spcBef>
                <a:spcPts val="0"/>
              </a:spcBef>
              <a:spcAft>
                <a:spcPts val="0"/>
              </a:spcAft>
              <a:buClr>
                <a:schemeClr val="lt1"/>
              </a:buClr>
              <a:buSzPts val="3600"/>
              <a:buFont typeface="Noto Sans Symbols"/>
              <a:buChar char="❖"/>
            </a:pPr>
            <a:r>
              <a:rPr lang="tr-TR" sz="3600">
                <a:solidFill>
                  <a:schemeClr val="lt1"/>
                </a:solidFill>
                <a:latin typeface="Calibri"/>
                <a:ea typeface="Calibri"/>
                <a:cs typeface="Calibri"/>
                <a:sym typeface="Calibri"/>
              </a:rPr>
              <a:t>Hz. Hud (as)</a:t>
            </a:r>
            <a:endParaRPr sz="3600">
              <a:solidFill>
                <a:schemeClr val="lt1"/>
              </a:solidFill>
              <a:latin typeface="Calibri"/>
              <a:ea typeface="Calibri"/>
              <a:cs typeface="Calibri"/>
              <a:sym typeface="Calibri"/>
            </a:endParaRPr>
          </a:p>
          <a:p>
            <a:pPr indent="-228600" lvl="0" marL="0" marR="0" rtl="0" algn="ctr">
              <a:spcBef>
                <a:spcPts val="0"/>
              </a:spcBef>
              <a:spcAft>
                <a:spcPts val="0"/>
              </a:spcAft>
              <a:buClr>
                <a:schemeClr val="lt1"/>
              </a:buClr>
              <a:buSzPts val="3600"/>
              <a:buFont typeface="Noto Sans Symbols"/>
              <a:buChar char="❖"/>
            </a:pPr>
            <a:r>
              <a:rPr lang="tr-TR" sz="3600">
                <a:solidFill>
                  <a:schemeClr val="lt1"/>
                </a:solidFill>
                <a:latin typeface="Calibri"/>
                <a:ea typeface="Calibri"/>
                <a:cs typeface="Calibri"/>
                <a:sym typeface="Calibri"/>
              </a:rPr>
              <a:t>Hz. Yusuf (as)</a:t>
            </a:r>
            <a:endParaRPr sz="3600">
              <a:solidFill>
                <a:schemeClr val="lt1"/>
              </a:solidFill>
              <a:latin typeface="Calibri"/>
              <a:ea typeface="Calibri"/>
              <a:cs typeface="Calibri"/>
              <a:sym typeface="Calibri"/>
            </a:endParaRPr>
          </a:p>
          <a:p>
            <a:pPr indent="-228600" lvl="0" marL="0" marR="0" rtl="0" algn="ctr">
              <a:spcBef>
                <a:spcPts val="0"/>
              </a:spcBef>
              <a:spcAft>
                <a:spcPts val="0"/>
              </a:spcAft>
              <a:buClr>
                <a:schemeClr val="lt1"/>
              </a:buClr>
              <a:buSzPts val="3600"/>
              <a:buFont typeface="Noto Sans Symbols"/>
              <a:buChar char="❖"/>
            </a:pPr>
            <a:r>
              <a:rPr lang="tr-TR" sz="3600">
                <a:solidFill>
                  <a:schemeClr val="lt1"/>
                </a:solidFill>
                <a:latin typeface="Calibri"/>
                <a:ea typeface="Calibri"/>
                <a:cs typeface="Calibri"/>
                <a:sym typeface="Calibri"/>
              </a:rPr>
              <a:t>Hz. Davut (as)</a:t>
            </a:r>
            <a:endParaRPr sz="3600">
              <a:solidFill>
                <a:schemeClr val="lt1"/>
              </a:solidFill>
              <a:latin typeface="Calibri"/>
              <a:ea typeface="Calibri"/>
              <a:cs typeface="Calibri"/>
              <a:sym typeface="Calibri"/>
            </a:endParaRPr>
          </a:p>
        </p:txBody>
      </p:sp>
      <p:sp>
        <p:nvSpPr>
          <p:cNvPr id="1354" name="Google Shape;1354;p19"/>
          <p:cNvSpPr/>
          <p:nvPr/>
        </p:nvSpPr>
        <p:spPr>
          <a:xfrm rot="10800000">
            <a:off x="2197108" y="3478279"/>
            <a:ext cx="4820099" cy="2570728"/>
          </a:xfrm>
          <a:custGeom>
            <a:rect b="b" l="l" r="r" t="t"/>
            <a:pathLst>
              <a:path extrusionOk="0" h="656456" w="1512168">
                <a:moveTo>
                  <a:pt x="0" y="0"/>
                </a:moveTo>
                <a:lnTo>
                  <a:pt x="1512168" y="0"/>
                </a:lnTo>
                <a:lnTo>
                  <a:pt x="1512168" y="440432"/>
                </a:lnTo>
                <a:lnTo>
                  <a:pt x="881378" y="440432"/>
                </a:lnTo>
                <a:lnTo>
                  <a:pt x="756084" y="656456"/>
                </a:lnTo>
                <a:lnTo>
                  <a:pt x="630790" y="440432"/>
                </a:lnTo>
                <a:lnTo>
                  <a:pt x="0" y="440432"/>
                </a:lnTo>
                <a:close/>
              </a:path>
            </a:pathLst>
          </a:custGeom>
          <a:solidFill>
            <a:srgbClr val="8DA9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3F3F3F"/>
              </a:solidFill>
              <a:latin typeface="Calibri"/>
              <a:ea typeface="Calibri"/>
              <a:cs typeface="Calibri"/>
              <a:sym typeface="Calibri"/>
            </a:endParaRPr>
          </a:p>
        </p:txBody>
      </p:sp>
      <p:sp>
        <p:nvSpPr>
          <p:cNvPr id="1355" name="Google Shape;1355;p19"/>
          <p:cNvSpPr txBox="1"/>
          <p:nvPr/>
        </p:nvSpPr>
        <p:spPr>
          <a:xfrm>
            <a:off x="2197107" y="4479348"/>
            <a:ext cx="4899498"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3200">
                <a:solidFill>
                  <a:schemeClr val="dk1"/>
                </a:solidFill>
                <a:latin typeface="Calibri"/>
                <a:ea typeface="Calibri"/>
                <a:cs typeface="Calibri"/>
                <a:sym typeface="Calibri"/>
              </a:rPr>
              <a:t>Verilen isimleri daha önce duydunuz mu? Size neleri hatırlatmaktalar?</a:t>
            </a:r>
            <a:endParaRPr/>
          </a:p>
        </p:txBody>
      </p:sp>
      <p:pic>
        <p:nvPicPr>
          <p:cNvPr id="1356" name="Google Shape;1356;p19"/>
          <p:cNvPicPr preferRelativeResize="0"/>
          <p:nvPr/>
        </p:nvPicPr>
        <p:blipFill rotWithShape="1">
          <a:blip r:embed="rId4">
            <a:alphaModFix/>
          </a:blip>
          <a:srcRect b="0" l="0" r="0" t="0"/>
          <a:stretch/>
        </p:blipFill>
        <p:spPr>
          <a:xfrm>
            <a:off x="7455467" y="328840"/>
            <a:ext cx="4648200" cy="57201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7"/>
                                        </p:tgtEl>
                                        <p:attrNameLst>
                                          <p:attrName>style.visibility</p:attrName>
                                        </p:attrNameLst>
                                      </p:cBhvr>
                                      <p:to>
                                        <p:strVal val="visible"/>
                                      </p:to>
                                    </p:set>
                                    <p:animEffect filter="fade" transition="in">
                                      <p:cBhvr>
                                        <p:cTn dur="500"/>
                                        <p:tgtEl>
                                          <p:spTgt spid="134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52"/>
                                        </p:tgtEl>
                                        <p:attrNameLst>
                                          <p:attrName>style.visibility</p:attrName>
                                        </p:attrNameLst>
                                      </p:cBhvr>
                                      <p:to>
                                        <p:strVal val="visible"/>
                                      </p:to>
                                    </p:set>
                                    <p:animEffect filter="fade" transition="in">
                                      <p:cBhvr>
                                        <p:cTn dur="500"/>
                                        <p:tgtEl>
                                          <p:spTgt spid="1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4"/>
                                        </p:tgtEl>
                                        <p:attrNameLst>
                                          <p:attrName>style.visibility</p:attrName>
                                        </p:attrNameLst>
                                      </p:cBhvr>
                                      <p:to>
                                        <p:strVal val="visible"/>
                                      </p:to>
                                    </p:set>
                                    <p:animEffect filter="fade" transition="in">
                                      <p:cBhvr>
                                        <p:cTn dur="500"/>
                                        <p:tgtEl>
                                          <p:spTgt spid="135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55"/>
                                        </p:tgtEl>
                                        <p:attrNameLst>
                                          <p:attrName>style.visibility</p:attrName>
                                        </p:attrNameLst>
                                      </p:cBhvr>
                                      <p:to>
                                        <p:strVal val="visible"/>
                                      </p:to>
                                    </p:set>
                                    <p:animEffect filter="fade" transition="in">
                                      <p:cBhvr>
                                        <p:cTn dur="500"/>
                                        <p:tgtEl>
                                          <p:spTgt spid="135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53"/>
                                        </p:tgtEl>
                                        <p:attrNameLst>
                                          <p:attrName>style.visibility</p:attrName>
                                        </p:attrNameLst>
                                      </p:cBhvr>
                                      <p:to>
                                        <p:strVal val="visible"/>
                                      </p:to>
                                    </p:set>
                                    <p:animEffect filter="fade" transition="in">
                                      <p:cBhvr>
                                        <p:cTn dur="500"/>
                                        <p:tgtEl>
                                          <p:spTgt spid="135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356"/>
                                        </p:tgtEl>
                                        <p:attrNameLst>
                                          <p:attrName>style.visibility</p:attrName>
                                        </p:attrNameLst>
                                      </p:cBhvr>
                                      <p:to>
                                        <p:strVal val="visible"/>
                                      </p:to>
                                    </p:set>
                                    <p:animEffect filter="fade" transition="in">
                                      <p:cBhvr>
                                        <p:cTn dur="500"/>
                                        <p:tgtEl>
                                          <p:spTgt spid="1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8" name="Shape 938"/>
        <p:cNvGrpSpPr/>
        <p:nvPr/>
      </p:nvGrpSpPr>
      <p:grpSpPr>
        <a:xfrm>
          <a:off x="0" y="0"/>
          <a:ext cx="0" cy="0"/>
          <a:chOff x="0" y="0"/>
          <a:chExt cx="0" cy="0"/>
        </a:xfrm>
      </p:grpSpPr>
      <p:sp>
        <p:nvSpPr>
          <p:cNvPr id="939" name="Google Shape;939;p2"/>
          <p:cNvSpPr/>
          <p:nvPr/>
        </p:nvSpPr>
        <p:spPr>
          <a:xfrm flipH="1" rot="10800000">
            <a:off x="283135" y="393799"/>
            <a:ext cx="8131278" cy="1060106"/>
          </a:xfrm>
          <a:custGeom>
            <a:rect b="b" l="l" r="r" t="t"/>
            <a:pathLst>
              <a:path extrusionOk="0" h="1640113" w="5457371">
                <a:moveTo>
                  <a:pt x="493489" y="1640113"/>
                </a:moveTo>
                <a:lnTo>
                  <a:pt x="4963882" y="1640113"/>
                </a:lnTo>
                <a:cubicBezTo>
                  <a:pt x="5236428" y="1640113"/>
                  <a:pt x="5457371" y="1419170"/>
                  <a:pt x="5457371" y="1146624"/>
                </a:cubicBezTo>
                <a:lnTo>
                  <a:pt x="5457371" y="827316"/>
                </a:lnTo>
                <a:cubicBezTo>
                  <a:pt x="5457371" y="554770"/>
                  <a:pt x="5236428" y="333827"/>
                  <a:pt x="4963882" y="333827"/>
                </a:cubicBezTo>
                <a:lnTo>
                  <a:pt x="2133600" y="333827"/>
                </a:lnTo>
                <a:lnTo>
                  <a:pt x="1937657" y="0"/>
                </a:lnTo>
                <a:lnTo>
                  <a:pt x="1741714" y="333827"/>
                </a:lnTo>
                <a:lnTo>
                  <a:pt x="493489" y="333827"/>
                </a:lnTo>
                <a:cubicBezTo>
                  <a:pt x="220943" y="333827"/>
                  <a:pt x="0" y="554770"/>
                  <a:pt x="0" y="827316"/>
                </a:cubicBezTo>
                <a:lnTo>
                  <a:pt x="0" y="1146624"/>
                </a:lnTo>
                <a:cubicBezTo>
                  <a:pt x="0" y="1419170"/>
                  <a:pt x="220943" y="1640113"/>
                  <a:pt x="493489" y="1640113"/>
                </a:cubicBezTo>
                <a:close/>
              </a:path>
            </a:pathLst>
          </a:custGeom>
          <a:gradFill>
            <a:gsLst>
              <a:gs pos="0">
                <a:srgbClr val="D030AE"/>
              </a:gs>
              <a:gs pos="100000">
                <a:srgbClr val="8C286F"/>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0" name="Google Shape;940;p2"/>
          <p:cNvSpPr/>
          <p:nvPr/>
        </p:nvSpPr>
        <p:spPr>
          <a:xfrm flipH="1" rot="10800000">
            <a:off x="0" y="393799"/>
            <a:ext cx="8697547" cy="305188"/>
          </a:xfrm>
          <a:custGeom>
            <a:rect b="b" l="l" r="r" t="t"/>
            <a:pathLst>
              <a:path extrusionOk="0" h="366806" w="5219926">
                <a:moveTo>
                  <a:pt x="274522" y="366806"/>
                </a:moveTo>
                <a:lnTo>
                  <a:pt x="4744915" y="366806"/>
                </a:lnTo>
                <a:cubicBezTo>
                  <a:pt x="4949325" y="366806"/>
                  <a:pt x="5124707" y="242526"/>
                  <a:pt x="5199623" y="65405"/>
                </a:cubicBezTo>
                <a:lnTo>
                  <a:pt x="5219926" y="0"/>
                </a:lnTo>
                <a:lnTo>
                  <a:pt x="0" y="283281"/>
                </a:lnTo>
                <a:lnTo>
                  <a:pt x="82434" y="328025"/>
                </a:lnTo>
                <a:cubicBezTo>
                  <a:pt x="141475" y="352997"/>
                  <a:pt x="206386" y="366806"/>
                  <a:pt x="274522" y="366806"/>
                </a:cubicBezTo>
                <a:close/>
              </a:path>
            </a:pathLst>
          </a:custGeom>
          <a:solidFill>
            <a:schemeClr val="lt1">
              <a:alpha val="2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1" name="Google Shape;941;p2"/>
          <p:cNvSpPr/>
          <p:nvPr/>
        </p:nvSpPr>
        <p:spPr>
          <a:xfrm flipH="1" rot="10800000">
            <a:off x="7631809" y="393799"/>
            <a:ext cx="782604" cy="843067"/>
          </a:xfrm>
          <a:custGeom>
            <a:rect b="b" l="l" r="r" t="t"/>
            <a:pathLst>
              <a:path extrusionOk="0" h="1304328" w="641117">
                <a:moveTo>
                  <a:pt x="0" y="1304328"/>
                </a:moveTo>
                <a:lnTo>
                  <a:pt x="147628" y="1304328"/>
                </a:lnTo>
                <a:cubicBezTo>
                  <a:pt x="420174" y="1304328"/>
                  <a:pt x="641117" y="1083385"/>
                  <a:pt x="641117" y="810839"/>
                </a:cubicBezTo>
                <a:lnTo>
                  <a:pt x="641117" y="491531"/>
                </a:lnTo>
                <a:cubicBezTo>
                  <a:pt x="641117" y="253054"/>
                  <a:pt x="471958" y="54084"/>
                  <a:pt x="247083" y="8068"/>
                </a:cubicBezTo>
                <a:lnTo>
                  <a:pt x="167049" y="0"/>
                </a:lnTo>
                <a:close/>
              </a:path>
            </a:pathLst>
          </a:custGeom>
          <a:solidFill>
            <a:schemeClr val="lt1">
              <a:alpha val="1372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2" name="Google Shape;942;p2"/>
          <p:cNvSpPr/>
          <p:nvPr/>
        </p:nvSpPr>
        <p:spPr>
          <a:xfrm flipH="1" rot="10800000">
            <a:off x="2018062" y="1028481"/>
            <a:ext cx="6327525" cy="208385"/>
          </a:xfrm>
          <a:custGeom>
            <a:rect b="b" l="l" r="r" t="t"/>
            <a:pathLst>
              <a:path extrusionOk="0" h="329222" w="3187380">
                <a:moveTo>
                  <a:pt x="3187380" y="329222"/>
                </a:moveTo>
                <a:lnTo>
                  <a:pt x="3178744" y="301401"/>
                </a:lnTo>
                <a:cubicBezTo>
                  <a:pt x="3103829" y="124281"/>
                  <a:pt x="2928446" y="0"/>
                  <a:pt x="2724036" y="0"/>
                </a:cubicBezTo>
                <a:lnTo>
                  <a:pt x="0" y="0"/>
                </a:lnTo>
                <a:close/>
              </a:path>
            </a:pathLst>
          </a:custGeom>
          <a:solidFill>
            <a:schemeClr val="lt1">
              <a:alpha val="2392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mart Phone" id="943" name="Google Shape;943;p2"/>
          <p:cNvPicPr preferRelativeResize="0"/>
          <p:nvPr/>
        </p:nvPicPr>
        <p:blipFill rotWithShape="1">
          <a:blip r:embed="rId3">
            <a:alphaModFix/>
          </a:blip>
          <a:srcRect b="0" l="0" r="0" t="0"/>
          <a:stretch/>
        </p:blipFill>
        <p:spPr>
          <a:xfrm>
            <a:off x="7803387" y="698987"/>
            <a:ext cx="439448" cy="232690"/>
          </a:xfrm>
          <a:prstGeom prst="rect">
            <a:avLst/>
          </a:prstGeom>
          <a:noFill/>
          <a:ln>
            <a:noFill/>
          </a:ln>
        </p:spPr>
      </p:pic>
      <p:sp>
        <p:nvSpPr>
          <p:cNvPr id="944" name="Google Shape;944;p2"/>
          <p:cNvSpPr txBox="1"/>
          <p:nvPr/>
        </p:nvSpPr>
        <p:spPr>
          <a:xfrm>
            <a:off x="760670" y="496558"/>
            <a:ext cx="564035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3600">
                <a:solidFill>
                  <a:schemeClr val="lt1"/>
                </a:solidFill>
                <a:latin typeface="Calibri"/>
                <a:ea typeface="Calibri"/>
                <a:cs typeface="Calibri"/>
                <a:sym typeface="Calibri"/>
              </a:rPr>
              <a:t>4.2.1. İslam’ın İnanç Esasları</a:t>
            </a:r>
            <a:endParaRPr sz="6000">
              <a:solidFill>
                <a:schemeClr val="lt1"/>
              </a:solidFill>
              <a:latin typeface="Roboto"/>
              <a:ea typeface="Roboto"/>
              <a:cs typeface="Roboto"/>
              <a:sym typeface="Roboto"/>
            </a:endParaRPr>
          </a:p>
        </p:txBody>
      </p:sp>
      <p:sp>
        <p:nvSpPr>
          <p:cNvPr id="945" name="Google Shape;945;p2"/>
          <p:cNvSpPr/>
          <p:nvPr/>
        </p:nvSpPr>
        <p:spPr>
          <a:xfrm>
            <a:off x="292390" y="3609754"/>
            <a:ext cx="1141677" cy="1430123"/>
          </a:xfrm>
          <a:custGeom>
            <a:rect b="b" l="l" r="r" t="t"/>
            <a:pathLst>
              <a:path extrusionOk="0" h="21600" w="21600">
                <a:moveTo>
                  <a:pt x="18358" y="0"/>
                </a:moveTo>
                <a:lnTo>
                  <a:pt x="3250" y="0"/>
                </a:lnTo>
                <a:cubicBezTo>
                  <a:pt x="1455" y="0"/>
                  <a:pt x="0" y="1162"/>
                  <a:pt x="0" y="2595"/>
                </a:cubicBezTo>
                <a:lnTo>
                  <a:pt x="0" y="19011"/>
                </a:lnTo>
                <a:cubicBezTo>
                  <a:pt x="4" y="20442"/>
                  <a:pt x="1458" y="21600"/>
                  <a:pt x="3250" y="21600"/>
                </a:cubicBezTo>
                <a:lnTo>
                  <a:pt x="18358" y="21600"/>
                </a:lnTo>
                <a:cubicBezTo>
                  <a:pt x="20147" y="21596"/>
                  <a:pt x="21596" y="20439"/>
                  <a:pt x="21600" y="19011"/>
                </a:cubicBezTo>
                <a:lnTo>
                  <a:pt x="21600" y="2589"/>
                </a:lnTo>
                <a:cubicBezTo>
                  <a:pt x="21596" y="1161"/>
                  <a:pt x="20147" y="4"/>
                  <a:pt x="18358" y="0"/>
                </a:cubicBezTo>
                <a:close/>
                <a:moveTo>
                  <a:pt x="19489" y="19011"/>
                </a:moveTo>
                <a:cubicBezTo>
                  <a:pt x="19478" y="19506"/>
                  <a:pt x="18978" y="19905"/>
                  <a:pt x="18358" y="19914"/>
                </a:cubicBezTo>
                <a:lnTo>
                  <a:pt x="3250" y="19914"/>
                </a:lnTo>
                <a:cubicBezTo>
                  <a:pt x="2630" y="19906"/>
                  <a:pt x="2129" y="19506"/>
                  <a:pt x="2120" y="19011"/>
                </a:cubicBezTo>
                <a:lnTo>
                  <a:pt x="2120" y="2589"/>
                </a:lnTo>
                <a:cubicBezTo>
                  <a:pt x="2129" y="2094"/>
                  <a:pt x="2630" y="1694"/>
                  <a:pt x="3250" y="1686"/>
                </a:cubicBezTo>
                <a:lnTo>
                  <a:pt x="18358" y="1686"/>
                </a:lnTo>
                <a:cubicBezTo>
                  <a:pt x="18979" y="1694"/>
                  <a:pt x="19479" y="2094"/>
                  <a:pt x="19489" y="2589"/>
                </a:cubicBezTo>
                <a:close/>
              </a:path>
            </a:pathLst>
          </a:custGeom>
          <a:gradFill>
            <a:gsLst>
              <a:gs pos="0">
                <a:srgbClr val="FF3847"/>
              </a:gs>
              <a:gs pos="22846">
                <a:srgbClr val="FF3847"/>
              </a:gs>
              <a:gs pos="63342">
                <a:srgbClr val="FF7D25"/>
              </a:gs>
              <a:gs pos="100000">
                <a:srgbClr val="FFC203"/>
              </a:gs>
            </a:gsLst>
            <a:lin ang="2089255" scaled="0"/>
          </a:gradFill>
          <a:ln>
            <a:noFill/>
          </a:ln>
        </p:spPr>
        <p:txBody>
          <a:bodyPr anchorCtr="0" anchor="ctr" bIns="45700" lIns="45700" spcFirstLastPara="1" rIns="45700"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6" name="Google Shape;946;p2"/>
          <p:cNvSpPr/>
          <p:nvPr/>
        </p:nvSpPr>
        <p:spPr>
          <a:xfrm>
            <a:off x="571691" y="3760222"/>
            <a:ext cx="5803327" cy="1135986"/>
          </a:xfrm>
          <a:custGeom>
            <a:rect b="b" l="l" r="r" t="t"/>
            <a:pathLst>
              <a:path extrusionOk="0" h="21600" w="21600">
                <a:moveTo>
                  <a:pt x="1174" y="0"/>
                </a:moveTo>
                <a:lnTo>
                  <a:pt x="20426" y="0"/>
                </a:lnTo>
                <a:cubicBezTo>
                  <a:pt x="21074" y="0"/>
                  <a:pt x="21600" y="1682"/>
                  <a:pt x="21600" y="3757"/>
                </a:cubicBezTo>
                <a:lnTo>
                  <a:pt x="21600" y="17843"/>
                </a:lnTo>
                <a:cubicBezTo>
                  <a:pt x="21600" y="19918"/>
                  <a:pt x="21074" y="21600"/>
                  <a:pt x="20426" y="21600"/>
                </a:cubicBezTo>
                <a:lnTo>
                  <a:pt x="1174" y="21600"/>
                </a:lnTo>
                <a:cubicBezTo>
                  <a:pt x="526" y="21600"/>
                  <a:pt x="0" y="19917"/>
                  <a:pt x="0" y="17841"/>
                </a:cubicBezTo>
                <a:lnTo>
                  <a:pt x="0" y="3757"/>
                </a:lnTo>
                <a:cubicBezTo>
                  <a:pt x="0" y="1682"/>
                  <a:pt x="526" y="0"/>
                  <a:pt x="1174" y="0"/>
                </a:cubicBezTo>
                <a:cubicBezTo>
                  <a:pt x="1174" y="0"/>
                  <a:pt x="1174" y="0"/>
                  <a:pt x="1174" y="0"/>
                </a:cubicBezTo>
                <a:close/>
              </a:path>
            </a:pathLst>
          </a:custGeom>
          <a:gradFill>
            <a:gsLst>
              <a:gs pos="0">
                <a:srgbClr val="4FACFE"/>
              </a:gs>
              <a:gs pos="22846">
                <a:srgbClr val="4FACFE"/>
              </a:gs>
              <a:gs pos="63342">
                <a:srgbClr val="28CFFE"/>
              </a:gs>
              <a:gs pos="100000">
                <a:srgbClr val="00F2FE"/>
              </a:gs>
            </a:gsLst>
            <a:lin ang="2089255" scaled="0"/>
          </a:gradFill>
          <a:ln>
            <a:noFill/>
          </a:ln>
        </p:spPr>
        <p:txBody>
          <a:bodyPr anchorCtr="0" anchor="ctr" bIns="45700" lIns="45700" spcFirstLastPara="1" rIns="45700" wrap="square" tIns="45700">
            <a:noAutofit/>
          </a:bodyPr>
          <a:lstStyle/>
          <a:p>
            <a:pPr indent="0" lvl="3" marL="1371600" marR="0" rtl="0" algn="ctr">
              <a:spcBef>
                <a:spcPts val="0"/>
              </a:spcBef>
              <a:spcAft>
                <a:spcPts val="0"/>
              </a:spcAft>
              <a:buNone/>
            </a:pPr>
            <a:r>
              <a:rPr b="0" i="0" lang="tr-TR" sz="3200" u="none" cap="none" strike="noStrike">
                <a:solidFill>
                  <a:schemeClr val="dk1"/>
                </a:solidFill>
                <a:latin typeface="Calibri"/>
                <a:ea typeface="Calibri"/>
                <a:cs typeface="Calibri"/>
                <a:sym typeface="Calibri"/>
              </a:rPr>
              <a:t>İmanın şartları hakkında neler biliyorsunuz?</a:t>
            </a:r>
            <a:endParaRPr b="0" i="0" sz="3200" u="none" cap="none" strike="noStrike">
              <a:solidFill>
                <a:schemeClr val="dk1"/>
              </a:solidFill>
              <a:latin typeface="Calibri"/>
              <a:ea typeface="Calibri"/>
              <a:cs typeface="Calibri"/>
              <a:sym typeface="Calibri"/>
            </a:endParaRPr>
          </a:p>
        </p:txBody>
      </p:sp>
      <p:sp>
        <p:nvSpPr>
          <p:cNvPr id="947" name="Google Shape;947;p2"/>
          <p:cNvSpPr/>
          <p:nvPr/>
        </p:nvSpPr>
        <p:spPr>
          <a:xfrm>
            <a:off x="337256" y="3801931"/>
            <a:ext cx="1689215" cy="981922"/>
          </a:xfrm>
          <a:custGeom>
            <a:rect b="b" l="l" r="r" t="t"/>
            <a:pathLst>
              <a:path extrusionOk="0" h="21600" w="21476">
                <a:moveTo>
                  <a:pt x="17015" y="19949"/>
                </a:moveTo>
                <a:cubicBezTo>
                  <a:pt x="16524" y="20857"/>
                  <a:pt x="15534" y="21600"/>
                  <a:pt x="14815" y="21600"/>
                </a:cubicBezTo>
                <a:lnTo>
                  <a:pt x="1308" y="21600"/>
                </a:lnTo>
                <a:cubicBezTo>
                  <a:pt x="586" y="21597"/>
                  <a:pt x="2" y="20586"/>
                  <a:pt x="0" y="19338"/>
                </a:cubicBezTo>
                <a:lnTo>
                  <a:pt x="0" y="2262"/>
                </a:lnTo>
                <a:cubicBezTo>
                  <a:pt x="2" y="1014"/>
                  <a:pt x="586" y="3"/>
                  <a:pt x="1308" y="0"/>
                </a:cubicBezTo>
                <a:lnTo>
                  <a:pt x="14815" y="0"/>
                </a:lnTo>
                <a:cubicBezTo>
                  <a:pt x="15534" y="0"/>
                  <a:pt x="16524" y="738"/>
                  <a:pt x="17022" y="1643"/>
                </a:cubicBezTo>
                <a:lnTo>
                  <a:pt x="21105" y="9086"/>
                </a:lnTo>
                <a:cubicBezTo>
                  <a:pt x="21597" y="10013"/>
                  <a:pt x="21600" y="11438"/>
                  <a:pt x="21111" y="12371"/>
                </a:cubicBezTo>
                <a:close/>
              </a:path>
            </a:pathLst>
          </a:custGeom>
          <a:gradFill>
            <a:gsLst>
              <a:gs pos="0">
                <a:srgbClr val="FF3847"/>
              </a:gs>
              <a:gs pos="22846">
                <a:srgbClr val="FF3847"/>
              </a:gs>
              <a:gs pos="63342">
                <a:srgbClr val="FF7D25"/>
              </a:gs>
              <a:gs pos="100000">
                <a:srgbClr val="FFC203"/>
              </a:gs>
            </a:gsLst>
            <a:lin ang="2089255" scaled="0"/>
          </a:gradFill>
          <a:ln>
            <a:noFill/>
          </a:ln>
        </p:spPr>
        <p:txBody>
          <a:bodyPr anchorCtr="0" anchor="ctr" bIns="45700" lIns="45700" spcFirstLastPara="1" rIns="45700" wrap="square" tIns="45700">
            <a:noAutofit/>
          </a:bodyPr>
          <a:lstStyle/>
          <a:p>
            <a:pPr indent="0" lvl="0" marL="0" marR="0" rtl="0" algn="ctr">
              <a:spcBef>
                <a:spcPts val="0"/>
              </a:spcBef>
              <a:spcAft>
                <a:spcPts val="0"/>
              </a:spcAft>
              <a:buNone/>
            </a:pPr>
            <a:r>
              <a:rPr lang="tr-TR" sz="4400">
                <a:solidFill>
                  <a:schemeClr val="lt1"/>
                </a:solidFill>
                <a:latin typeface="Calibri"/>
                <a:ea typeface="Calibri"/>
                <a:cs typeface="Calibri"/>
                <a:sym typeface="Calibri"/>
              </a:rPr>
              <a:t>1</a:t>
            </a:r>
            <a:endParaRPr sz="4400">
              <a:solidFill>
                <a:schemeClr val="lt1"/>
              </a:solidFill>
              <a:latin typeface="Calibri"/>
              <a:ea typeface="Calibri"/>
              <a:cs typeface="Calibri"/>
              <a:sym typeface="Calibri"/>
            </a:endParaRPr>
          </a:p>
        </p:txBody>
      </p:sp>
      <p:pic>
        <p:nvPicPr>
          <p:cNvPr descr="Picture1.png" id="948" name="Google Shape;948;p2"/>
          <p:cNvPicPr preferRelativeResize="0"/>
          <p:nvPr/>
        </p:nvPicPr>
        <p:blipFill rotWithShape="1">
          <a:blip r:embed="rId4">
            <a:alphaModFix amt="59159"/>
          </a:blip>
          <a:srcRect b="1014" l="0" r="0" t="0"/>
          <a:stretch/>
        </p:blipFill>
        <p:spPr>
          <a:xfrm flipH="1" rot="-5400000">
            <a:off x="942140" y="3938249"/>
            <a:ext cx="76062" cy="1498713"/>
          </a:xfrm>
          <a:prstGeom prst="rect">
            <a:avLst/>
          </a:prstGeom>
          <a:noFill/>
          <a:ln>
            <a:noFill/>
          </a:ln>
        </p:spPr>
      </p:pic>
      <p:pic>
        <p:nvPicPr>
          <p:cNvPr descr="question mark thinking Sticker by Universal Kids" id="949" name="Google Shape;949;p2"/>
          <p:cNvPicPr preferRelativeResize="0"/>
          <p:nvPr/>
        </p:nvPicPr>
        <p:blipFill rotWithShape="1">
          <a:blip r:embed="rId5">
            <a:alphaModFix/>
          </a:blip>
          <a:srcRect b="0" l="0" r="0" t="0"/>
          <a:stretch/>
        </p:blipFill>
        <p:spPr>
          <a:xfrm>
            <a:off x="5810499" y="496558"/>
            <a:ext cx="6729165" cy="67291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949"/>
                                        </p:tgtEl>
                                        <p:attrNameLst>
                                          <p:attrName>style.visibility</p:attrName>
                                        </p:attrNameLst>
                                      </p:cBhvr>
                                      <p:to>
                                        <p:strVal val="visible"/>
                                      </p:to>
                                    </p:set>
                                    <p:anim calcmode="lin" valueType="num">
                                      <p:cBhvr additive="base">
                                        <p:cTn dur="500"/>
                                        <p:tgtEl>
                                          <p:spTgt spid="949"/>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45"/>
                                        </p:tgtEl>
                                        <p:attrNameLst>
                                          <p:attrName>style.visibility</p:attrName>
                                        </p:attrNameLst>
                                      </p:cBhvr>
                                      <p:to>
                                        <p:strVal val="visible"/>
                                      </p:to>
                                    </p:set>
                                    <p:animEffect filter="fade" transition="in">
                                      <p:cBhvr>
                                        <p:cTn dur="500"/>
                                        <p:tgtEl>
                                          <p:spTgt spid="94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47"/>
                                        </p:tgtEl>
                                        <p:attrNameLst>
                                          <p:attrName>style.visibility</p:attrName>
                                        </p:attrNameLst>
                                      </p:cBhvr>
                                      <p:to>
                                        <p:strVal val="visible"/>
                                      </p:to>
                                    </p:set>
                                    <p:animEffect filter="fade" transition="in">
                                      <p:cBhvr>
                                        <p:cTn dur="500"/>
                                        <p:tgtEl>
                                          <p:spTgt spid="94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48"/>
                                        </p:tgtEl>
                                        <p:attrNameLst>
                                          <p:attrName>style.visibility</p:attrName>
                                        </p:attrNameLst>
                                      </p:cBhvr>
                                      <p:to>
                                        <p:strVal val="visible"/>
                                      </p:to>
                                    </p:set>
                                    <p:animEffect filter="fade" transition="in">
                                      <p:cBhvr>
                                        <p:cTn dur="500"/>
                                        <p:tgtEl>
                                          <p:spTgt spid="94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800"/>
                                        <p:tgtEl>
                                          <p:spTgt spid="9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6F9FC"/>
            </a:gs>
            <a:gs pos="74000">
              <a:srgbClr val="BACCD8"/>
            </a:gs>
            <a:gs pos="83000">
              <a:srgbClr val="B1C4D2"/>
            </a:gs>
            <a:gs pos="100000">
              <a:srgbClr val="95AFC0"/>
            </a:gs>
          </a:gsLst>
          <a:path path="circle">
            <a:fillToRect b="50%" l="50%" r="50%" t="50%"/>
          </a:path>
          <a:tileRect/>
        </a:gradFill>
      </p:bgPr>
    </p:bg>
    <p:spTree>
      <p:nvGrpSpPr>
        <p:cNvPr id="1360" name="Shape 1360"/>
        <p:cNvGrpSpPr/>
        <p:nvPr/>
      </p:nvGrpSpPr>
      <p:grpSpPr>
        <a:xfrm>
          <a:off x="0" y="0"/>
          <a:ext cx="0" cy="0"/>
          <a:chOff x="0" y="0"/>
          <a:chExt cx="0" cy="0"/>
        </a:xfrm>
      </p:grpSpPr>
      <p:sp>
        <p:nvSpPr>
          <p:cNvPr id="1361" name="Google Shape;1361;p20"/>
          <p:cNvSpPr txBox="1"/>
          <p:nvPr>
            <p:ph type="title"/>
          </p:nvPr>
        </p:nvSpPr>
        <p:spPr>
          <a:xfrm>
            <a:off x="114300" y="5676900"/>
            <a:ext cx="11912600" cy="614848"/>
          </a:xfrm>
          <a:prstGeom prst="rect">
            <a:avLst/>
          </a:prstGeom>
          <a:solidFill>
            <a:srgbClr val="FFCC9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959"/>
              <a:buFont typeface="Calibri"/>
              <a:buNone/>
            </a:pPr>
            <a:r>
              <a:rPr lang="tr-TR" sz="3959">
                <a:solidFill>
                  <a:schemeClr val="dk1"/>
                </a:solidFill>
                <a:latin typeface="Calibri"/>
                <a:ea typeface="Calibri"/>
                <a:cs typeface="Calibri"/>
                <a:sym typeface="Calibri"/>
              </a:rPr>
              <a:t>Bir sonraki etkinlikler için parçayı güzelce okuyunuz </a:t>
            </a:r>
            <a:endParaRPr sz="3959"/>
          </a:p>
        </p:txBody>
      </p:sp>
      <p:sp>
        <p:nvSpPr>
          <p:cNvPr id="1362" name="Google Shape;1362;p20"/>
          <p:cNvSpPr txBox="1"/>
          <p:nvPr>
            <p:ph idx="1" type="body"/>
          </p:nvPr>
        </p:nvSpPr>
        <p:spPr>
          <a:xfrm>
            <a:off x="114300" y="114300"/>
            <a:ext cx="11912600" cy="5357586"/>
          </a:xfrm>
          <a:prstGeom prst="rect">
            <a:avLst/>
          </a:prstGeom>
          <a:noFill/>
          <a:ln cap="flat" cmpd="sng" w="5715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3200"/>
              <a:buNone/>
            </a:pPr>
            <a:r>
              <a:rPr lang="tr-TR" sz="3200">
                <a:solidFill>
                  <a:schemeClr val="dk1"/>
                </a:solidFill>
                <a:latin typeface="Calibri"/>
                <a:ea typeface="Calibri"/>
                <a:cs typeface="Calibri"/>
                <a:sym typeface="Calibri"/>
              </a:rPr>
              <a:t>Dinimize göre inanmamız gereken </a:t>
            </a:r>
            <a:r>
              <a:rPr b="1" lang="tr-TR" sz="3200">
                <a:solidFill>
                  <a:schemeClr val="dk1"/>
                </a:solidFill>
                <a:latin typeface="Calibri"/>
                <a:ea typeface="Calibri"/>
                <a:cs typeface="Calibri"/>
                <a:sym typeface="Calibri"/>
              </a:rPr>
              <a:t>imanın 6 </a:t>
            </a:r>
            <a:r>
              <a:rPr lang="tr-TR" sz="3200">
                <a:solidFill>
                  <a:schemeClr val="dk1"/>
                </a:solidFill>
                <a:latin typeface="Calibri"/>
                <a:ea typeface="Calibri"/>
                <a:cs typeface="Calibri"/>
                <a:sym typeface="Calibri"/>
              </a:rPr>
              <a:t>şartı vardır. Bu şartlardan biri de peygamberlere inanmaktır. </a:t>
            </a:r>
            <a:r>
              <a:rPr b="1" lang="tr-TR" sz="3200">
                <a:solidFill>
                  <a:schemeClr val="dk1"/>
                </a:solidFill>
                <a:latin typeface="Calibri"/>
                <a:ea typeface="Calibri"/>
                <a:cs typeface="Calibri"/>
                <a:sym typeface="Calibri"/>
              </a:rPr>
              <a:t>Peygamberler,</a:t>
            </a:r>
            <a:r>
              <a:rPr lang="tr-TR" sz="3200">
                <a:solidFill>
                  <a:schemeClr val="dk1"/>
                </a:solidFill>
                <a:latin typeface="Calibri"/>
                <a:ea typeface="Calibri"/>
                <a:cs typeface="Calibri"/>
                <a:sym typeface="Calibri"/>
              </a:rPr>
              <a:t> Allah'ın mesajlarını insanlara ulaştırmakla görevli, insanlar arasından, Allah tarafından seçilen elçi ve rehberlerdir. Bu görevi yerine getiren peygamberler aynı zamanda kendileri de birer mümin olarak hayatlarıyla insanlara örnek olmuşlardır. Peygamberler Allah Teâlâ'nın emir ve yasaklarının biz insanlara ulaştıran örnek  ve önder kişilerdir. Biz Müslümanlar, ilk peygamber olan </a:t>
            </a:r>
            <a:r>
              <a:rPr b="1" lang="tr-TR" sz="3200">
                <a:solidFill>
                  <a:schemeClr val="dk1"/>
                </a:solidFill>
                <a:latin typeface="Calibri"/>
                <a:ea typeface="Calibri"/>
                <a:cs typeface="Calibri"/>
                <a:sym typeface="Calibri"/>
              </a:rPr>
              <a:t>Hz. Âdem’den </a:t>
            </a:r>
            <a:r>
              <a:rPr lang="tr-TR" sz="3200">
                <a:solidFill>
                  <a:schemeClr val="dk1"/>
                </a:solidFill>
                <a:latin typeface="Calibri"/>
                <a:ea typeface="Calibri"/>
                <a:cs typeface="Calibri"/>
                <a:sym typeface="Calibri"/>
              </a:rPr>
              <a:t>(as) son peygamber </a:t>
            </a:r>
            <a:r>
              <a:rPr b="1" lang="tr-TR" sz="3200">
                <a:solidFill>
                  <a:schemeClr val="dk1"/>
                </a:solidFill>
                <a:latin typeface="Calibri"/>
                <a:ea typeface="Calibri"/>
                <a:cs typeface="Calibri"/>
                <a:sym typeface="Calibri"/>
              </a:rPr>
              <a:t>Hz. Muhammed’e </a:t>
            </a:r>
            <a:r>
              <a:rPr lang="tr-TR" sz="3200">
                <a:solidFill>
                  <a:schemeClr val="dk1"/>
                </a:solidFill>
                <a:latin typeface="Calibri"/>
                <a:ea typeface="Calibri"/>
                <a:cs typeface="Calibri"/>
                <a:sym typeface="Calibri"/>
              </a:rPr>
              <a:t>(as) kadar gönderilmiş bütün peygamberlere iman ederiz. Allah, yüzlerce peygamber göndermiş ve biz bunların sayısın tam olarak bilemeyiz. Kur’an-ı Kerim’de isimi geçen peygamber sayısı </a:t>
            </a:r>
            <a:r>
              <a:rPr b="1" lang="tr-TR" sz="3200">
                <a:solidFill>
                  <a:schemeClr val="dk1"/>
                </a:solidFill>
                <a:latin typeface="Calibri"/>
                <a:ea typeface="Calibri"/>
                <a:cs typeface="Calibri"/>
                <a:sym typeface="Calibri"/>
              </a:rPr>
              <a:t>25</a:t>
            </a:r>
            <a:r>
              <a:rPr lang="tr-TR" sz="3200">
                <a:solidFill>
                  <a:schemeClr val="dk1"/>
                </a:solidFill>
                <a:latin typeface="Calibri"/>
                <a:ea typeface="Calibri"/>
                <a:cs typeface="Calibri"/>
                <a:sym typeface="Calibri"/>
              </a:rPr>
              <a:t>’tir. </a:t>
            </a:r>
            <a:endParaRPr sz="3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6" name="Shape 1366"/>
        <p:cNvGrpSpPr/>
        <p:nvPr/>
      </p:nvGrpSpPr>
      <p:grpSpPr>
        <a:xfrm>
          <a:off x="0" y="0"/>
          <a:ext cx="0" cy="0"/>
          <a:chOff x="0" y="0"/>
          <a:chExt cx="0" cy="0"/>
        </a:xfrm>
      </p:grpSpPr>
      <p:sp>
        <p:nvSpPr>
          <p:cNvPr id="1367" name="Google Shape;1367;p21"/>
          <p:cNvSpPr txBox="1"/>
          <p:nvPr>
            <p:ph type="title"/>
          </p:nvPr>
        </p:nvSpPr>
        <p:spPr>
          <a:xfrm>
            <a:off x="3586162" y="398068"/>
            <a:ext cx="5019675" cy="846532"/>
          </a:xfrm>
          <a:prstGeom prst="rect">
            <a:avLst/>
          </a:prstGeom>
          <a:solidFill>
            <a:srgbClr val="1AA688"/>
          </a:solidFill>
          <a:ln>
            <a:noFill/>
          </a:ln>
          <a:effectLst>
            <a:outerShdw blurRad="40000" rotWithShape="0" dir="5400000" dist="20000">
              <a:srgbClr val="000000">
                <a:alpha val="37647"/>
              </a:srgbClr>
            </a:outerShdw>
          </a:effectLst>
        </p:spPr>
        <p:txBody>
          <a:bodyPr anchorCtr="0" anchor="ctr" bIns="60925" lIns="0" spcFirstLastPara="1" rIns="0" wrap="square" tIns="60925">
            <a:noAutofit/>
          </a:bodyPr>
          <a:lstStyle/>
          <a:p>
            <a:pPr indent="0" lvl="0" marL="0" rtl="0" algn="ctr">
              <a:spcBef>
                <a:spcPts val="0"/>
              </a:spcBef>
              <a:spcAft>
                <a:spcPts val="0"/>
              </a:spcAft>
              <a:buClr>
                <a:schemeClr val="lt1"/>
              </a:buClr>
              <a:buSzPts val="4000"/>
              <a:buFont typeface="Calibri"/>
              <a:buNone/>
            </a:pPr>
            <a:r>
              <a:rPr b="1" lang="tr-TR" sz="4000">
                <a:solidFill>
                  <a:schemeClr val="lt1"/>
                </a:solidFill>
                <a:latin typeface="Calibri"/>
                <a:ea typeface="Calibri"/>
                <a:cs typeface="Calibri"/>
                <a:sym typeface="Calibri"/>
              </a:rPr>
              <a:t>Ara değerlendirme</a:t>
            </a:r>
            <a:endParaRPr b="1" sz="4000">
              <a:solidFill>
                <a:schemeClr val="lt1"/>
              </a:solidFill>
            </a:endParaRPr>
          </a:p>
        </p:txBody>
      </p:sp>
      <p:sp>
        <p:nvSpPr>
          <p:cNvPr id="1368" name="Google Shape;1368;p21"/>
          <p:cNvSpPr/>
          <p:nvPr/>
        </p:nvSpPr>
        <p:spPr>
          <a:xfrm>
            <a:off x="11056383" y="2774174"/>
            <a:ext cx="680485" cy="1020727"/>
          </a:xfrm>
          <a:custGeom>
            <a:rect b="b" l="l" r="r" t="t"/>
            <a:pathLst>
              <a:path extrusionOk="0" h="1020727" w="680485">
                <a:moveTo>
                  <a:pt x="0" y="0"/>
                </a:moveTo>
                <a:lnTo>
                  <a:pt x="680485" y="510364"/>
                </a:lnTo>
                <a:lnTo>
                  <a:pt x="0" y="1020727"/>
                </a:lnTo>
                <a:lnTo>
                  <a:pt x="0" y="953082"/>
                </a:lnTo>
                <a:lnTo>
                  <a:pt x="586674" y="517459"/>
                </a:lnTo>
                <a:lnTo>
                  <a:pt x="0" y="73072"/>
                </a:lnTo>
                <a:close/>
              </a:path>
            </a:pathLst>
          </a:custGeom>
          <a:solidFill>
            <a:srgbClr val="1AA6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69" name="Google Shape;1369;p21">
            <a:hlinkClick action="ppaction://hlinkshowjump?jump=nextslide"/>
          </p:cNvPr>
          <p:cNvSpPr/>
          <p:nvPr/>
        </p:nvSpPr>
        <p:spPr>
          <a:xfrm>
            <a:off x="11056382" y="2774173"/>
            <a:ext cx="680485" cy="1020727"/>
          </a:xfrm>
          <a:prstGeom prst="rect">
            <a:avLst/>
          </a:prstGeom>
          <a:gradFill>
            <a:gsLst>
              <a:gs pos="0">
                <a:srgbClr val="FFFFFF">
                  <a:alpha val="0"/>
                </a:srgbClr>
              </a:gs>
              <a:gs pos="29000">
                <a:srgbClr val="FFFFFF">
                  <a:alpha val="0"/>
                </a:srgbClr>
              </a:gs>
              <a:gs pos="100000">
                <a:srgbClr val="A2402C">
                  <a:alpha val="46666"/>
                </a:srgbClr>
              </a:gs>
            </a:gsLst>
            <a:path path="circle">
              <a:fillToRect b="50%" l="50%" r="50%" t="50%"/>
            </a:path>
            <a:tileRect/>
          </a:gradFill>
          <a:ln cap="flat" cmpd="sng" w="25400">
            <a:solidFill>
              <a:srgbClr val="70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370" name="Google Shape;1370;p21"/>
          <p:cNvGrpSpPr/>
          <p:nvPr/>
        </p:nvGrpSpPr>
        <p:grpSpPr>
          <a:xfrm rot="10800000">
            <a:off x="269357" y="2774174"/>
            <a:ext cx="680486" cy="1020728"/>
            <a:chOff x="11056382" y="2774173"/>
            <a:chExt cx="680486" cy="1020728"/>
          </a:xfrm>
        </p:grpSpPr>
        <p:sp>
          <p:nvSpPr>
            <p:cNvPr id="1371" name="Google Shape;1371;p21"/>
            <p:cNvSpPr/>
            <p:nvPr/>
          </p:nvSpPr>
          <p:spPr>
            <a:xfrm>
              <a:off x="11056383" y="2774174"/>
              <a:ext cx="680485" cy="1020727"/>
            </a:xfrm>
            <a:custGeom>
              <a:rect b="b" l="l" r="r" t="t"/>
              <a:pathLst>
                <a:path extrusionOk="0" h="1020727" w="680485">
                  <a:moveTo>
                    <a:pt x="0" y="0"/>
                  </a:moveTo>
                  <a:lnTo>
                    <a:pt x="680485" y="510364"/>
                  </a:lnTo>
                  <a:lnTo>
                    <a:pt x="0" y="1020727"/>
                  </a:lnTo>
                  <a:lnTo>
                    <a:pt x="0" y="953082"/>
                  </a:lnTo>
                  <a:lnTo>
                    <a:pt x="586674" y="517459"/>
                  </a:lnTo>
                  <a:lnTo>
                    <a:pt x="0" y="73072"/>
                  </a:lnTo>
                  <a:close/>
                </a:path>
              </a:pathLst>
            </a:custGeom>
            <a:solidFill>
              <a:srgbClr val="1AA6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72" name="Google Shape;1372;p21"/>
            <p:cNvSpPr/>
            <p:nvPr/>
          </p:nvSpPr>
          <p:spPr>
            <a:xfrm>
              <a:off x="11056382" y="2774173"/>
              <a:ext cx="680485" cy="1020727"/>
            </a:xfrm>
            <a:prstGeom prst="rect">
              <a:avLst/>
            </a:prstGeom>
            <a:gradFill>
              <a:gsLst>
                <a:gs pos="0">
                  <a:srgbClr val="FFFFFF">
                    <a:alpha val="0"/>
                  </a:srgbClr>
                </a:gs>
                <a:gs pos="29000">
                  <a:srgbClr val="FFFFFF">
                    <a:alpha val="0"/>
                  </a:srgbClr>
                </a:gs>
                <a:gs pos="100000">
                  <a:srgbClr val="A2402C">
                    <a:alpha val="46666"/>
                  </a:srgbClr>
                </a:gs>
              </a:gsLst>
              <a:path path="circle">
                <a:fillToRect b="50%" l="50%" r="50%" t="50%"/>
              </a:path>
              <a:tileRect/>
            </a:gradFill>
            <a:ln cap="flat" cmpd="sng" w="25400">
              <a:solidFill>
                <a:srgbClr val="70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1373" name="Google Shape;1373;p21"/>
          <p:cNvSpPr/>
          <p:nvPr/>
        </p:nvSpPr>
        <p:spPr>
          <a:xfrm>
            <a:off x="1854200" y="2211386"/>
            <a:ext cx="8509000" cy="2146300"/>
          </a:xfrm>
          <a:prstGeom prst="rect">
            <a:avLst/>
          </a:prstGeom>
          <a:solidFill>
            <a:srgbClr val="FCEDD2"/>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Dinimize göre inanmamız gereken 6 tane ___________ şartı vardır.</a:t>
            </a:r>
            <a:endParaRPr b="0" i="0" sz="2000" u="none" cap="none" strike="noStrike">
              <a:solidFill>
                <a:srgbClr val="000000"/>
              </a:solidFill>
              <a:latin typeface="Calibri"/>
              <a:ea typeface="Calibri"/>
              <a:cs typeface="Calibri"/>
              <a:sym typeface="Calibri"/>
            </a:endParaRPr>
          </a:p>
        </p:txBody>
      </p:sp>
      <p:sp>
        <p:nvSpPr>
          <p:cNvPr id="1374" name="Google Shape;1374;p21"/>
          <p:cNvSpPr/>
          <p:nvPr/>
        </p:nvSpPr>
        <p:spPr>
          <a:xfrm>
            <a:off x="2159000" y="5689600"/>
            <a:ext cx="1866900" cy="469900"/>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Kur’an’ın</a:t>
            </a:r>
            <a:endParaRPr b="0" i="0" sz="3200" u="none" cap="none" strike="noStrike">
              <a:solidFill>
                <a:srgbClr val="000000"/>
              </a:solidFill>
              <a:latin typeface="Calibri"/>
              <a:ea typeface="Calibri"/>
              <a:cs typeface="Calibri"/>
              <a:sym typeface="Calibri"/>
            </a:endParaRPr>
          </a:p>
        </p:txBody>
      </p:sp>
      <p:sp>
        <p:nvSpPr>
          <p:cNvPr id="1375" name="Google Shape;1375;p21"/>
          <p:cNvSpPr/>
          <p:nvPr/>
        </p:nvSpPr>
        <p:spPr>
          <a:xfrm>
            <a:off x="5181600" y="5689600"/>
            <a:ext cx="1866900" cy="469900"/>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İslam’ın</a:t>
            </a:r>
            <a:endParaRPr b="0" i="0" sz="3200" u="none" cap="none" strike="noStrike">
              <a:solidFill>
                <a:srgbClr val="000000"/>
              </a:solidFill>
              <a:latin typeface="Calibri"/>
              <a:ea typeface="Calibri"/>
              <a:cs typeface="Calibri"/>
              <a:sym typeface="Calibri"/>
            </a:endParaRPr>
          </a:p>
        </p:txBody>
      </p:sp>
      <p:sp>
        <p:nvSpPr>
          <p:cNvPr id="1376" name="Google Shape;1376;p21"/>
          <p:cNvSpPr/>
          <p:nvPr/>
        </p:nvSpPr>
        <p:spPr>
          <a:xfrm>
            <a:off x="8204200" y="5689600"/>
            <a:ext cx="1866900" cy="469900"/>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imanın </a:t>
            </a:r>
            <a:endParaRPr b="0" i="0" sz="3200" u="none" cap="none" strike="noStrike">
              <a:solidFill>
                <a:srgbClr val="000000"/>
              </a:solidFill>
              <a:latin typeface="Calibri"/>
              <a:ea typeface="Calibri"/>
              <a:cs typeface="Calibri"/>
              <a:sym typeface="Calibri"/>
            </a:endParaRPr>
          </a:p>
        </p:txBody>
      </p:sp>
      <p:sp>
        <p:nvSpPr>
          <p:cNvPr id="1377" name="Google Shape;1377;p21"/>
          <p:cNvSpPr/>
          <p:nvPr/>
        </p:nvSpPr>
        <p:spPr>
          <a:xfrm>
            <a:off x="1682750" y="4690271"/>
            <a:ext cx="8826500" cy="473072"/>
          </a:xfrm>
          <a:prstGeom prst="roundRect">
            <a:avLst>
              <a:gd fmla="val 16667" name="adj"/>
            </a:avLst>
          </a:prstGeom>
          <a:solidFill>
            <a:srgbClr val="F9DDA6"/>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Boşluğa hangi kelime gelmelidir?</a:t>
            </a:r>
            <a:endParaRPr b="0" i="0" sz="3200" u="none" cap="none" strike="noStrike">
              <a:solidFill>
                <a:srgbClr val="000000"/>
              </a:solidFill>
              <a:latin typeface="Calibri"/>
              <a:ea typeface="Calibri"/>
              <a:cs typeface="Calibri"/>
              <a:sym typeface="Calibri"/>
            </a:endParaRPr>
          </a:p>
        </p:txBody>
      </p:sp>
      <p:sp>
        <p:nvSpPr>
          <p:cNvPr id="1378" name="Google Shape;1378;p21"/>
          <p:cNvSpPr/>
          <p:nvPr/>
        </p:nvSpPr>
        <p:spPr>
          <a:xfrm>
            <a:off x="2159000" y="5734050"/>
            <a:ext cx="1866900" cy="469900"/>
          </a:xfrm>
          <a:prstGeom prst="rect">
            <a:avLst/>
          </a:prstGeom>
          <a:solidFill>
            <a:srgbClr val="D8806E"/>
          </a:solid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Kur’an’ın</a:t>
            </a:r>
            <a:endParaRPr b="0" i="0" sz="3200" u="none" cap="none" strike="noStrike">
              <a:solidFill>
                <a:srgbClr val="000000"/>
              </a:solidFill>
              <a:latin typeface="Calibri"/>
              <a:ea typeface="Calibri"/>
              <a:cs typeface="Calibri"/>
              <a:sym typeface="Calibri"/>
            </a:endParaRPr>
          </a:p>
        </p:txBody>
      </p:sp>
      <p:sp>
        <p:nvSpPr>
          <p:cNvPr id="1379" name="Google Shape;1379;p21"/>
          <p:cNvSpPr/>
          <p:nvPr/>
        </p:nvSpPr>
        <p:spPr>
          <a:xfrm>
            <a:off x="5181600" y="5689600"/>
            <a:ext cx="1866900" cy="469900"/>
          </a:xfrm>
          <a:prstGeom prst="rect">
            <a:avLst/>
          </a:prstGeom>
          <a:solidFill>
            <a:srgbClr val="D8806E"/>
          </a:solid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İslam’ın</a:t>
            </a:r>
            <a:endParaRPr b="0" i="0" sz="3200" u="none" cap="none" strike="noStrike">
              <a:solidFill>
                <a:srgbClr val="000000"/>
              </a:solidFill>
              <a:latin typeface="Calibri"/>
              <a:ea typeface="Calibri"/>
              <a:cs typeface="Calibri"/>
              <a:sym typeface="Calibri"/>
            </a:endParaRPr>
          </a:p>
        </p:txBody>
      </p:sp>
      <p:sp>
        <p:nvSpPr>
          <p:cNvPr id="1380" name="Google Shape;1380;p21"/>
          <p:cNvSpPr/>
          <p:nvPr/>
        </p:nvSpPr>
        <p:spPr>
          <a:xfrm>
            <a:off x="4197350" y="3284536"/>
            <a:ext cx="1517650" cy="438943"/>
          </a:xfrm>
          <a:prstGeom prst="rect">
            <a:avLst/>
          </a:prstGeom>
          <a:solidFill>
            <a:srgbClr val="FFCC99"/>
          </a:solidFill>
          <a:ln cap="flat" cmpd="sng" w="381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imanın </a:t>
            </a:r>
            <a:endParaRPr b="0" i="0" sz="32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0"/>
                                        </p:tgtEl>
                                        <p:attrNameLst>
                                          <p:attrName>style.visibility</p:attrName>
                                        </p:attrNameLst>
                                      </p:cBhvr>
                                      <p:to>
                                        <p:strVal val="visible"/>
                                      </p:to>
                                    </p:set>
                                    <p:animEffect filter="fade" transition="in">
                                      <p:cBhvr>
                                        <p:cTn dur="500"/>
                                        <p:tgtEl>
                                          <p:spTgt spid="1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9"/>
                                        </p:tgtEl>
                                        <p:attrNameLst>
                                          <p:attrName>style.visibility</p:attrName>
                                        </p:attrNameLst>
                                      </p:cBhvr>
                                      <p:to>
                                        <p:strVal val="visible"/>
                                      </p:to>
                                    </p:set>
                                    <p:animEffect filter="fade" transition="in">
                                      <p:cBhvr>
                                        <p:cTn dur="500"/>
                                        <p:tgtEl>
                                          <p:spTgt spid="1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8"/>
                                        </p:tgtEl>
                                        <p:attrNameLst>
                                          <p:attrName>style.visibility</p:attrName>
                                        </p:attrNameLst>
                                      </p:cBhvr>
                                      <p:to>
                                        <p:strVal val="visible"/>
                                      </p:to>
                                    </p:set>
                                    <p:animEffect filter="fade" transition="in">
                                      <p:cBhvr>
                                        <p:cTn dur="500"/>
                                        <p:tgtEl>
                                          <p:spTgt spid="1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4" name="Shape 1384"/>
        <p:cNvGrpSpPr/>
        <p:nvPr/>
      </p:nvGrpSpPr>
      <p:grpSpPr>
        <a:xfrm>
          <a:off x="0" y="0"/>
          <a:ext cx="0" cy="0"/>
          <a:chOff x="0" y="0"/>
          <a:chExt cx="0" cy="0"/>
        </a:xfrm>
      </p:grpSpPr>
      <p:sp>
        <p:nvSpPr>
          <p:cNvPr id="1385" name="Google Shape;1385;p22"/>
          <p:cNvSpPr txBox="1"/>
          <p:nvPr>
            <p:ph type="title"/>
          </p:nvPr>
        </p:nvSpPr>
        <p:spPr>
          <a:xfrm>
            <a:off x="3586162" y="398068"/>
            <a:ext cx="5019675" cy="846532"/>
          </a:xfrm>
          <a:prstGeom prst="rect">
            <a:avLst/>
          </a:prstGeom>
          <a:solidFill>
            <a:srgbClr val="1AA688"/>
          </a:solidFill>
          <a:ln>
            <a:noFill/>
          </a:ln>
          <a:effectLst>
            <a:outerShdw blurRad="40000" rotWithShape="0" dir="5400000" dist="20000">
              <a:srgbClr val="000000">
                <a:alpha val="37647"/>
              </a:srgbClr>
            </a:outerShdw>
          </a:effectLst>
        </p:spPr>
        <p:txBody>
          <a:bodyPr anchorCtr="0" anchor="ctr" bIns="60925" lIns="0" spcFirstLastPara="1" rIns="0" wrap="square" tIns="60925">
            <a:noAutofit/>
          </a:bodyPr>
          <a:lstStyle/>
          <a:p>
            <a:pPr indent="0" lvl="0" marL="0" rtl="0" algn="ctr">
              <a:spcBef>
                <a:spcPts val="0"/>
              </a:spcBef>
              <a:spcAft>
                <a:spcPts val="0"/>
              </a:spcAft>
              <a:buClr>
                <a:schemeClr val="lt1"/>
              </a:buClr>
              <a:buSzPts val="4000"/>
              <a:buFont typeface="Calibri"/>
              <a:buNone/>
            </a:pPr>
            <a:r>
              <a:rPr b="1" lang="tr-TR" sz="4000">
                <a:solidFill>
                  <a:schemeClr val="lt1"/>
                </a:solidFill>
                <a:latin typeface="Calibri"/>
                <a:ea typeface="Calibri"/>
                <a:cs typeface="Calibri"/>
                <a:sym typeface="Calibri"/>
              </a:rPr>
              <a:t>Ara değerlendirme</a:t>
            </a:r>
            <a:endParaRPr b="1" sz="4000">
              <a:solidFill>
                <a:schemeClr val="lt1"/>
              </a:solidFill>
            </a:endParaRPr>
          </a:p>
        </p:txBody>
      </p:sp>
      <p:sp>
        <p:nvSpPr>
          <p:cNvPr id="1386" name="Google Shape;1386;p22"/>
          <p:cNvSpPr/>
          <p:nvPr/>
        </p:nvSpPr>
        <p:spPr>
          <a:xfrm>
            <a:off x="11056383" y="2774174"/>
            <a:ext cx="680485" cy="1020727"/>
          </a:xfrm>
          <a:custGeom>
            <a:rect b="b" l="l" r="r" t="t"/>
            <a:pathLst>
              <a:path extrusionOk="0" h="1020727" w="680485">
                <a:moveTo>
                  <a:pt x="0" y="0"/>
                </a:moveTo>
                <a:lnTo>
                  <a:pt x="680485" y="510364"/>
                </a:lnTo>
                <a:lnTo>
                  <a:pt x="0" y="1020727"/>
                </a:lnTo>
                <a:lnTo>
                  <a:pt x="0" y="953082"/>
                </a:lnTo>
                <a:lnTo>
                  <a:pt x="586674" y="517459"/>
                </a:lnTo>
                <a:lnTo>
                  <a:pt x="0" y="73072"/>
                </a:lnTo>
                <a:close/>
              </a:path>
            </a:pathLst>
          </a:custGeom>
          <a:solidFill>
            <a:srgbClr val="1AA6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87" name="Google Shape;1387;p22">
            <a:hlinkClick action="ppaction://hlinkshowjump?jump=nextslide"/>
          </p:cNvPr>
          <p:cNvSpPr/>
          <p:nvPr/>
        </p:nvSpPr>
        <p:spPr>
          <a:xfrm>
            <a:off x="11056382" y="2774173"/>
            <a:ext cx="680485" cy="1020727"/>
          </a:xfrm>
          <a:prstGeom prst="rect">
            <a:avLst/>
          </a:prstGeom>
          <a:gradFill>
            <a:gsLst>
              <a:gs pos="0">
                <a:srgbClr val="FFFFFF">
                  <a:alpha val="0"/>
                </a:srgbClr>
              </a:gs>
              <a:gs pos="29000">
                <a:srgbClr val="FFFFFF">
                  <a:alpha val="0"/>
                </a:srgbClr>
              </a:gs>
              <a:gs pos="100000">
                <a:srgbClr val="A2402C">
                  <a:alpha val="46666"/>
                </a:srgbClr>
              </a:gs>
            </a:gsLst>
            <a:path path="circle">
              <a:fillToRect b="50%" l="50%" r="50%" t="50%"/>
            </a:path>
            <a:tileRect/>
          </a:gradFill>
          <a:ln cap="flat" cmpd="sng" w="25400">
            <a:solidFill>
              <a:srgbClr val="70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88" name="Google Shape;1388;p22"/>
          <p:cNvSpPr/>
          <p:nvPr/>
        </p:nvSpPr>
        <p:spPr>
          <a:xfrm rot="10800000">
            <a:off x="269357" y="2774174"/>
            <a:ext cx="680485" cy="1020727"/>
          </a:xfrm>
          <a:custGeom>
            <a:rect b="b" l="l" r="r" t="t"/>
            <a:pathLst>
              <a:path extrusionOk="0" h="1020727" w="680485">
                <a:moveTo>
                  <a:pt x="0" y="0"/>
                </a:moveTo>
                <a:lnTo>
                  <a:pt x="680485" y="510364"/>
                </a:lnTo>
                <a:lnTo>
                  <a:pt x="0" y="1020727"/>
                </a:lnTo>
                <a:lnTo>
                  <a:pt x="0" y="953082"/>
                </a:lnTo>
                <a:lnTo>
                  <a:pt x="586674" y="517459"/>
                </a:lnTo>
                <a:lnTo>
                  <a:pt x="0" y="73072"/>
                </a:lnTo>
                <a:close/>
              </a:path>
            </a:pathLst>
          </a:custGeom>
          <a:solidFill>
            <a:srgbClr val="1AA6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89" name="Google Shape;1389;p22">
            <a:hlinkClick action="ppaction://hlinkshowjump?jump=previousslide"/>
          </p:cNvPr>
          <p:cNvSpPr/>
          <p:nvPr/>
        </p:nvSpPr>
        <p:spPr>
          <a:xfrm rot="10800000">
            <a:off x="269358" y="2774175"/>
            <a:ext cx="680485" cy="1020727"/>
          </a:xfrm>
          <a:prstGeom prst="rect">
            <a:avLst/>
          </a:prstGeom>
          <a:gradFill>
            <a:gsLst>
              <a:gs pos="0">
                <a:srgbClr val="FFFFFF">
                  <a:alpha val="0"/>
                </a:srgbClr>
              </a:gs>
              <a:gs pos="29000">
                <a:srgbClr val="FFFFFF">
                  <a:alpha val="0"/>
                </a:srgbClr>
              </a:gs>
              <a:gs pos="100000">
                <a:srgbClr val="A2402C">
                  <a:alpha val="46666"/>
                </a:srgbClr>
              </a:gs>
            </a:gsLst>
            <a:path path="circle">
              <a:fillToRect b="50%" l="50%" r="50%" t="50%"/>
            </a:path>
            <a:tileRect/>
          </a:gradFill>
          <a:ln cap="flat" cmpd="sng" w="25400">
            <a:solidFill>
              <a:srgbClr val="70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90" name="Google Shape;1390;p22"/>
          <p:cNvSpPr/>
          <p:nvPr/>
        </p:nvSpPr>
        <p:spPr>
          <a:xfrm>
            <a:off x="1854200" y="2211386"/>
            <a:ext cx="8509000" cy="2146300"/>
          </a:xfrm>
          <a:prstGeom prst="rect">
            <a:avLst/>
          </a:prstGeom>
          <a:solidFill>
            <a:srgbClr val="FCEDD2"/>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3600">
                <a:solidFill>
                  <a:schemeClr val="dk1"/>
                </a:solidFill>
                <a:latin typeface="Calibri"/>
                <a:ea typeface="Calibri"/>
                <a:cs typeface="Calibri"/>
                <a:sym typeface="Calibri"/>
              </a:rPr>
              <a:t>Peygamberler Allah Teâlâ'nın emir ve yasaklarının biz insanlara ulaştıran örnek  ve önder kişilerdir.</a:t>
            </a:r>
            <a:endParaRPr b="0" i="0" sz="2400" u="none" cap="none" strike="noStrike">
              <a:solidFill>
                <a:schemeClr val="dk1"/>
              </a:solidFill>
              <a:latin typeface="Calibri"/>
              <a:ea typeface="Calibri"/>
              <a:cs typeface="Calibri"/>
              <a:sym typeface="Calibri"/>
            </a:endParaRPr>
          </a:p>
        </p:txBody>
      </p:sp>
      <p:sp>
        <p:nvSpPr>
          <p:cNvPr id="1391" name="Google Shape;1391;p22"/>
          <p:cNvSpPr/>
          <p:nvPr/>
        </p:nvSpPr>
        <p:spPr>
          <a:xfrm>
            <a:off x="2997200" y="5754640"/>
            <a:ext cx="1866900" cy="469900"/>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Doğru</a:t>
            </a:r>
            <a:endParaRPr b="0" i="0" sz="3200" u="none" cap="none" strike="noStrike">
              <a:solidFill>
                <a:srgbClr val="000000"/>
              </a:solidFill>
              <a:latin typeface="Calibri"/>
              <a:ea typeface="Calibri"/>
              <a:cs typeface="Calibri"/>
              <a:sym typeface="Calibri"/>
            </a:endParaRPr>
          </a:p>
        </p:txBody>
      </p:sp>
      <p:sp>
        <p:nvSpPr>
          <p:cNvPr id="1392" name="Google Shape;1392;p22"/>
          <p:cNvSpPr/>
          <p:nvPr/>
        </p:nvSpPr>
        <p:spPr>
          <a:xfrm>
            <a:off x="7175500" y="5757040"/>
            <a:ext cx="1866900" cy="469900"/>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Yanlış </a:t>
            </a:r>
            <a:endParaRPr b="0" i="0" sz="3200" u="none" cap="none" strike="noStrike">
              <a:solidFill>
                <a:srgbClr val="000000"/>
              </a:solidFill>
              <a:latin typeface="Calibri"/>
              <a:ea typeface="Calibri"/>
              <a:cs typeface="Calibri"/>
              <a:sym typeface="Calibri"/>
            </a:endParaRPr>
          </a:p>
        </p:txBody>
      </p:sp>
      <p:sp>
        <p:nvSpPr>
          <p:cNvPr id="1393" name="Google Shape;1393;p22"/>
          <p:cNvSpPr/>
          <p:nvPr/>
        </p:nvSpPr>
        <p:spPr>
          <a:xfrm>
            <a:off x="1682750" y="4690271"/>
            <a:ext cx="8826500" cy="473072"/>
          </a:xfrm>
          <a:prstGeom prst="roundRect">
            <a:avLst>
              <a:gd fmla="val 16667" name="adj"/>
            </a:avLst>
          </a:prstGeom>
          <a:solidFill>
            <a:srgbClr val="F9DDA6"/>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Verilen ifade doğru mu yanlış mı?</a:t>
            </a:r>
            <a:endParaRPr b="0" i="0" sz="3200" u="none" cap="none" strike="noStrike">
              <a:solidFill>
                <a:srgbClr val="000000"/>
              </a:solidFill>
              <a:latin typeface="Calibri"/>
              <a:ea typeface="Calibri"/>
              <a:cs typeface="Calibri"/>
              <a:sym typeface="Calibri"/>
            </a:endParaRPr>
          </a:p>
        </p:txBody>
      </p:sp>
      <p:sp>
        <p:nvSpPr>
          <p:cNvPr id="1394" name="Google Shape;1394;p22"/>
          <p:cNvSpPr/>
          <p:nvPr/>
        </p:nvSpPr>
        <p:spPr>
          <a:xfrm>
            <a:off x="2997200" y="5754640"/>
            <a:ext cx="1866900" cy="469900"/>
          </a:xfrm>
          <a:prstGeom prst="rect">
            <a:avLst/>
          </a:prstGeom>
          <a:solidFill>
            <a:srgbClr val="D8806E"/>
          </a:solid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Doğru</a:t>
            </a:r>
            <a:endParaRPr b="0" i="0" sz="3200" u="none" cap="none" strike="noStrike">
              <a:solidFill>
                <a:srgbClr val="000000"/>
              </a:solidFill>
              <a:latin typeface="Calibri"/>
              <a:ea typeface="Calibri"/>
              <a:cs typeface="Calibri"/>
              <a:sym typeface="Calibri"/>
            </a:endParaRPr>
          </a:p>
        </p:txBody>
      </p:sp>
      <p:sp>
        <p:nvSpPr>
          <p:cNvPr id="1395" name="Google Shape;1395;p22"/>
          <p:cNvSpPr/>
          <p:nvPr/>
        </p:nvSpPr>
        <p:spPr>
          <a:xfrm>
            <a:off x="7175500" y="5747090"/>
            <a:ext cx="1873250" cy="485000"/>
          </a:xfrm>
          <a:prstGeom prst="rect">
            <a:avLst/>
          </a:prstGeom>
          <a:solidFill>
            <a:srgbClr val="FFCC99"/>
          </a:solidFill>
          <a:ln cap="flat" cmpd="sng" w="381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Yanlış </a:t>
            </a:r>
            <a:endParaRPr b="0" i="0" sz="3200" u="none" cap="none" strike="noStrike">
              <a:solidFill>
                <a:srgbClr val="000000"/>
              </a:solidFill>
              <a:latin typeface="Calibri"/>
              <a:ea typeface="Calibri"/>
              <a:cs typeface="Calibri"/>
              <a:sym typeface="Calibri"/>
            </a:endParaRPr>
          </a:p>
        </p:txBody>
      </p:sp>
      <p:sp>
        <p:nvSpPr>
          <p:cNvPr id="1396" name="Google Shape;1396;p22"/>
          <p:cNvSpPr/>
          <p:nvPr/>
        </p:nvSpPr>
        <p:spPr>
          <a:xfrm>
            <a:off x="8489950" y="3850840"/>
            <a:ext cx="1873250" cy="485000"/>
          </a:xfrm>
          <a:prstGeom prst="rect">
            <a:avLst/>
          </a:prstGeom>
          <a:solidFill>
            <a:srgbClr val="FFCC99"/>
          </a:solidFill>
          <a:ln cap="flat" cmpd="sng" w="381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Yanlış </a:t>
            </a:r>
            <a:endParaRPr b="0" i="0" sz="32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5"/>
                                        </p:tgtEl>
                                        <p:attrNameLst>
                                          <p:attrName>style.visibility</p:attrName>
                                        </p:attrNameLst>
                                      </p:cBhvr>
                                      <p:to>
                                        <p:strVal val="visible"/>
                                      </p:to>
                                    </p:set>
                                    <p:animEffect filter="fade" transition="in">
                                      <p:cBhvr>
                                        <p:cTn dur="500"/>
                                        <p:tgtEl>
                                          <p:spTgt spid="13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96"/>
                                        </p:tgtEl>
                                        <p:attrNameLst>
                                          <p:attrName>style.visibility</p:attrName>
                                        </p:attrNameLst>
                                      </p:cBhvr>
                                      <p:to>
                                        <p:strVal val="visible"/>
                                      </p:to>
                                    </p:set>
                                    <p:animEffect filter="fade" transition="in">
                                      <p:cBhvr>
                                        <p:cTn dur="500"/>
                                        <p:tgtEl>
                                          <p:spTgt spid="1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4"/>
                                        </p:tgtEl>
                                        <p:attrNameLst>
                                          <p:attrName>style.visibility</p:attrName>
                                        </p:attrNameLst>
                                      </p:cBhvr>
                                      <p:to>
                                        <p:strVal val="visible"/>
                                      </p:to>
                                    </p:set>
                                    <p:animEffect filter="fade" transition="in">
                                      <p:cBhvr>
                                        <p:cTn dur="500"/>
                                        <p:tgtEl>
                                          <p:spTgt spid="1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0" name="Shape 1400"/>
        <p:cNvGrpSpPr/>
        <p:nvPr/>
      </p:nvGrpSpPr>
      <p:grpSpPr>
        <a:xfrm>
          <a:off x="0" y="0"/>
          <a:ext cx="0" cy="0"/>
          <a:chOff x="0" y="0"/>
          <a:chExt cx="0" cy="0"/>
        </a:xfrm>
      </p:grpSpPr>
      <p:sp>
        <p:nvSpPr>
          <p:cNvPr id="1401" name="Google Shape;1401;p23"/>
          <p:cNvSpPr/>
          <p:nvPr/>
        </p:nvSpPr>
        <p:spPr>
          <a:xfrm>
            <a:off x="6764817" y="4124546"/>
            <a:ext cx="4972050" cy="2643955"/>
          </a:xfrm>
          <a:prstGeom prst="rect">
            <a:avLst/>
          </a:prstGeom>
          <a:solidFill>
            <a:schemeClr val="lt1"/>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02" name="Google Shape;1402;p23"/>
          <p:cNvSpPr txBox="1"/>
          <p:nvPr>
            <p:ph type="title"/>
          </p:nvPr>
        </p:nvSpPr>
        <p:spPr>
          <a:xfrm>
            <a:off x="3586162" y="398068"/>
            <a:ext cx="5019675" cy="846532"/>
          </a:xfrm>
          <a:prstGeom prst="rect">
            <a:avLst/>
          </a:prstGeom>
          <a:solidFill>
            <a:srgbClr val="1AA688"/>
          </a:solidFill>
          <a:ln>
            <a:noFill/>
          </a:ln>
          <a:effectLst>
            <a:outerShdw blurRad="40000" rotWithShape="0" dir="5400000" dist="20000">
              <a:srgbClr val="000000">
                <a:alpha val="37647"/>
              </a:srgbClr>
            </a:outerShdw>
          </a:effectLst>
        </p:spPr>
        <p:txBody>
          <a:bodyPr anchorCtr="0" anchor="ctr" bIns="60925" lIns="0" spcFirstLastPara="1" rIns="0" wrap="square" tIns="60925">
            <a:noAutofit/>
          </a:bodyPr>
          <a:lstStyle/>
          <a:p>
            <a:pPr indent="0" lvl="0" marL="0" rtl="0" algn="ctr">
              <a:spcBef>
                <a:spcPts val="0"/>
              </a:spcBef>
              <a:spcAft>
                <a:spcPts val="0"/>
              </a:spcAft>
              <a:buClr>
                <a:schemeClr val="lt1"/>
              </a:buClr>
              <a:buSzPts val="4000"/>
              <a:buFont typeface="Calibri"/>
              <a:buNone/>
            </a:pPr>
            <a:r>
              <a:rPr b="1" lang="tr-TR" sz="4000">
                <a:solidFill>
                  <a:schemeClr val="lt1"/>
                </a:solidFill>
                <a:latin typeface="Calibri"/>
                <a:ea typeface="Calibri"/>
                <a:cs typeface="Calibri"/>
                <a:sym typeface="Calibri"/>
              </a:rPr>
              <a:t>Ara değerlendirme</a:t>
            </a:r>
            <a:endParaRPr b="1" sz="4000">
              <a:solidFill>
                <a:schemeClr val="lt1"/>
              </a:solidFill>
            </a:endParaRPr>
          </a:p>
        </p:txBody>
      </p:sp>
      <p:sp>
        <p:nvSpPr>
          <p:cNvPr id="1403" name="Google Shape;1403;p23"/>
          <p:cNvSpPr/>
          <p:nvPr/>
        </p:nvSpPr>
        <p:spPr>
          <a:xfrm>
            <a:off x="11056383" y="2774174"/>
            <a:ext cx="680485" cy="1020727"/>
          </a:xfrm>
          <a:custGeom>
            <a:rect b="b" l="l" r="r" t="t"/>
            <a:pathLst>
              <a:path extrusionOk="0" h="1020727" w="680485">
                <a:moveTo>
                  <a:pt x="0" y="0"/>
                </a:moveTo>
                <a:lnTo>
                  <a:pt x="680485" y="510364"/>
                </a:lnTo>
                <a:lnTo>
                  <a:pt x="0" y="1020727"/>
                </a:lnTo>
                <a:lnTo>
                  <a:pt x="0" y="953082"/>
                </a:lnTo>
                <a:lnTo>
                  <a:pt x="586674" y="517459"/>
                </a:lnTo>
                <a:lnTo>
                  <a:pt x="0" y="73072"/>
                </a:lnTo>
                <a:close/>
              </a:path>
            </a:pathLst>
          </a:custGeom>
          <a:solidFill>
            <a:srgbClr val="1AA6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04" name="Google Shape;1404;p23">
            <a:hlinkClick action="ppaction://hlinkshowjump?jump=nextslide"/>
          </p:cNvPr>
          <p:cNvSpPr/>
          <p:nvPr/>
        </p:nvSpPr>
        <p:spPr>
          <a:xfrm>
            <a:off x="11056382" y="2774173"/>
            <a:ext cx="680485" cy="1020727"/>
          </a:xfrm>
          <a:prstGeom prst="rect">
            <a:avLst/>
          </a:prstGeom>
          <a:gradFill>
            <a:gsLst>
              <a:gs pos="0">
                <a:srgbClr val="FFFFFF">
                  <a:alpha val="0"/>
                </a:srgbClr>
              </a:gs>
              <a:gs pos="29000">
                <a:srgbClr val="FFFFFF">
                  <a:alpha val="0"/>
                </a:srgbClr>
              </a:gs>
              <a:gs pos="100000">
                <a:srgbClr val="A2402C">
                  <a:alpha val="46666"/>
                </a:srgbClr>
              </a:gs>
            </a:gsLst>
            <a:path path="circle">
              <a:fillToRect b="50%" l="50%" r="50%" t="50%"/>
            </a:path>
            <a:tileRect/>
          </a:gradFill>
          <a:ln cap="flat" cmpd="sng" w="25400">
            <a:solidFill>
              <a:srgbClr val="70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05" name="Google Shape;1405;p23"/>
          <p:cNvSpPr/>
          <p:nvPr/>
        </p:nvSpPr>
        <p:spPr>
          <a:xfrm rot="10800000">
            <a:off x="269357" y="2774174"/>
            <a:ext cx="680485" cy="1020727"/>
          </a:xfrm>
          <a:custGeom>
            <a:rect b="b" l="l" r="r" t="t"/>
            <a:pathLst>
              <a:path extrusionOk="0" h="1020727" w="680485">
                <a:moveTo>
                  <a:pt x="0" y="0"/>
                </a:moveTo>
                <a:lnTo>
                  <a:pt x="680485" y="510364"/>
                </a:lnTo>
                <a:lnTo>
                  <a:pt x="0" y="1020727"/>
                </a:lnTo>
                <a:lnTo>
                  <a:pt x="0" y="953082"/>
                </a:lnTo>
                <a:lnTo>
                  <a:pt x="586674" y="517459"/>
                </a:lnTo>
                <a:lnTo>
                  <a:pt x="0" y="73072"/>
                </a:lnTo>
                <a:close/>
              </a:path>
            </a:pathLst>
          </a:custGeom>
          <a:solidFill>
            <a:srgbClr val="1AA6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06" name="Google Shape;1406;p23">
            <a:hlinkClick action="ppaction://hlinkshowjump?jump=previousslide"/>
          </p:cNvPr>
          <p:cNvSpPr/>
          <p:nvPr/>
        </p:nvSpPr>
        <p:spPr>
          <a:xfrm rot="10800000">
            <a:off x="269358" y="2774175"/>
            <a:ext cx="680485" cy="1020727"/>
          </a:xfrm>
          <a:prstGeom prst="rect">
            <a:avLst/>
          </a:prstGeom>
          <a:gradFill>
            <a:gsLst>
              <a:gs pos="0">
                <a:srgbClr val="FFFFFF">
                  <a:alpha val="0"/>
                </a:srgbClr>
              </a:gs>
              <a:gs pos="29000">
                <a:srgbClr val="FFFFFF">
                  <a:alpha val="0"/>
                </a:srgbClr>
              </a:gs>
              <a:gs pos="100000">
                <a:srgbClr val="A2402C">
                  <a:alpha val="46666"/>
                </a:srgbClr>
              </a:gs>
            </a:gsLst>
            <a:path path="circle">
              <a:fillToRect b="50%" l="50%" r="50%" t="50%"/>
            </a:path>
            <a:tileRect/>
          </a:gradFill>
          <a:ln cap="flat" cmpd="sng" w="25400">
            <a:solidFill>
              <a:srgbClr val="70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07" name="Google Shape;1407;p23"/>
          <p:cNvSpPr/>
          <p:nvPr/>
        </p:nvSpPr>
        <p:spPr>
          <a:xfrm>
            <a:off x="1854200" y="2211386"/>
            <a:ext cx="8509000" cy="1406910"/>
          </a:xfrm>
          <a:prstGeom prst="rect">
            <a:avLst/>
          </a:prstGeom>
          <a:solidFill>
            <a:srgbClr val="FCEDD2"/>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Parçada geçen özel isimleri İşaretleyiniz</a:t>
            </a:r>
            <a:endParaRPr b="0" i="0" sz="4400" u="none" cap="none" strike="noStrike">
              <a:solidFill>
                <a:srgbClr val="000000"/>
              </a:solidFill>
              <a:latin typeface="Calibri"/>
              <a:ea typeface="Calibri"/>
              <a:cs typeface="Calibri"/>
              <a:sym typeface="Calibri"/>
            </a:endParaRPr>
          </a:p>
        </p:txBody>
      </p:sp>
      <p:sp>
        <p:nvSpPr>
          <p:cNvPr id="1408" name="Google Shape;1408;p23"/>
          <p:cNvSpPr/>
          <p:nvPr/>
        </p:nvSpPr>
        <p:spPr>
          <a:xfrm>
            <a:off x="4003196" y="4829096"/>
            <a:ext cx="1866900" cy="469900"/>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Hz. Zülkifl </a:t>
            </a:r>
            <a:endParaRPr/>
          </a:p>
        </p:txBody>
      </p:sp>
      <p:sp>
        <p:nvSpPr>
          <p:cNvPr id="1409" name="Google Shape;1409;p23"/>
          <p:cNvSpPr/>
          <p:nvPr/>
        </p:nvSpPr>
        <p:spPr>
          <a:xfrm>
            <a:off x="158123" y="4945872"/>
            <a:ext cx="3165620" cy="546675"/>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Hud (as)</a:t>
            </a:r>
            <a:endParaRPr b="0" i="0" sz="2800" u="none" cap="none" strike="noStrike">
              <a:solidFill>
                <a:srgbClr val="000000"/>
              </a:solidFill>
              <a:latin typeface="Calibri"/>
              <a:ea typeface="Calibri"/>
              <a:cs typeface="Calibri"/>
              <a:sym typeface="Calibri"/>
            </a:endParaRPr>
          </a:p>
        </p:txBody>
      </p:sp>
      <p:sp>
        <p:nvSpPr>
          <p:cNvPr id="1410" name="Google Shape;1410;p23"/>
          <p:cNvSpPr/>
          <p:nvPr/>
        </p:nvSpPr>
        <p:spPr>
          <a:xfrm>
            <a:off x="114300" y="4074128"/>
            <a:ext cx="3212509" cy="510954"/>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0" i="0" lang="tr-TR" sz="2400" u="none" cap="none" strike="noStrike">
                <a:solidFill>
                  <a:srgbClr val="000000"/>
                </a:solidFill>
                <a:latin typeface="Calibri"/>
                <a:ea typeface="Calibri"/>
                <a:cs typeface="Calibri"/>
                <a:sym typeface="Calibri"/>
              </a:rPr>
              <a:t>Hz. Muhammed (sav)</a:t>
            </a:r>
            <a:endParaRPr b="0" i="0" sz="2400" u="none" cap="none" strike="noStrike">
              <a:solidFill>
                <a:srgbClr val="000000"/>
              </a:solidFill>
              <a:latin typeface="Calibri"/>
              <a:ea typeface="Calibri"/>
              <a:cs typeface="Calibri"/>
              <a:sym typeface="Calibri"/>
            </a:endParaRPr>
          </a:p>
        </p:txBody>
      </p:sp>
      <p:sp>
        <p:nvSpPr>
          <p:cNvPr id="1411" name="Google Shape;1411;p23"/>
          <p:cNvSpPr/>
          <p:nvPr/>
        </p:nvSpPr>
        <p:spPr>
          <a:xfrm>
            <a:off x="6764817" y="4037441"/>
            <a:ext cx="4972050" cy="770633"/>
          </a:xfrm>
          <a:prstGeom prst="roundRect">
            <a:avLst>
              <a:gd fmla="val 16667" name="adj"/>
            </a:avLst>
          </a:prstGeom>
          <a:solidFill>
            <a:srgbClr val="F9DDA6"/>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Parçada geçen peygamberler</a:t>
            </a:r>
            <a:endParaRPr b="0" i="0" sz="2800" u="none" cap="none" strike="noStrike">
              <a:solidFill>
                <a:srgbClr val="000000"/>
              </a:solidFill>
              <a:latin typeface="Calibri"/>
              <a:ea typeface="Calibri"/>
              <a:cs typeface="Calibri"/>
              <a:sym typeface="Calibri"/>
            </a:endParaRPr>
          </a:p>
        </p:txBody>
      </p:sp>
      <p:sp>
        <p:nvSpPr>
          <p:cNvPr id="1412" name="Google Shape;1412;p23"/>
          <p:cNvSpPr/>
          <p:nvPr/>
        </p:nvSpPr>
        <p:spPr>
          <a:xfrm>
            <a:off x="3586161" y="4818664"/>
            <a:ext cx="2509839" cy="480332"/>
          </a:xfrm>
          <a:prstGeom prst="rect">
            <a:avLst/>
          </a:prstGeom>
          <a:solidFill>
            <a:srgbClr val="D8806E"/>
          </a:solidFill>
          <a:ln cap="flat" cmpd="sng" w="5715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Hz. Zülkifl (as) </a:t>
            </a:r>
            <a:endParaRPr b="0" i="0" sz="3200" u="none" cap="none" strike="noStrike">
              <a:solidFill>
                <a:srgbClr val="000000"/>
              </a:solidFill>
              <a:latin typeface="Calibri"/>
              <a:ea typeface="Calibri"/>
              <a:cs typeface="Calibri"/>
              <a:sym typeface="Calibri"/>
            </a:endParaRPr>
          </a:p>
        </p:txBody>
      </p:sp>
      <p:sp>
        <p:nvSpPr>
          <p:cNvPr id="1413" name="Google Shape;1413;p23"/>
          <p:cNvSpPr/>
          <p:nvPr/>
        </p:nvSpPr>
        <p:spPr>
          <a:xfrm>
            <a:off x="153435" y="4938208"/>
            <a:ext cx="3170308" cy="554339"/>
          </a:xfrm>
          <a:prstGeom prst="rect">
            <a:avLst/>
          </a:prstGeom>
          <a:solidFill>
            <a:srgbClr val="D8806E"/>
          </a:solidFill>
          <a:ln cap="flat" cmpd="sng" w="5715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Hud (as)</a:t>
            </a:r>
            <a:endParaRPr b="0" i="0" sz="2800" u="none" cap="none" strike="noStrike">
              <a:solidFill>
                <a:srgbClr val="000000"/>
              </a:solidFill>
              <a:latin typeface="Calibri"/>
              <a:ea typeface="Calibri"/>
              <a:cs typeface="Calibri"/>
              <a:sym typeface="Calibri"/>
            </a:endParaRPr>
          </a:p>
        </p:txBody>
      </p:sp>
      <p:sp>
        <p:nvSpPr>
          <p:cNvPr id="1414" name="Google Shape;1414;p23"/>
          <p:cNvSpPr/>
          <p:nvPr/>
        </p:nvSpPr>
        <p:spPr>
          <a:xfrm>
            <a:off x="6902300" y="4942382"/>
            <a:ext cx="4337200" cy="550165"/>
          </a:xfrm>
          <a:prstGeom prst="rect">
            <a:avLst/>
          </a:prstGeom>
          <a:solidFill>
            <a:srgbClr val="FFCC99"/>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Hz. Muhammed (sav)</a:t>
            </a:r>
            <a:endParaRPr/>
          </a:p>
        </p:txBody>
      </p:sp>
      <p:sp>
        <p:nvSpPr>
          <p:cNvPr id="1415" name="Google Shape;1415;p23"/>
          <p:cNvSpPr/>
          <p:nvPr/>
        </p:nvSpPr>
        <p:spPr>
          <a:xfrm>
            <a:off x="3586161" y="4074128"/>
            <a:ext cx="2283935" cy="510954"/>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Elyasa  </a:t>
            </a:r>
            <a:endParaRPr/>
          </a:p>
        </p:txBody>
      </p:sp>
      <p:sp>
        <p:nvSpPr>
          <p:cNvPr id="1416" name="Google Shape;1416;p23"/>
          <p:cNvSpPr/>
          <p:nvPr/>
        </p:nvSpPr>
        <p:spPr>
          <a:xfrm>
            <a:off x="3586161" y="4041569"/>
            <a:ext cx="2509839" cy="585132"/>
          </a:xfrm>
          <a:prstGeom prst="rect">
            <a:avLst/>
          </a:prstGeom>
          <a:solidFill>
            <a:srgbClr val="D8806E"/>
          </a:solidFill>
          <a:ln cap="flat" cmpd="sng" w="5715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Elyasa (as)  </a:t>
            </a:r>
            <a:endParaRPr b="0" i="0" sz="2800" u="none" cap="none" strike="noStrike">
              <a:solidFill>
                <a:srgbClr val="000000"/>
              </a:solidFill>
              <a:latin typeface="Calibri"/>
              <a:ea typeface="Calibri"/>
              <a:cs typeface="Calibri"/>
              <a:sym typeface="Calibri"/>
            </a:endParaRPr>
          </a:p>
        </p:txBody>
      </p:sp>
      <p:sp>
        <p:nvSpPr>
          <p:cNvPr id="1417" name="Google Shape;1417;p23"/>
          <p:cNvSpPr/>
          <p:nvPr/>
        </p:nvSpPr>
        <p:spPr>
          <a:xfrm>
            <a:off x="166538" y="5711381"/>
            <a:ext cx="3157205" cy="510954"/>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Adem (as)</a:t>
            </a:r>
            <a:endParaRPr b="0" i="0" sz="2800" u="none" cap="none" strike="noStrike">
              <a:solidFill>
                <a:srgbClr val="000000"/>
              </a:solidFill>
              <a:latin typeface="Calibri"/>
              <a:ea typeface="Calibri"/>
              <a:cs typeface="Calibri"/>
              <a:sym typeface="Calibri"/>
            </a:endParaRPr>
          </a:p>
        </p:txBody>
      </p:sp>
      <p:sp>
        <p:nvSpPr>
          <p:cNvPr id="1418" name="Google Shape;1418;p23"/>
          <p:cNvSpPr/>
          <p:nvPr/>
        </p:nvSpPr>
        <p:spPr>
          <a:xfrm>
            <a:off x="3501544" y="5609646"/>
            <a:ext cx="2283935" cy="510954"/>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Şuayb  </a:t>
            </a:r>
            <a:endParaRPr/>
          </a:p>
        </p:txBody>
      </p:sp>
      <p:sp>
        <p:nvSpPr>
          <p:cNvPr id="1419" name="Google Shape;1419;p23"/>
          <p:cNvSpPr/>
          <p:nvPr/>
        </p:nvSpPr>
        <p:spPr>
          <a:xfrm>
            <a:off x="3501544" y="5593486"/>
            <a:ext cx="2594456" cy="527113"/>
          </a:xfrm>
          <a:prstGeom prst="rect">
            <a:avLst/>
          </a:prstGeom>
          <a:solidFill>
            <a:srgbClr val="D8806E"/>
          </a:solidFill>
          <a:ln cap="flat" cmpd="sng" w="5715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Şuayb (as)  </a:t>
            </a:r>
            <a:endParaRPr b="0" i="0" sz="2800" u="none" cap="none" strike="noStrike">
              <a:solidFill>
                <a:srgbClr val="000000"/>
              </a:solidFill>
              <a:latin typeface="Calibri"/>
              <a:ea typeface="Calibri"/>
              <a:cs typeface="Calibri"/>
              <a:sym typeface="Calibri"/>
            </a:endParaRPr>
          </a:p>
        </p:txBody>
      </p:sp>
      <p:sp>
        <p:nvSpPr>
          <p:cNvPr id="1420" name="Google Shape;1420;p23"/>
          <p:cNvSpPr/>
          <p:nvPr/>
        </p:nvSpPr>
        <p:spPr>
          <a:xfrm>
            <a:off x="6902300" y="5816497"/>
            <a:ext cx="4337200" cy="533503"/>
          </a:xfrm>
          <a:prstGeom prst="rect">
            <a:avLst/>
          </a:prstGeom>
          <a:solidFill>
            <a:srgbClr val="FFCC99"/>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Hz. Adem (as)</a:t>
            </a:r>
            <a:endParaRPr b="0" i="0" sz="2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4"/>
                                        </p:tgtEl>
                                        <p:attrNameLst>
                                          <p:attrName>style.visibility</p:attrName>
                                        </p:attrNameLst>
                                      </p:cBhvr>
                                      <p:to>
                                        <p:strVal val="visible"/>
                                      </p:to>
                                    </p:set>
                                    <p:animEffect filter="fade" transition="in">
                                      <p:cBhvr>
                                        <p:cTn dur="500"/>
                                        <p:tgtEl>
                                          <p:spTgt spid="1414"/>
                                        </p:tgtEl>
                                      </p:cBhvr>
                                    </p:animEffect>
                                  </p:childTnLst>
                                </p:cTn>
                              </p:par>
                              <p:par>
                                <p:cTn fill="hold" nodeType="withEffect" presetClass="exit" presetID="1" presetSubtype="0">
                                  <p:stCondLst>
                                    <p:cond delay="0"/>
                                  </p:stCondLst>
                                  <p:childTnLst>
                                    <p:set>
                                      <p:cBhvr>
                                        <p:cTn dur="1" fill="hold">
                                          <p:stCondLst>
                                            <p:cond delay="1"/>
                                          </p:stCondLst>
                                        </p:cTn>
                                        <p:tgtEl>
                                          <p:spTgt spid="141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3"/>
                                        </p:tgtEl>
                                        <p:attrNameLst>
                                          <p:attrName>style.visibility</p:attrName>
                                        </p:attrNameLst>
                                      </p:cBhvr>
                                      <p:to>
                                        <p:strVal val="visible"/>
                                      </p:to>
                                    </p:set>
                                    <p:animEffect filter="fade" transition="in">
                                      <p:cBhvr>
                                        <p:cTn dur="500"/>
                                        <p:tgtEl>
                                          <p:spTgt spid="1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2"/>
                                        </p:tgtEl>
                                        <p:attrNameLst>
                                          <p:attrName>style.visibility</p:attrName>
                                        </p:attrNameLst>
                                      </p:cBhvr>
                                      <p:to>
                                        <p:strVal val="visible"/>
                                      </p:to>
                                    </p:set>
                                    <p:animEffect filter="fade" transition="in">
                                      <p:cBhvr>
                                        <p:cTn dur="500"/>
                                        <p:tgtEl>
                                          <p:spTgt spid="1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0"/>
                                        </p:tgtEl>
                                        <p:attrNameLst>
                                          <p:attrName>style.visibility</p:attrName>
                                        </p:attrNameLst>
                                      </p:cBhvr>
                                      <p:to>
                                        <p:strVal val="visible"/>
                                      </p:to>
                                    </p:set>
                                    <p:animEffect filter="fade" transition="in">
                                      <p:cBhvr>
                                        <p:cTn dur="500"/>
                                        <p:tgtEl>
                                          <p:spTgt spid="1420"/>
                                        </p:tgtEl>
                                      </p:cBhvr>
                                    </p:animEffect>
                                  </p:childTnLst>
                                </p:cTn>
                              </p:par>
                              <p:par>
                                <p:cTn fill="hold" nodeType="withEffect" presetClass="exit" presetID="1" presetSubtype="0">
                                  <p:stCondLst>
                                    <p:cond delay="0"/>
                                  </p:stCondLst>
                                  <p:childTnLst>
                                    <p:set>
                                      <p:cBhvr>
                                        <p:cTn dur="1" fill="hold">
                                          <p:stCondLst>
                                            <p:cond delay="1"/>
                                          </p:stCondLst>
                                        </p:cTn>
                                        <p:tgtEl>
                                          <p:spTgt spid="14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6"/>
                                        </p:tgtEl>
                                        <p:attrNameLst>
                                          <p:attrName>style.visibility</p:attrName>
                                        </p:attrNameLst>
                                      </p:cBhvr>
                                      <p:to>
                                        <p:strVal val="visible"/>
                                      </p:to>
                                    </p:set>
                                    <p:animEffect filter="fade" transition="in">
                                      <p:cBhvr>
                                        <p:cTn dur="500"/>
                                        <p:tgtEl>
                                          <p:spTgt spid="1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9"/>
                                        </p:tgtEl>
                                        <p:attrNameLst>
                                          <p:attrName>style.visibility</p:attrName>
                                        </p:attrNameLst>
                                      </p:cBhvr>
                                      <p:to>
                                        <p:strVal val="visible"/>
                                      </p:to>
                                    </p:set>
                                    <p:animEffect filter="fade" transition="in">
                                      <p:cBhvr>
                                        <p:cTn dur="500"/>
                                        <p:tgtEl>
                                          <p:spTgt spid="1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4" name="Shape 1424"/>
        <p:cNvGrpSpPr/>
        <p:nvPr/>
      </p:nvGrpSpPr>
      <p:grpSpPr>
        <a:xfrm>
          <a:off x="0" y="0"/>
          <a:ext cx="0" cy="0"/>
          <a:chOff x="0" y="0"/>
          <a:chExt cx="0" cy="0"/>
        </a:xfrm>
      </p:grpSpPr>
      <p:sp>
        <p:nvSpPr>
          <p:cNvPr id="1425" name="Google Shape;1425;p24"/>
          <p:cNvSpPr txBox="1"/>
          <p:nvPr>
            <p:ph type="title"/>
          </p:nvPr>
        </p:nvSpPr>
        <p:spPr>
          <a:xfrm>
            <a:off x="3586162" y="398068"/>
            <a:ext cx="5019675" cy="846532"/>
          </a:xfrm>
          <a:prstGeom prst="rect">
            <a:avLst/>
          </a:prstGeom>
          <a:solidFill>
            <a:srgbClr val="1AA688"/>
          </a:solidFill>
          <a:ln>
            <a:noFill/>
          </a:ln>
          <a:effectLst>
            <a:outerShdw blurRad="40000" rotWithShape="0" dir="5400000" dist="20000">
              <a:srgbClr val="000000">
                <a:alpha val="37647"/>
              </a:srgbClr>
            </a:outerShdw>
          </a:effectLst>
        </p:spPr>
        <p:txBody>
          <a:bodyPr anchorCtr="0" anchor="ctr" bIns="60925" lIns="0" spcFirstLastPara="1" rIns="0" wrap="square" tIns="60925">
            <a:noAutofit/>
          </a:bodyPr>
          <a:lstStyle/>
          <a:p>
            <a:pPr indent="0" lvl="0" marL="0" rtl="0" algn="ctr">
              <a:spcBef>
                <a:spcPts val="0"/>
              </a:spcBef>
              <a:spcAft>
                <a:spcPts val="0"/>
              </a:spcAft>
              <a:buClr>
                <a:schemeClr val="lt1"/>
              </a:buClr>
              <a:buSzPts val="4000"/>
              <a:buFont typeface="Calibri"/>
              <a:buNone/>
            </a:pPr>
            <a:r>
              <a:rPr b="1" lang="tr-TR" sz="4000">
                <a:solidFill>
                  <a:schemeClr val="lt1"/>
                </a:solidFill>
                <a:latin typeface="Calibri"/>
                <a:ea typeface="Calibri"/>
                <a:cs typeface="Calibri"/>
                <a:sym typeface="Calibri"/>
              </a:rPr>
              <a:t>Ara değerlendirme</a:t>
            </a:r>
            <a:endParaRPr b="1" sz="4000">
              <a:solidFill>
                <a:schemeClr val="lt1"/>
              </a:solidFill>
            </a:endParaRPr>
          </a:p>
        </p:txBody>
      </p:sp>
      <p:sp>
        <p:nvSpPr>
          <p:cNvPr id="1426" name="Google Shape;1426;p24"/>
          <p:cNvSpPr/>
          <p:nvPr/>
        </p:nvSpPr>
        <p:spPr>
          <a:xfrm>
            <a:off x="11056383" y="2774174"/>
            <a:ext cx="680485" cy="1020727"/>
          </a:xfrm>
          <a:custGeom>
            <a:rect b="b" l="l" r="r" t="t"/>
            <a:pathLst>
              <a:path extrusionOk="0" h="1020727" w="680485">
                <a:moveTo>
                  <a:pt x="0" y="0"/>
                </a:moveTo>
                <a:lnTo>
                  <a:pt x="680485" y="510364"/>
                </a:lnTo>
                <a:lnTo>
                  <a:pt x="0" y="1020727"/>
                </a:lnTo>
                <a:lnTo>
                  <a:pt x="0" y="953082"/>
                </a:lnTo>
                <a:lnTo>
                  <a:pt x="586674" y="517459"/>
                </a:lnTo>
                <a:lnTo>
                  <a:pt x="0" y="73072"/>
                </a:lnTo>
                <a:close/>
              </a:path>
            </a:pathLst>
          </a:custGeom>
          <a:solidFill>
            <a:srgbClr val="1AA6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27" name="Google Shape;1427;p24">
            <a:hlinkClick action="ppaction://hlinkshowjump?jump=nextslide"/>
          </p:cNvPr>
          <p:cNvSpPr/>
          <p:nvPr/>
        </p:nvSpPr>
        <p:spPr>
          <a:xfrm>
            <a:off x="11056382" y="2774173"/>
            <a:ext cx="680485" cy="1020727"/>
          </a:xfrm>
          <a:prstGeom prst="rect">
            <a:avLst/>
          </a:prstGeom>
          <a:gradFill>
            <a:gsLst>
              <a:gs pos="0">
                <a:srgbClr val="FFFFFF">
                  <a:alpha val="0"/>
                </a:srgbClr>
              </a:gs>
              <a:gs pos="29000">
                <a:srgbClr val="FFFFFF">
                  <a:alpha val="0"/>
                </a:srgbClr>
              </a:gs>
              <a:gs pos="100000">
                <a:srgbClr val="A2402C">
                  <a:alpha val="46666"/>
                </a:srgbClr>
              </a:gs>
            </a:gsLst>
            <a:path path="circle">
              <a:fillToRect b="50%" l="50%" r="50%" t="50%"/>
            </a:path>
            <a:tileRect/>
          </a:gradFill>
          <a:ln cap="flat" cmpd="sng" w="25400">
            <a:solidFill>
              <a:srgbClr val="70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28" name="Google Shape;1428;p24"/>
          <p:cNvSpPr/>
          <p:nvPr/>
        </p:nvSpPr>
        <p:spPr>
          <a:xfrm rot="10800000">
            <a:off x="269357" y="2774174"/>
            <a:ext cx="680485" cy="1020727"/>
          </a:xfrm>
          <a:custGeom>
            <a:rect b="b" l="l" r="r" t="t"/>
            <a:pathLst>
              <a:path extrusionOk="0" h="1020727" w="680485">
                <a:moveTo>
                  <a:pt x="0" y="0"/>
                </a:moveTo>
                <a:lnTo>
                  <a:pt x="680485" y="510364"/>
                </a:lnTo>
                <a:lnTo>
                  <a:pt x="0" y="1020727"/>
                </a:lnTo>
                <a:lnTo>
                  <a:pt x="0" y="953082"/>
                </a:lnTo>
                <a:lnTo>
                  <a:pt x="586674" y="517459"/>
                </a:lnTo>
                <a:lnTo>
                  <a:pt x="0" y="73072"/>
                </a:lnTo>
                <a:close/>
              </a:path>
            </a:pathLst>
          </a:custGeom>
          <a:solidFill>
            <a:srgbClr val="1AA6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29" name="Google Shape;1429;p24">
            <a:hlinkClick action="ppaction://hlinkshowjump?jump=previousslide"/>
          </p:cNvPr>
          <p:cNvSpPr/>
          <p:nvPr/>
        </p:nvSpPr>
        <p:spPr>
          <a:xfrm rot="10800000">
            <a:off x="269358" y="2774175"/>
            <a:ext cx="680485" cy="1020727"/>
          </a:xfrm>
          <a:prstGeom prst="rect">
            <a:avLst/>
          </a:prstGeom>
          <a:gradFill>
            <a:gsLst>
              <a:gs pos="0">
                <a:srgbClr val="FFFFFF">
                  <a:alpha val="0"/>
                </a:srgbClr>
              </a:gs>
              <a:gs pos="29000">
                <a:srgbClr val="FFFFFF">
                  <a:alpha val="0"/>
                </a:srgbClr>
              </a:gs>
              <a:gs pos="100000">
                <a:srgbClr val="A2402C">
                  <a:alpha val="46666"/>
                </a:srgbClr>
              </a:gs>
            </a:gsLst>
            <a:path path="circle">
              <a:fillToRect b="50%" l="50%" r="50%" t="50%"/>
            </a:path>
            <a:tileRect/>
          </a:gradFill>
          <a:ln cap="flat" cmpd="sng" w="25400">
            <a:solidFill>
              <a:srgbClr val="70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30" name="Google Shape;1430;p24"/>
          <p:cNvSpPr/>
          <p:nvPr/>
        </p:nvSpPr>
        <p:spPr>
          <a:xfrm>
            <a:off x="1682750" y="2211386"/>
            <a:ext cx="8826500" cy="2146300"/>
          </a:xfrm>
          <a:prstGeom prst="rect">
            <a:avLst/>
          </a:prstGeom>
          <a:solidFill>
            <a:srgbClr val="FCEDD2"/>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Peygamberler, Allah'ın mesajlarını insanlara ulaştırmakla görevli, insanlar arasından, Allah tarafından seçilen elçi ve rehberlerdir.</a:t>
            </a:r>
            <a:r>
              <a:rPr b="0" i="0" lang="tr-TR" sz="2800" u="none" cap="none" strike="noStrike">
                <a:solidFill>
                  <a:srgbClr val="FFFFFF"/>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sp>
        <p:nvSpPr>
          <p:cNvPr id="1431" name="Google Shape;1431;p24"/>
          <p:cNvSpPr/>
          <p:nvPr/>
        </p:nvSpPr>
        <p:spPr>
          <a:xfrm>
            <a:off x="6896100" y="5607050"/>
            <a:ext cx="1866900" cy="469900"/>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Yanlış</a:t>
            </a:r>
            <a:endParaRPr b="0" i="0" sz="3200" u="none" cap="none" strike="noStrike">
              <a:solidFill>
                <a:srgbClr val="000000"/>
              </a:solidFill>
              <a:latin typeface="Calibri"/>
              <a:ea typeface="Calibri"/>
              <a:cs typeface="Calibri"/>
              <a:sym typeface="Calibri"/>
            </a:endParaRPr>
          </a:p>
        </p:txBody>
      </p:sp>
      <p:sp>
        <p:nvSpPr>
          <p:cNvPr id="1432" name="Google Shape;1432;p24"/>
          <p:cNvSpPr/>
          <p:nvPr/>
        </p:nvSpPr>
        <p:spPr>
          <a:xfrm>
            <a:off x="3073400" y="5607050"/>
            <a:ext cx="1866900" cy="469900"/>
          </a:xfrm>
          <a:prstGeom prst="rect">
            <a:avLst/>
          </a:prstGeom>
          <a:solidFill>
            <a:srgbClr val="FFCC99"/>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Doğru </a:t>
            </a:r>
            <a:endParaRPr b="0" i="0" sz="3200" u="none" cap="none" strike="noStrike">
              <a:solidFill>
                <a:srgbClr val="000000"/>
              </a:solidFill>
              <a:latin typeface="Calibri"/>
              <a:ea typeface="Calibri"/>
              <a:cs typeface="Calibri"/>
              <a:sym typeface="Calibri"/>
            </a:endParaRPr>
          </a:p>
        </p:txBody>
      </p:sp>
      <p:sp>
        <p:nvSpPr>
          <p:cNvPr id="1433" name="Google Shape;1433;p24"/>
          <p:cNvSpPr/>
          <p:nvPr/>
        </p:nvSpPr>
        <p:spPr>
          <a:xfrm>
            <a:off x="1682750" y="4690271"/>
            <a:ext cx="8826500" cy="473072"/>
          </a:xfrm>
          <a:prstGeom prst="roundRect">
            <a:avLst>
              <a:gd fmla="val 16667" name="adj"/>
            </a:avLst>
          </a:prstGeom>
          <a:solidFill>
            <a:srgbClr val="F9DDA6"/>
          </a:solidFill>
          <a:ln cap="flat" cmpd="sng" w="38100">
            <a:solidFill>
              <a:srgbClr val="72D4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Parçaya göre verilen ifade doğru mu yanlış mı?</a:t>
            </a:r>
            <a:endParaRPr b="0" i="0" sz="3200" u="none" cap="none" strike="noStrike">
              <a:solidFill>
                <a:srgbClr val="000000"/>
              </a:solidFill>
              <a:latin typeface="Calibri"/>
              <a:ea typeface="Calibri"/>
              <a:cs typeface="Calibri"/>
              <a:sym typeface="Calibri"/>
            </a:endParaRPr>
          </a:p>
        </p:txBody>
      </p:sp>
      <p:sp>
        <p:nvSpPr>
          <p:cNvPr id="1434" name="Google Shape;1434;p24"/>
          <p:cNvSpPr/>
          <p:nvPr/>
        </p:nvSpPr>
        <p:spPr>
          <a:xfrm>
            <a:off x="6896100" y="5619750"/>
            <a:ext cx="1866900" cy="469900"/>
          </a:xfrm>
          <a:prstGeom prst="rect">
            <a:avLst/>
          </a:prstGeom>
          <a:solidFill>
            <a:srgbClr val="D8806E"/>
          </a:solid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Yanlış</a:t>
            </a:r>
            <a:endParaRPr b="0" i="0" sz="3200" u="none" cap="none" strike="noStrike">
              <a:solidFill>
                <a:srgbClr val="000000"/>
              </a:solidFill>
              <a:latin typeface="Calibri"/>
              <a:ea typeface="Calibri"/>
              <a:cs typeface="Calibri"/>
              <a:sym typeface="Calibri"/>
            </a:endParaRPr>
          </a:p>
        </p:txBody>
      </p:sp>
      <p:sp>
        <p:nvSpPr>
          <p:cNvPr id="1435" name="Google Shape;1435;p24"/>
          <p:cNvSpPr/>
          <p:nvPr/>
        </p:nvSpPr>
        <p:spPr>
          <a:xfrm>
            <a:off x="3067050" y="5604650"/>
            <a:ext cx="1873250" cy="485000"/>
          </a:xfrm>
          <a:prstGeom prst="rect">
            <a:avLst/>
          </a:prstGeom>
          <a:solidFill>
            <a:srgbClr val="FFCC99"/>
          </a:solidFill>
          <a:ln cap="flat" cmpd="sng" w="381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Doğru </a:t>
            </a:r>
            <a:endParaRPr b="0" i="0" sz="3200" u="none" cap="none" strike="noStrike">
              <a:solidFill>
                <a:srgbClr val="000000"/>
              </a:solidFill>
              <a:latin typeface="Calibri"/>
              <a:ea typeface="Calibri"/>
              <a:cs typeface="Calibri"/>
              <a:sym typeface="Calibri"/>
            </a:endParaRPr>
          </a:p>
        </p:txBody>
      </p:sp>
      <p:sp>
        <p:nvSpPr>
          <p:cNvPr id="1436" name="Google Shape;1436;p24"/>
          <p:cNvSpPr/>
          <p:nvPr/>
        </p:nvSpPr>
        <p:spPr>
          <a:xfrm>
            <a:off x="8605837" y="3850840"/>
            <a:ext cx="1873250" cy="485000"/>
          </a:xfrm>
          <a:prstGeom prst="rect">
            <a:avLst/>
          </a:prstGeom>
          <a:solidFill>
            <a:srgbClr val="FFCC99"/>
          </a:solidFill>
          <a:ln cap="flat" cmpd="sng" w="381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0" i="0" lang="tr-TR" sz="3200" u="none" cap="none" strike="noStrike">
                <a:solidFill>
                  <a:srgbClr val="000000"/>
                </a:solidFill>
                <a:latin typeface="Calibri"/>
                <a:ea typeface="Calibri"/>
                <a:cs typeface="Calibri"/>
                <a:sym typeface="Calibri"/>
              </a:rPr>
              <a:t>Doğru </a:t>
            </a:r>
            <a:endParaRPr b="0" i="0" sz="32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5"/>
                                        </p:tgtEl>
                                        <p:attrNameLst>
                                          <p:attrName>style.visibility</p:attrName>
                                        </p:attrNameLst>
                                      </p:cBhvr>
                                      <p:to>
                                        <p:strVal val="visible"/>
                                      </p:to>
                                    </p:set>
                                    <p:animEffect filter="fade" transition="in">
                                      <p:cBhvr>
                                        <p:cTn dur="500"/>
                                        <p:tgtEl>
                                          <p:spTgt spid="14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36"/>
                                        </p:tgtEl>
                                        <p:attrNameLst>
                                          <p:attrName>style.visibility</p:attrName>
                                        </p:attrNameLst>
                                      </p:cBhvr>
                                      <p:to>
                                        <p:strVal val="visible"/>
                                      </p:to>
                                    </p:set>
                                    <p:animEffect filter="fade" transition="in">
                                      <p:cBhvr>
                                        <p:cTn dur="500"/>
                                        <p:tgtEl>
                                          <p:spTgt spid="1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4"/>
                                        </p:tgtEl>
                                        <p:attrNameLst>
                                          <p:attrName>style.visibility</p:attrName>
                                        </p:attrNameLst>
                                      </p:cBhvr>
                                      <p:to>
                                        <p:strVal val="visible"/>
                                      </p:to>
                                    </p:set>
                                    <p:animEffect filter="fade" transition="in">
                                      <p:cBhvr>
                                        <p:cTn dur="500"/>
                                        <p:tgtEl>
                                          <p:spTgt spid="1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100000">
              <a:srgbClr val="D8D8D8"/>
            </a:gs>
          </a:gsLst>
          <a:path path="circle">
            <a:fillToRect b="50%" l="50%" r="50%" t="50%"/>
          </a:path>
          <a:tileRect/>
        </a:gradFill>
      </p:bgPr>
    </p:bg>
    <p:spTree>
      <p:nvGrpSpPr>
        <p:cNvPr id="1440" name="Shape 1440"/>
        <p:cNvGrpSpPr/>
        <p:nvPr/>
      </p:nvGrpSpPr>
      <p:grpSpPr>
        <a:xfrm>
          <a:off x="0" y="0"/>
          <a:ext cx="0" cy="0"/>
          <a:chOff x="0" y="0"/>
          <a:chExt cx="0" cy="0"/>
        </a:xfrm>
      </p:grpSpPr>
      <p:grpSp>
        <p:nvGrpSpPr>
          <p:cNvPr id="1441" name="Google Shape;1441;p25"/>
          <p:cNvGrpSpPr/>
          <p:nvPr/>
        </p:nvGrpSpPr>
        <p:grpSpPr>
          <a:xfrm>
            <a:off x="-206824" y="1332389"/>
            <a:ext cx="1985883" cy="4425963"/>
            <a:chOff x="260462" y="1464035"/>
            <a:chExt cx="1985883" cy="4749045"/>
          </a:xfrm>
        </p:grpSpPr>
        <p:pic>
          <p:nvPicPr>
            <p:cNvPr id="1442" name="Google Shape;1442;p25"/>
            <p:cNvPicPr preferRelativeResize="0"/>
            <p:nvPr/>
          </p:nvPicPr>
          <p:blipFill rotWithShape="1">
            <a:blip r:embed="rId3">
              <a:alphaModFix/>
            </a:blip>
            <a:srcRect b="0" l="0" r="0" t="0"/>
            <a:stretch/>
          </p:blipFill>
          <p:spPr>
            <a:xfrm>
              <a:off x="844143" y="6167361"/>
              <a:ext cx="1402202" cy="45719"/>
            </a:xfrm>
            <a:prstGeom prst="rect">
              <a:avLst/>
            </a:prstGeom>
            <a:noFill/>
            <a:ln>
              <a:noFill/>
            </a:ln>
          </p:spPr>
        </p:pic>
        <p:sp>
          <p:nvSpPr>
            <p:cNvPr id="1443" name="Google Shape;1443;p25"/>
            <p:cNvSpPr/>
            <p:nvPr/>
          </p:nvSpPr>
          <p:spPr>
            <a:xfrm>
              <a:off x="791331" y="1492890"/>
              <a:ext cx="1428423" cy="4675682"/>
            </a:xfrm>
            <a:prstGeom prst="roundRect">
              <a:avLst>
                <a:gd fmla="val 16667" name="adj"/>
              </a:avLst>
            </a:prstGeom>
            <a:gradFill>
              <a:gsLst>
                <a:gs pos="0">
                  <a:srgbClr val="FFFFFF"/>
                </a:gs>
                <a:gs pos="100000">
                  <a:srgbClr val="8B8A0A"/>
                </a:gs>
              </a:gsLst>
              <a:path path="circle">
                <a:fillToRect b="50%" l="50%" r="50%" t="50%"/>
              </a:path>
              <a:tileRect/>
            </a:gradFill>
            <a:ln>
              <a:noFill/>
            </a:ln>
            <a:effectLst>
              <a:reflection blurRad="0" dir="5400000" dist="12700" endA="300" endPos="9000" fadeDir="5400000" kx="0" rotWithShape="0" algn="bl" stA="52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44" name="Google Shape;1444;p25"/>
            <p:cNvSpPr/>
            <p:nvPr/>
          </p:nvSpPr>
          <p:spPr>
            <a:xfrm flipH="1" rot="9130307">
              <a:off x="467286" y="1663713"/>
              <a:ext cx="1145285" cy="1169822"/>
            </a:xfrm>
            <a:custGeom>
              <a:rect b="b" l="l" r="r" t="t"/>
              <a:pathLst>
                <a:path extrusionOk="0" h="2926700" w="1313612">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lt1"/>
            </a:solidFill>
            <a:ln>
              <a:noFill/>
            </a:ln>
            <a:effectLst>
              <a:outerShdw blurRad="292100" sx="91000" rotWithShape="0" algn="tl" dir="2700000" dist="279400" sy="9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45" name="Google Shape;1445;p25"/>
            <p:cNvSpPr txBox="1"/>
            <p:nvPr/>
          </p:nvSpPr>
          <p:spPr>
            <a:xfrm>
              <a:off x="631299" y="1565890"/>
              <a:ext cx="812799" cy="8256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2B2E9"/>
                </a:buClr>
                <a:buSzPts val="4400"/>
                <a:buFont typeface="Open Sans"/>
                <a:buNone/>
              </a:pPr>
              <a:r>
                <a:rPr b="1" i="0" lang="tr-TR" sz="4400" u="none" cap="none" strike="noStrike">
                  <a:solidFill>
                    <a:srgbClr val="02B2E9"/>
                  </a:solidFill>
                  <a:latin typeface="Open Sans"/>
                  <a:ea typeface="Open Sans"/>
                  <a:cs typeface="Open Sans"/>
                  <a:sym typeface="Open Sans"/>
                </a:rPr>
                <a:t>5</a:t>
              </a:r>
              <a:endParaRPr b="1" i="0" sz="4400" u="none" cap="none" strike="noStrike">
                <a:solidFill>
                  <a:srgbClr val="02B2E9"/>
                </a:solidFill>
                <a:latin typeface="Open Sans"/>
                <a:ea typeface="Open Sans"/>
                <a:cs typeface="Open Sans"/>
                <a:sym typeface="Open Sans"/>
              </a:endParaRPr>
            </a:p>
          </p:txBody>
        </p:sp>
      </p:grpSp>
      <p:sp>
        <p:nvSpPr>
          <p:cNvPr id="1446" name="Google Shape;1446;p25"/>
          <p:cNvSpPr/>
          <p:nvPr/>
        </p:nvSpPr>
        <p:spPr>
          <a:xfrm rot="-5400000">
            <a:off x="-503816" y="3174097"/>
            <a:ext cx="3289261"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tr-TR" sz="4400" u="none" strike="noStrike">
                <a:solidFill>
                  <a:schemeClr val="lt1"/>
                </a:solidFill>
                <a:latin typeface="Calibri"/>
                <a:ea typeface="Calibri"/>
                <a:cs typeface="Calibri"/>
                <a:sym typeface="Calibri"/>
              </a:rPr>
              <a:t>Ahirete</a:t>
            </a:r>
            <a:r>
              <a:rPr b="1" i="0" lang="tr-TR" sz="4400" u="none" strike="noStrike">
                <a:solidFill>
                  <a:schemeClr val="lt1"/>
                </a:solidFill>
                <a:latin typeface="Calibri"/>
                <a:ea typeface="Calibri"/>
                <a:cs typeface="Calibri"/>
                <a:sym typeface="Calibri"/>
              </a:rPr>
              <a:t> </a:t>
            </a:r>
            <a:r>
              <a:rPr b="1" i="0" lang="tr-TR" sz="4400" u="none" strike="noStrike">
                <a:solidFill>
                  <a:schemeClr val="lt1"/>
                </a:solidFill>
                <a:latin typeface="Calibri"/>
                <a:ea typeface="Calibri"/>
                <a:cs typeface="Calibri"/>
                <a:sym typeface="Calibri"/>
              </a:rPr>
              <a:t>İman</a:t>
            </a:r>
            <a:endParaRPr sz="4400">
              <a:solidFill>
                <a:schemeClr val="lt1"/>
              </a:solidFill>
              <a:latin typeface="Calibri"/>
              <a:ea typeface="Calibri"/>
              <a:cs typeface="Calibri"/>
              <a:sym typeface="Calibri"/>
            </a:endParaRPr>
          </a:p>
        </p:txBody>
      </p:sp>
      <p:sp>
        <p:nvSpPr>
          <p:cNvPr id="1447" name="Google Shape;1447;p25"/>
          <p:cNvSpPr/>
          <p:nvPr/>
        </p:nvSpPr>
        <p:spPr>
          <a:xfrm>
            <a:off x="2184400" y="1314204"/>
            <a:ext cx="4711700" cy="4401540"/>
          </a:xfrm>
          <a:prstGeom prst="roundRect">
            <a:avLst>
              <a:gd fmla="val 16667" name="adj"/>
            </a:avLst>
          </a:prstGeom>
          <a:solidFill>
            <a:srgbClr val="FFCC99"/>
          </a:solidFill>
          <a:ln cap="flat" cmpd="sng" w="25400">
            <a:solidFill>
              <a:srgbClr val="8786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3600">
                <a:solidFill>
                  <a:schemeClr val="dk1"/>
                </a:solidFill>
                <a:latin typeface="Calibri"/>
                <a:ea typeface="Calibri"/>
                <a:cs typeface="Calibri"/>
                <a:sym typeface="Calibri"/>
              </a:rPr>
              <a:t>İnsanın bu dünyada yaptıklarının karlılığının ölümden sonra bulacağına inanmasıdır.</a:t>
            </a:r>
            <a:endParaRPr sz="3600">
              <a:solidFill>
                <a:schemeClr val="dk1"/>
              </a:solidFill>
              <a:latin typeface="Calibri"/>
              <a:ea typeface="Calibri"/>
              <a:cs typeface="Calibri"/>
              <a:sym typeface="Calibri"/>
            </a:endParaRPr>
          </a:p>
        </p:txBody>
      </p:sp>
      <p:pic>
        <p:nvPicPr>
          <p:cNvPr descr="adalet ile ilgili görsel sonucu" id="1448" name="Google Shape;1448;p25"/>
          <p:cNvPicPr preferRelativeResize="0"/>
          <p:nvPr/>
        </p:nvPicPr>
        <p:blipFill rotWithShape="1">
          <a:blip r:embed="rId4">
            <a:alphaModFix/>
          </a:blip>
          <a:srcRect b="0" l="0" r="0" t="0"/>
          <a:stretch/>
        </p:blipFill>
        <p:spPr>
          <a:xfrm>
            <a:off x="7199841" y="1314203"/>
            <a:ext cx="4890559" cy="43310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41"/>
                                        </p:tgtEl>
                                        <p:attrNameLst>
                                          <p:attrName>style.visibility</p:attrName>
                                        </p:attrNameLst>
                                      </p:cBhvr>
                                      <p:to>
                                        <p:strVal val="visible"/>
                                      </p:to>
                                    </p:set>
                                    <p:animEffect filter="fade" transition="in">
                                      <p:cBhvr>
                                        <p:cTn dur="500"/>
                                        <p:tgtEl>
                                          <p:spTgt spid="144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46"/>
                                        </p:tgtEl>
                                        <p:attrNameLst>
                                          <p:attrName>style.visibility</p:attrName>
                                        </p:attrNameLst>
                                      </p:cBhvr>
                                      <p:to>
                                        <p:strVal val="visible"/>
                                      </p:to>
                                    </p:set>
                                    <p:animEffect filter="fade" transition="in">
                                      <p:cBhvr>
                                        <p:cTn dur="500"/>
                                        <p:tgtEl>
                                          <p:spTgt spid="14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7"/>
                                        </p:tgtEl>
                                        <p:attrNameLst>
                                          <p:attrName>style.visibility</p:attrName>
                                        </p:attrNameLst>
                                      </p:cBhvr>
                                      <p:to>
                                        <p:strVal val="visible"/>
                                      </p:to>
                                    </p:set>
                                    <p:animEffect filter="fade" transition="in">
                                      <p:cBhvr>
                                        <p:cTn dur="500"/>
                                        <p:tgtEl>
                                          <p:spTgt spid="144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48"/>
                                        </p:tgtEl>
                                        <p:attrNameLst>
                                          <p:attrName>style.visibility</p:attrName>
                                        </p:attrNameLst>
                                      </p:cBhvr>
                                      <p:to>
                                        <p:strVal val="visible"/>
                                      </p:to>
                                    </p:set>
                                    <p:animEffect filter="fade" transition="in">
                                      <p:cBhvr>
                                        <p:cTn dur="500"/>
                                        <p:tgtEl>
                                          <p:spTgt spid="1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2" name="Shape 1452"/>
        <p:cNvGrpSpPr/>
        <p:nvPr/>
      </p:nvGrpSpPr>
      <p:grpSpPr>
        <a:xfrm>
          <a:off x="0" y="0"/>
          <a:ext cx="0" cy="0"/>
          <a:chOff x="0" y="0"/>
          <a:chExt cx="0" cy="0"/>
        </a:xfrm>
      </p:grpSpPr>
      <p:grpSp>
        <p:nvGrpSpPr>
          <p:cNvPr id="1453" name="Google Shape;1453;p26"/>
          <p:cNvGrpSpPr/>
          <p:nvPr/>
        </p:nvGrpSpPr>
        <p:grpSpPr>
          <a:xfrm>
            <a:off x="-222137" y="1343721"/>
            <a:ext cx="2143707" cy="4387939"/>
            <a:chOff x="314474" y="1504835"/>
            <a:chExt cx="1931871" cy="4708245"/>
          </a:xfrm>
        </p:grpSpPr>
        <p:pic>
          <p:nvPicPr>
            <p:cNvPr id="1454" name="Google Shape;1454;p26"/>
            <p:cNvPicPr preferRelativeResize="0"/>
            <p:nvPr/>
          </p:nvPicPr>
          <p:blipFill rotWithShape="1">
            <a:blip r:embed="rId3">
              <a:alphaModFix/>
            </a:blip>
            <a:srcRect b="0" l="0" r="0" t="0"/>
            <a:stretch/>
          </p:blipFill>
          <p:spPr>
            <a:xfrm>
              <a:off x="844143" y="6167361"/>
              <a:ext cx="1402202" cy="45719"/>
            </a:xfrm>
            <a:prstGeom prst="rect">
              <a:avLst/>
            </a:prstGeom>
            <a:noFill/>
            <a:ln>
              <a:noFill/>
            </a:ln>
          </p:spPr>
        </p:pic>
        <p:sp>
          <p:nvSpPr>
            <p:cNvPr id="1455" name="Google Shape;1455;p26"/>
            <p:cNvSpPr/>
            <p:nvPr/>
          </p:nvSpPr>
          <p:spPr>
            <a:xfrm>
              <a:off x="791331" y="1504835"/>
              <a:ext cx="1428423" cy="4663738"/>
            </a:xfrm>
            <a:prstGeom prst="roundRect">
              <a:avLst>
                <a:gd fmla="val 16667" name="adj"/>
              </a:avLst>
            </a:prstGeom>
            <a:gradFill>
              <a:gsLst>
                <a:gs pos="0">
                  <a:srgbClr val="BB9B91"/>
                </a:gs>
                <a:gs pos="40000">
                  <a:srgbClr val="BB9B91"/>
                </a:gs>
                <a:gs pos="100000">
                  <a:srgbClr val="003E6D"/>
                </a:gs>
              </a:gsLst>
              <a:path path="circle">
                <a:fillToRect b="50%" l="50%" r="50%" t="50%"/>
              </a:path>
              <a:tileRect/>
            </a:gradFill>
            <a:ln>
              <a:noFill/>
            </a:ln>
            <a:effectLst>
              <a:reflection blurRad="0" dir="5400000" dist="12700" endA="300" endPos="9000" fadeDir="5400000" kx="0" rotWithShape="0" algn="bl" stA="52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56" name="Google Shape;1456;p26"/>
            <p:cNvSpPr/>
            <p:nvPr/>
          </p:nvSpPr>
          <p:spPr>
            <a:xfrm flipH="1" rot="9334618">
              <a:off x="514660" y="1753392"/>
              <a:ext cx="860885" cy="1154631"/>
            </a:xfrm>
            <a:custGeom>
              <a:rect b="b" l="l" r="r" t="t"/>
              <a:pathLst>
                <a:path extrusionOk="0" h="2926700" w="1313612">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lt1"/>
            </a:solidFill>
            <a:ln>
              <a:noFill/>
            </a:ln>
            <a:effectLst>
              <a:outerShdw blurRad="292100" sx="91000" rotWithShape="0" algn="tl" dir="2700000" dist="279400" sy="9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57" name="Google Shape;1457;p26"/>
            <p:cNvSpPr txBox="1"/>
            <p:nvPr/>
          </p:nvSpPr>
          <p:spPr>
            <a:xfrm>
              <a:off x="526633" y="1726268"/>
              <a:ext cx="812799" cy="8256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2B2E9"/>
                </a:buClr>
                <a:buSzPts val="4400"/>
                <a:buFont typeface="Open Sans"/>
                <a:buNone/>
              </a:pPr>
              <a:r>
                <a:rPr b="1" i="0" lang="tr-TR" sz="4400" u="none" cap="none" strike="noStrike">
                  <a:solidFill>
                    <a:srgbClr val="02B2E9"/>
                  </a:solidFill>
                  <a:latin typeface="Open Sans"/>
                  <a:ea typeface="Open Sans"/>
                  <a:cs typeface="Open Sans"/>
                  <a:sym typeface="Open Sans"/>
                </a:rPr>
                <a:t>6</a:t>
              </a:r>
              <a:endParaRPr b="1" i="0" sz="4400" u="none" cap="none" strike="noStrike">
                <a:solidFill>
                  <a:srgbClr val="02B2E9"/>
                </a:solidFill>
                <a:latin typeface="Open Sans"/>
                <a:ea typeface="Open Sans"/>
                <a:cs typeface="Open Sans"/>
                <a:sym typeface="Open Sans"/>
              </a:endParaRPr>
            </a:p>
          </p:txBody>
        </p:sp>
      </p:grpSp>
      <p:sp>
        <p:nvSpPr>
          <p:cNvPr id="1458" name="Google Shape;1458;p26"/>
          <p:cNvSpPr/>
          <p:nvPr/>
        </p:nvSpPr>
        <p:spPr>
          <a:xfrm rot="-5400000">
            <a:off x="-770729" y="2947739"/>
            <a:ext cx="4121293"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tr-TR" sz="4400" u="none" strike="noStrike">
                <a:solidFill>
                  <a:schemeClr val="lt1"/>
                </a:solidFill>
                <a:latin typeface="Calibri"/>
                <a:ea typeface="Calibri"/>
                <a:cs typeface="Calibri"/>
                <a:sym typeface="Calibri"/>
              </a:rPr>
              <a:t>Kader ve</a:t>
            </a:r>
            <a:r>
              <a:rPr b="1" i="0" lang="tr-TR" sz="4400" u="none" strike="noStrike">
                <a:solidFill>
                  <a:schemeClr val="lt1"/>
                </a:solidFill>
                <a:latin typeface="Calibri"/>
                <a:ea typeface="Calibri"/>
                <a:cs typeface="Calibri"/>
                <a:sym typeface="Calibri"/>
              </a:rPr>
              <a:t> Kazaya </a:t>
            </a:r>
            <a:r>
              <a:rPr b="1" i="0" lang="tr-TR" sz="4400" u="none" strike="noStrike">
                <a:solidFill>
                  <a:schemeClr val="lt1"/>
                </a:solidFill>
                <a:latin typeface="Calibri"/>
                <a:ea typeface="Calibri"/>
                <a:cs typeface="Calibri"/>
                <a:sym typeface="Calibri"/>
              </a:rPr>
              <a:t>İman</a:t>
            </a:r>
            <a:endParaRPr sz="4400">
              <a:solidFill>
                <a:schemeClr val="lt1"/>
              </a:solidFill>
              <a:latin typeface="Calibri"/>
              <a:ea typeface="Calibri"/>
              <a:cs typeface="Calibri"/>
              <a:sym typeface="Calibri"/>
            </a:endParaRPr>
          </a:p>
        </p:txBody>
      </p:sp>
      <p:sp>
        <p:nvSpPr>
          <p:cNvPr id="1459" name="Google Shape;1459;p26"/>
          <p:cNvSpPr/>
          <p:nvPr/>
        </p:nvSpPr>
        <p:spPr>
          <a:xfrm>
            <a:off x="2258011" y="1343721"/>
            <a:ext cx="4445000" cy="4345330"/>
          </a:xfrm>
          <a:prstGeom prst="rect">
            <a:avLst/>
          </a:prstGeom>
          <a:solidFill>
            <a:srgbClr val="33CCCC"/>
          </a:solidFill>
          <a:ln cap="flat" cmpd="sng" w="28575">
            <a:solidFill>
              <a:srgbClr val="1348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4000">
                <a:solidFill>
                  <a:schemeClr val="dk1"/>
                </a:solidFill>
                <a:latin typeface="Calibri"/>
                <a:ea typeface="Calibri"/>
                <a:cs typeface="Calibri"/>
                <a:sym typeface="Calibri"/>
              </a:rPr>
              <a:t>Kaza ve kadere iman etmek ne demektir?</a:t>
            </a:r>
            <a:endParaRPr sz="4000">
              <a:solidFill>
                <a:schemeClr val="dk1"/>
              </a:solidFill>
              <a:latin typeface="Calibri"/>
              <a:ea typeface="Calibri"/>
              <a:cs typeface="Calibri"/>
              <a:sym typeface="Calibri"/>
            </a:endParaRPr>
          </a:p>
        </p:txBody>
      </p:sp>
      <p:pic>
        <p:nvPicPr>
          <p:cNvPr descr="question mark gif ile ilgili görsel sonucu" id="1460" name="Google Shape;1460;p26"/>
          <p:cNvPicPr preferRelativeResize="0"/>
          <p:nvPr/>
        </p:nvPicPr>
        <p:blipFill rotWithShape="1">
          <a:blip r:embed="rId4">
            <a:alphaModFix/>
          </a:blip>
          <a:srcRect b="0" l="0" r="0" t="0"/>
          <a:stretch/>
        </p:blipFill>
        <p:spPr>
          <a:xfrm>
            <a:off x="7188785" y="1331020"/>
            <a:ext cx="4829305" cy="43580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53"/>
                                        </p:tgtEl>
                                        <p:attrNameLst>
                                          <p:attrName>style.visibility</p:attrName>
                                        </p:attrNameLst>
                                      </p:cBhvr>
                                      <p:to>
                                        <p:strVal val="visible"/>
                                      </p:to>
                                    </p:set>
                                    <p:animEffect filter="fade" transition="in">
                                      <p:cBhvr>
                                        <p:cTn dur="500"/>
                                        <p:tgtEl>
                                          <p:spTgt spid="145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58"/>
                                        </p:tgtEl>
                                        <p:attrNameLst>
                                          <p:attrName>style.visibility</p:attrName>
                                        </p:attrNameLst>
                                      </p:cBhvr>
                                      <p:to>
                                        <p:strVal val="visible"/>
                                      </p:to>
                                    </p:set>
                                    <p:animEffect filter="fade" transition="in">
                                      <p:cBhvr>
                                        <p:cTn dur="500"/>
                                        <p:tgtEl>
                                          <p:spTgt spid="14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9"/>
                                        </p:tgtEl>
                                        <p:attrNameLst>
                                          <p:attrName>style.visibility</p:attrName>
                                        </p:attrNameLst>
                                      </p:cBhvr>
                                      <p:to>
                                        <p:strVal val="visible"/>
                                      </p:to>
                                    </p:set>
                                    <p:animEffect filter="fade" transition="in">
                                      <p:cBhvr>
                                        <p:cTn dur="500"/>
                                        <p:tgtEl>
                                          <p:spTgt spid="145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60"/>
                                        </p:tgtEl>
                                        <p:attrNameLst>
                                          <p:attrName>style.visibility</p:attrName>
                                        </p:attrNameLst>
                                      </p:cBhvr>
                                      <p:to>
                                        <p:strVal val="visible"/>
                                      </p:to>
                                    </p:set>
                                    <p:animEffect filter="fade" transition="in">
                                      <p:cBhvr>
                                        <p:cTn dur="500"/>
                                        <p:tgtEl>
                                          <p:spTgt spid="1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4" name="Shape 1464"/>
        <p:cNvGrpSpPr/>
        <p:nvPr/>
      </p:nvGrpSpPr>
      <p:grpSpPr>
        <a:xfrm>
          <a:off x="0" y="0"/>
          <a:ext cx="0" cy="0"/>
          <a:chOff x="0" y="0"/>
          <a:chExt cx="0" cy="0"/>
        </a:xfrm>
      </p:grpSpPr>
      <p:sp>
        <p:nvSpPr>
          <p:cNvPr id="1465" name="Google Shape;1465;p27"/>
          <p:cNvSpPr txBox="1"/>
          <p:nvPr/>
        </p:nvSpPr>
        <p:spPr>
          <a:xfrm>
            <a:off x="304800" y="1651811"/>
            <a:ext cx="6489700" cy="4037789"/>
          </a:xfrm>
          <a:prstGeom prst="rect">
            <a:avLst/>
          </a:prstGeom>
          <a:solidFill>
            <a:srgbClr val="FFCC99"/>
          </a:solidFill>
          <a:ln cap="flat" cmpd="sng" w="9525">
            <a:solidFill>
              <a:srgbClr val="00529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3600"/>
              <a:buFont typeface="Calibri"/>
              <a:buNone/>
            </a:pPr>
            <a:r>
              <a:rPr lang="tr-TR" sz="3600">
                <a:solidFill>
                  <a:schemeClr val="dk1"/>
                </a:solidFill>
                <a:latin typeface="Calibri"/>
                <a:ea typeface="Calibri"/>
                <a:cs typeface="Calibri"/>
                <a:sym typeface="Calibri"/>
              </a:rPr>
              <a:t>Her şeyin Allah’ın (c.c.) </a:t>
            </a:r>
            <a:r>
              <a:rPr b="1" lang="tr-TR" sz="3600">
                <a:solidFill>
                  <a:schemeClr val="dk1"/>
                </a:solidFill>
                <a:latin typeface="Calibri"/>
                <a:ea typeface="Calibri"/>
                <a:cs typeface="Calibri"/>
                <a:sym typeface="Calibri"/>
              </a:rPr>
              <a:t>bilgisi ve dilemesi</a:t>
            </a:r>
            <a:r>
              <a:rPr lang="tr-TR" sz="3600">
                <a:solidFill>
                  <a:schemeClr val="dk1"/>
                </a:solidFill>
                <a:latin typeface="Calibri"/>
                <a:ea typeface="Calibri"/>
                <a:cs typeface="Calibri"/>
                <a:sym typeface="Calibri"/>
              </a:rPr>
              <a:t> ile bir </a:t>
            </a:r>
            <a:r>
              <a:rPr b="1" lang="tr-TR" sz="3600">
                <a:solidFill>
                  <a:schemeClr val="dk1"/>
                </a:solidFill>
                <a:latin typeface="Calibri"/>
                <a:ea typeface="Calibri"/>
                <a:cs typeface="Calibri"/>
                <a:sym typeface="Calibri"/>
              </a:rPr>
              <a:t>ölçüye göre </a:t>
            </a:r>
            <a:r>
              <a:rPr lang="tr-TR" sz="3600">
                <a:solidFill>
                  <a:schemeClr val="dk1"/>
                </a:solidFill>
                <a:latin typeface="Calibri"/>
                <a:ea typeface="Calibri"/>
                <a:cs typeface="Calibri"/>
                <a:sym typeface="Calibri"/>
              </a:rPr>
              <a:t>gerçekleştiğine iman etmek.</a:t>
            </a:r>
            <a:endParaRPr sz="3600">
              <a:solidFill>
                <a:schemeClr val="dk1"/>
              </a:solidFill>
              <a:latin typeface="Calibri"/>
              <a:ea typeface="Calibri"/>
              <a:cs typeface="Calibri"/>
              <a:sym typeface="Calibri"/>
            </a:endParaRPr>
          </a:p>
        </p:txBody>
      </p:sp>
      <p:sp>
        <p:nvSpPr>
          <p:cNvPr id="1466" name="Google Shape;1466;p27"/>
          <p:cNvSpPr/>
          <p:nvPr/>
        </p:nvSpPr>
        <p:spPr>
          <a:xfrm>
            <a:off x="590550" y="646423"/>
            <a:ext cx="5918200" cy="1502775"/>
          </a:xfrm>
          <a:prstGeom prst="roundRect">
            <a:avLst>
              <a:gd fmla="val 16667" name="adj"/>
            </a:avLst>
          </a:prstGeom>
          <a:solidFill>
            <a:srgbClr val="EF557B"/>
          </a:solidFill>
          <a:ln cap="flat" cmpd="sng" w="25400">
            <a:solidFill>
              <a:srgbClr val="003E6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4800">
                <a:solidFill>
                  <a:schemeClr val="lt1"/>
                </a:solidFill>
                <a:latin typeface="Calibri"/>
                <a:ea typeface="Calibri"/>
                <a:cs typeface="Calibri"/>
                <a:sym typeface="Calibri"/>
              </a:rPr>
              <a:t>Kaza ve kadere iman</a:t>
            </a:r>
            <a:endParaRPr sz="6000">
              <a:solidFill>
                <a:schemeClr val="lt1"/>
              </a:solidFill>
              <a:latin typeface="Calibri"/>
              <a:ea typeface="Calibri"/>
              <a:cs typeface="Calibri"/>
              <a:sym typeface="Calibri"/>
            </a:endParaRPr>
          </a:p>
        </p:txBody>
      </p:sp>
      <p:pic>
        <p:nvPicPr>
          <p:cNvPr descr="Allah gif ile ilgili görsel sonucu" id="1467" name="Google Shape;1467;p27"/>
          <p:cNvPicPr preferRelativeResize="0"/>
          <p:nvPr/>
        </p:nvPicPr>
        <p:blipFill rotWithShape="1">
          <a:blip r:embed="rId3">
            <a:alphaModFix/>
          </a:blip>
          <a:srcRect b="0" l="0" r="0" t="0"/>
          <a:stretch/>
        </p:blipFill>
        <p:spPr>
          <a:xfrm>
            <a:off x="6958526" y="519424"/>
            <a:ext cx="5040647" cy="52590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466"/>
                                        </p:tgtEl>
                                        <p:attrNameLst>
                                          <p:attrName>style.visibility</p:attrName>
                                        </p:attrNameLst>
                                      </p:cBhvr>
                                      <p:to>
                                        <p:strVal val="visible"/>
                                      </p:to>
                                    </p:set>
                                    <p:animEffect filter="fade" transition="in">
                                      <p:cBhvr>
                                        <p:cTn dur="500"/>
                                        <p:tgtEl>
                                          <p:spTgt spid="1466"/>
                                        </p:tgtEl>
                                      </p:cBhvr>
                                    </p:animEffect>
                                  </p:childTnLst>
                                </p:cTn>
                              </p:par>
                              <p:par>
                                <p:cTn fill="hold" nodeType="withEffect" presetClass="entr" presetID="10" presetSubtype="0">
                                  <p:stCondLst>
                                    <p:cond delay="1000"/>
                                  </p:stCondLst>
                                  <p:childTnLst>
                                    <p:set>
                                      <p:cBhvr>
                                        <p:cTn dur="1" fill="hold">
                                          <p:stCondLst>
                                            <p:cond delay="0"/>
                                          </p:stCondLst>
                                        </p:cTn>
                                        <p:tgtEl>
                                          <p:spTgt spid="1465">
                                            <p:txEl>
                                              <p:pRg end="0" st="0"/>
                                            </p:txEl>
                                          </p:spTgt>
                                        </p:tgtEl>
                                        <p:attrNameLst>
                                          <p:attrName>style.visibility</p:attrName>
                                        </p:attrNameLst>
                                      </p:cBhvr>
                                      <p:to>
                                        <p:strVal val="visible"/>
                                      </p:to>
                                    </p:set>
                                    <p:animEffect filter="fade" transition="in">
                                      <p:cBhvr>
                                        <p:cTn dur="500"/>
                                        <p:tgtEl>
                                          <p:spTgt spid="146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1" name="Shape 1471"/>
        <p:cNvGrpSpPr/>
        <p:nvPr/>
      </p:nvGrpSpPr>
      <p:grpSpPr>
        <a:xfrm>
          <a:off x="0" y="0"/>
          <a:ext cx="0" cy="0"/>
          <a:chOff x="0" y="0"/>
          <a:chExt cx="0" cy="0"/>
        </a:xfrm>
      </p:grpSpPr>
      <p:sp>
        <p:nvSpPr>
          <p:cNvPr id="1472" name="Google Shape;1472;p28"/>
          <p:cNvSpPr txBox="1"/>
          <p:nvPr>
            <p:ph type="title"/>
          </p:nvPr>
        </p:nvSpPr>
        <p:spPr>
          <a:xfrm>
            <a:off x="174171" y="68564"/>
            <a:ext cx="4689928" cy="1164319"/>
          </a:xfrm>
          <a:prstGeom prst="rect">
            <a:avLst/>
          </a:prstGeom>
          <a:solidFill>
            <a:srgbClr val="00999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Calibri"/>
              <a:buNone/>
            </a:pPr>
            <a:r>
              <a:rPr lang="tr-TR" sz="4000">
                <a:solidFill>
                  <a:schemeClr val="lt1"/>
                </a:solidFill>
                <a:latin typeface="Calibri"/>
                <a:ea typeface="Calibri"/>
                <a:cs typeface="Calibri"/>
                <a:sym typeface="Calibri"/>
              </a:rPr>
              <a:t>Kader ve kazaya iman </a:t>
            </a:r>
            <a:endParaRPr sz="4000"/>
          </a:p>
        </p:txBody>
      </p:sp>
      <p:sp>
        <p:nvSpPr>
          <p:cNvPr id="1473" name="Google Shape;1473;p28"/>
          <p:cNvSpPr/>
          <p:nvPr/>
        </p:nvSpPr>
        <p:spPr>
          <a:xfrm>
            <a:off x="4245428" y="1665683"/>
            <a:ext cx="4990473" cy="566057"/>
          </a:xfrm>
          <a:prstGeom prst="rect">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74" name="Google Shape;1474;p28"/>
          <p:cNvSpPr/>
          <p:nvPr/>
        </p:nvSpPr>
        <p:spPr>
          <a:xfrm>
            <a:off x="4245428" y="4123826"/>
            <a:ext cx="4990473" cy="566057"/>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75" name="Google Shape;1475;p28"/>
          <p:cNvSpPr/>
          <p:nvPr/>
        </p:nvSpPr>
        <p:spPr>
          <a:xfrm>
            <a:off x="4245429" y="2489113"/>
            <a:ext cx="4990472" cy="566057"/>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76" name="Google Shape;1476;p28"/>
          <p:cNvSpPr/>
          <p:nvPr/>
        </p:nvSpPr>
        <p:spPr>
          <a:xfrm>
            <a:off x="4245428" y="3289254"/>
            <a:ext cx="4990473" cy="566057"/>
          </a:xfrm>
          <a:prstGeom prst="rect">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77" name="Google Shape;1477;p28"/>
          <p:cNvSpPr/>
          <p:nvPr/>
        </p:nvSpPr>
        <p:spPr>
          <a:xfrm>
            <a:off x="936149" y="1371649"/>
            <a:ext cx="484632" cy="1606481"/>
          </a:xfrm>
          <a:prstGeom prst="downArrow">
            <a:avLst>
              <a:gd fmla="val 50000" name="adj1"/>
              <a:gd fmla="val 50000" name="adj2"/>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1478" name="Google Shape;1478;p28"/>
          <p:cNvCxnSpPr/>
          <p:nvPr/>
        </p:nvCxnSpPr>
        <p:spPr>
          <a:xfrm flipH="1" rot="10800000">
            <a:off x="2068256" y="2087219"/>
            <a:ext cx="2047712" cy="1468688"/>
          </a:xfrm>
          <a:prstGeom prst="straightConnector1">
            <a:avLst/>
          </a:prstGeom>
          <a:noFill/>
          <a:ln cap="flat" cmpd="sng" w="19050">
            <a:solidFill>
              <a:schemeClr val="accent6"/>
            </a:solidFill>
            <a:prstDash val="solid"/>
            <a:miter lim="800000"/>
            <a:headEnd len="sm" w="sm" type="none"/>
            <a:tailEnd len="med" w="med" type="triangle"/>
          </a:ln>
        </p:spPr>
      </p:cxnSp>
      <p:cxnSp>
        <p:nvCxnSpPr>
          <p:cNvPr id="1479" name="Google Shape;1479;p28"/>
          <p:cNvCxnSpPr/>
          <p:nvPr/>
        </p:nvCxnSpPr>
        <p:spPr>
          <a:xfrm flipH="1" rot="10800000">
            <a:off x="2085578" y="2800693"/>
            <a:ext cx="2013068" cy="866166"/>
          </a:xfrm>
          <a:prstGeom prst="straightConnector1">
            <a:avLst/>
          </a:prstGeom>
          <a:noFill/>
          <a:ln cap="flat" cmpd="sng" w="19050">
            <a:solidFill>
              <a:schemeClr val="accent6"/>
            </a:solidFill>
            <a:prstDash val="solid"/>
            <a:miter lim="800000"/>
            <a:headEnd len="sm" w="sm" type="none"/>
            <a:tailEnd len="med" w="med" type="triangle"/>
          </a:ln>
        </p:spPr>
      </p:cxnSp>
      <p:cxnSp>
        <p:nvCxnSpPr>
          <p:cNvPr id="1480" name="Google Shape;1480;p28"/>
          <p:cNvCxnSpPr/>
          <p:nvPr/>
        </p:nvCxnSpPr>
        <p:spPr>
          <a:xfrm>
            <a:off x="2102901" y="3639180"/>
            <a:ext cx="1973944" cy="27679"/>
          </a:xfrm>
          <a:prstGeom prst="straightConnector1">
            <a:avLst/>
          </a:prstGeom>
          <a:noFill/>
          <a:ln cap="flat" cmpd="sng" w="19050">
            <a:solidFill>
              <a:schemeClr val="accent6"/>
            </a:solidFill>
            <a:prstDash val="solid"/>
            <a:miter lim="800000"/>
            <a:headEnd len="sm" w="sm" type="none"/>
            <a:tailEnd len="med" w="med" type="triangle"/>
          </a:ln>
        </p:spPr>
      </p:cxnSp>
      <p:cxnSp>
        <p:nvCxnSpPr>
          <p:cNvPr id="1481" name="Google Shape;1481;p28"/>
          <p:cNvCxnSpPr/>
          <p:nvPr/>
        </p:nvCxnSpPr>
        <p:spPr>
          <a:xfrm>
            <a:off x="2068256" y="3621313"/>
            <a:ext cx="1995745" cy="856355"/>
          </a:xfrm>
          <a:prstGeom prst="straightConnector1">
            <a:avLst/>
          </a:prstGeom>
          <a:noFill/>
          <a:ln cap="flat" cmpd="sng" w="19050">
            <a:solidFill>
              <a:schemeClr val="accent6"/>
            </a:solidFill>
            <a:prstDash val="solid"/>
            <a:miter lim="800000"/>
            <a:headEnd len="sm" w="sm" type="none"/>
            <a:tailEnd len="med" w="med" type="triangle"/>
          </a:ln>
        </p:spPr>
      </p:cxnSp>
      <p:sp>
        <p:nvSpPr>
          <p:cNvPr id="1482" name="Google Shape;1482;p28"/>
          <p:cNvSpPr/>
          <p:nvPr/>
        </p:nvSpPr>
        <p:spPr>
          <a:xfrm>
            <a:off x="3150154" y="5878971"/>
            <a:ext cx="6760030" cy="566057"/>
          </a:xfrm>
          <a:prstGeom prst="rect">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b="0" i="0" lang="tr-TR" sz="3200" u="none" cap="none" strike="noStrike">
                <a:solidFill>
                  <a:srgbClr val="FFFFFF"/>
                </a:solidFill>
                <a:latin typeface="Calibri"/>
                <a:ea typeface="Calibri"/>
                <a:cs typeface="Calibri"/>
                <a:sym typeface="Calibri"/>
              </a:rPr>
              <a:t>Boşlukları uygun bir şekilde doldurunuz </a:t>
            </a:r>
            <a:endParaRPr b="0" i="0" sz="3200" u="none" cap="none" strike="noStrike">
              <a:solidFill>
                <a:srgbClr val="FFFFFF"/>
              </a:solidFill>
              <a:latin typeface="Calibri"/>
              <a:ea typeface="Calibri"/>
              <a:cs typeface="Calibri"/>
              <a:sym typeface="Calibri"/>
            </a:endParaRPr>
          </a:p>
        </p:txBody>
      </p:sp>
      <p:sp>
        <p:nvSpPr>
          <p:cNvPr id="1483" name="Google Shape;1483;p28"/>
          <p:cNvSpPr/>
          <p:nvPr/>
        </p:nvSpPr>
        <p:spPr>
          <a:xfrm>
            <a:off x="6224462" y="4912825"/>
            <a:ext cx="611415" cy="743204"/>
          </a:xfrm>
          <a:prstGeom prst="upArrow">
            <a:avLst>
              <a:gd fmla="val 50000" name="adj1"/>
              <a:gd fmla="val 50000" name="adj2"/>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84" name="Google Shape;1484;p28"/>
          <p:cNvSpPr txBox="1"/>
          <p:nvPr>
            <p:ph idx="1" type="body"/>
          </p:nvPr>
        </p:nvSpPr>
        <p:spPr>
          <a:xfrm>
            <a:off x="174171" y="3116897"/>
            <a:ext cx="2008589" cy="1044567"/>
          </a:xfrm>
          <a:prstGeom prst="rect">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None/>
            </a:pPr>
            <a:r>
              <a:rPr lang="tr-TR" sz="4800">
                <a:solidFill>
                  <a:schemeClr val="lt1"/>
                </a:solidFill>
                <a:latin typeface="Calibri"/>
                <a:ea typeface="Calibri"/>
                <a:cs typeface="Calibri"/>
                <a:sym typeface="Calibri"/>
              </a:rPr>
              <a:t>eden </a:t>
            </a:r>
            <a:endParaRPr sz="4800"/>
          </a:p>
        </p:txBody>
      </p:sp>
      <p:sp>
        <p:nvSpPr>
          <p:cNvPr id="1485" name="Google Shape;1485;p28"/>
          <p:cNvSpPr/>
          <p:nvPr/>
        </p:nvSpPr>
        <p:spPr>
          <a:xfrm>
            <a:off x="9365361" y="1820889"/>
            <a:ext cx="832739" cy="2825774"/>
          </a:xfrm>
          <a:prstGeom prst="rightBrace">
            <a:avLst>
              <a:gd fmla="val 8333" name="adj1"/>
              <a:gd fmla="val 53233" name="adj2"/>
            </a:avLst>
          </a:prstGeom>
          <a:noFill/>
          <a:ln cap="flat" cmpd="sng" w="381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486" name="Google Shape;1486;p28"/>
          <p:cNvSpPr txBox="1"/>
          <p:nvPr/>
        </p:nvSpPr>
        <p:spPr>
          <a:xfrm>
            <a:off x="10469947" y="2772141"/>
            <a:ext cx="1531554" cy="1044567"/>
          </a:xfrm>
          <a:prstGeom prst="rect">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000"/>
              <a:buFont typeface="Arial"/>
              <a:buNone/>
            </a:pPr>
            <a:r>
              <a:rPr lang="tr-TR" sz="4000">
                <a:solidFill>
                  <a:schemeClr val="lt1"/>
                </a:solidFill>
                <a:latin typeface="Calibri"/>
                <a:ea typeface="Calibri"/>
                <a:cs typeface="Calibri"/>
                <a:sym typeface="Calibri"/>
              </a:rPr>
              <a:t>inanır.</a:t>
            </a:r>
            <a:r>
              <a:rPr lang="tr-TR" sz="4800">
                <a:solidFill>
                  <a:schemeClr val="lt1"/>
                </a:solidFill>
                <a:latin typeface="Calibri"/>
                <a:ea typeface="Calibri"/>
                <a:cs typeface="Calibri"/>
                <a:sym typeface="Calibri"/>
              </a:rPr>
              <a:t> </a:t>
            </a:r>
            <a:endParaRPr sz="4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2"/>
                                        </p:tgtEl>
                                        <p:attrNameLst>
                                          <p:attrName>style.visibility</p:attrName>
                                        </p:attrNameLst>
                                      </p:cBhvr>
                                      <p:to>
                                        <p:strVal val="visible"/>
                                      </p:to>
                                    </p:set>
                                    <p:animEffect filter="fade" transition="in">
                                      <p:cBhvr>
                                        <p:cTn dur="300"/>
                                        <p:tgtEl>
                                          <p:spTgt spid="1472"/>
                                        </p:tgtEl>
                                      </p:cBhvr>
                                    </p:animEffect>
                                  </p:childTnLst>
                                </p:cTn>
                              </p:par>
                              <p:par>
                                <p:cTn fill="hold" nodeType="withEffect" presetClass="entr" presetID="2" presetSubtype="4">
                                  <p:stCondLst>
                                    <p:cond delay="0"/>
                                  </p:stCondLst>
                                  <p:childTnLst>
                                    <p:set>
                                      <p:cBhvr>
                                        <p:cTn dur="1" fill="hold">
                                          <p:stCondLst>
                                            <p:cond delay="0"/>
                                          </p:stCondLst>
                                        </p:cTn>
                                        <p:tgtEl>
                                          <p:spTgt spid="1477"/>
                                        </p:tgtEl>
                                        <p:attrNameLst>
                                          <p:attrName>style.visibility</p:attrName>
                                        </p:attrNameLst>
                                      </p:cBhvr>
                                      <p:to>
                                        <p:strVal val="visible"/>
                                      </p:to>
                                    </p:set>
                                    <p:anim calcmode="lin" valueType="num">
                                      <p:cBhvr additive="base">
                                        <p:cTn dur="500"/>
                                        <p:tgtEl>
                                          <p:spTgt spid="1477"/>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84">
                                            <p:txEl>
                                              <p:pRg end="0" st="0"/>
                                            </p:txEl>
                                          </p:spTgt>
                                        </p:tgtEl>
                                        <p:attrNameLst>
                                          <p:attrName>style.visibility</p:attrName>
                                        </p:attrNameLst>
                                      </p:cBhvr>
                                      <p:to>
                                        <p:strVal val="visible"/>
                                      </p:to>
                                    </p:set>
                                    <p:animEffect filter="fade" transition="in">
                                      <p:cBhvr>
                                        <p:cTn dur="500"/>
                                        <p:tgtEl>
                                          <p:spTgt spid="1484">
                                            <p:txEl>
                                              <p:pRg end="0" st="0"/>
                                            </p:txEl>
                                          </p:spTgt>
                                        </p:tgtEl>
                                      </p:cBhvr>
                                    </p:animEffec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478"/>
                                        </p:tgtEl>
                                        <p:attrNameLst>
                                          <p:attrName>style.visibility</p:attrName>
                                        </p:attrNameLst>
                                      </p:cBhvr>
                                      <p:to>
                                        <p:strVal val="visible"/>
                                      </p:to>
                                    </p:set>
                                    <p:anim calcmode="lin" valueType="num">
                                      <p:cBhvr additive="base">
                                        <p:cTn dur="500"/>
                                        <p:tgtEl>
                                          <p:spTgt spid="1478"/>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1473"/>
                                        </p:tgtEl>
                                        <p:attrNameLst>
                                          <p:attrName>style.visibility</p:attrName>
                                        </p:attrNameLst>
                                      </p:cBhvr>
                                      <p:to>
                                        <p:strVal val="visible"/>
                                      </p:to>
                                    </p:set>
                                    <p:anim calcmode="lin" valueType="num">
                                      <p:cBhvr additive="base">
                                        <p:cTn dur="500"/>
                                        <p:tgtEl>
                                          <p:spTgt spid="1473"/>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479"/>
                                        </p:tgtEl>
                                        <p:attrNameLst>
                                          <p:attrName>style.visibility</p:attrName>
                                        </p:attrNameLst>
                                      </p:cBhvr>
                                      <p:to>
                                        <p:strVal val="visible"/>
                                      </p:to>
                                    </p:set>
                                    <p:anim calcmode="lin" valueType="num">
                                      <p:cBhvr additive="base">
                                        <p:cTn dur="500"/>
                                        <p:tgtEl>
                                          <p:spTgt spid="1479"/>
                                        </p:tgtEl>
                                        <p:attrNameLst>
                                          <p:attrName>ppt_y</p:attrName>
                                        </p:attrNameLst>
                                      </p:cBhvr>
                                      <p:tavLst>
                                        <p:tav fmla="" tm="0">
                                          <p:val>
                                            <p:strVal val="#ppt_y+1"/>
                                          </p:val>
                                        </p:tav>
                                        <p:tav fmla="" tm="100000">
                                          <p:val>
                                            <p:strVal val="#ppt_y"/>
                                          </p:val>
                                        </p:tav>
                                      </p:tavLst>
                                    </p:anim>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475"/>
                                        </p:tgtEl>
                                        <p:attrNameLst>
                                          <p:attrName>style.visibility</p:attrName>
                                        </p:attrNameLst>
                                      </p:cBhvr>
                                      <p:to>
                                        <p:strVal val="visible"/>
                                      </p:to>
                                    </p:set>
                                    <p:animEffect filter="fade" transition="in">
                                      <p:cBhvr>
                                        <p:cTn dur="500"/>
                                        <p:tgtEl>
                                          <p:spTgt spid="1475"/>
                                        </p:tgtEl>
                                      </p:cBhvr>
                                    </p:animEffect>
                                  </p:childTnLst>
                                </p:cTn>
                              </p:par>
                            </p:childTnLst>
                          </p:cTn>
                        </p:par>
                        <p:par>
                          <p:cTn fill="hold">
                            <p:stCondLst>
                              <p:cond delay="3000"/>
                            </p:stCondLst>
                            <p:childTnLst>
                              <p:par>
                                <p:cTn fill="hold" nodeType="afterEffect" presetClass="entr" presetID="2" presetSubtype="4">
                                  <p:stCondLst>
                                    <p:cond delay="0"/>
                                  </p:stCondLst>
                                  <p:childTnLst>
                                    <p:set>
                                      <p:cBhvr>
                                        <p:cTn dur="1" fill="hold">
                                          <p:stCondLst>
                                            <p:cond delay="0"/>
                                          </p:stCondLst>
                                        </p:cTn>
                                        <p:tgtEl>
                                          <p:spTgt spid="1480"/>
                                        </p:tgtEl>
                                        <p:attrNameLst>
                                          <p:attrName>style.visibility</p:attrName>
                                        </p:attrNameLst>
                                      </p:cBhvr>
                                      <p:to>
                                        <p:strVal val="visible"/>
                                      </p:to>
                                    </p:set>
                                    <p:anim calcmode="lin" valueType="num">
                                      <p:cBhvr additive="base">
                                        <p:cTn dur="500"/>
                                        <p:tgtEl>
                                          <p:spTgt spid="1480"/>
                                        </p:tgtEl>
                                        <p:attrNameLst>
                                          <p:attrName>ppt_y</p:attrName>
                                        </p:attrNameLst>
                                      </p:cBhvr>
                                      <p:tavLst>
                                        <p:tav fmla="" tm="0">
                                          <p:val>
                                            <p:strVal val="#ppt_y+1"/>
                                          </p:val>
                                        </p:tav>
                                        <p:tav fmla="" tm="100000">
                                          <p:val>
                                            <p:strVal val="#ppt_y"/>
                                          </p:val>
                                        </p:tav>
                                      </p:tavLst>
                                    </p:anim>
                                  </p:childTnLst>
                                </p:cTn>
                              </p:par>
                            </p:childTnLst>
                          </p:cTn>
                        </p:par>
                        <p:par>
                          <p:cTn fill="hold">
                            <p:stCondLst>
                              <p:cond delay="3500"/>
                            </p:stCondLst>
                            <p:childTnLst>
                              <p:par>
                                <p:cTn fill="hold" nodeType="afterEffect" presetClass="entr" presetID="2" presetSubtype="4">
                                  <p:stCondLst>
                                    <p:cond delay="0"/>
                                  </p:stCondLst>
                                  <p:childTnLst>
                                    <p:set>
                                      <p:cBhvr>
                                        <p:cTn dur="1" fill="hold">
                                          <p:stCondLst>
                                            <p:cond delay="0"/>
                                          </p:stCondLst>
                                        </p:cTn>
                                        <p:tgtEl>
                                          <p:spTgt spid="1476"/>
                                        </p:tgtEl>
                                        <p:attrNameLst>
                                          <p:attrName>style.visibility</p:attrName>
                                        </p:attrNameLst>
                                      </p:cBhvr>
                                      <p:to>
                                        <p:strVal val="visible"/>
                                      </p:to>
                                    </p:set>
                                    <p:anim calcmode="lin" valueType="num">
                                      <p:cBhvr additive="base">
                                        <p:cTn dur="500"/>
                                        <p:tgtEl>
                                          <p:spTgt spid="1476"/>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2" presetSubtype="4">
                                  <p:stCondLst>
                                    <p:cond delay="0"/>
                                  </p:stCondLst>
                                  <p:childTnLst>
                                    <p:set>
                                      <p:cBhvr>
                                        <p:cTn dur="1" fill="hold">
                                          <p:stCondLst>
                                            <p:cond delay="0"/>
                                          </p:stCondLst>
                                        </p:cTn>
                                        <p:tgtEl>
                                          <p:spTgt spid="1481"/>
                                        </p:tgtEl>
                                        <p:attrNameLst>
                                          <p:attrName>style.visibility</p:attrName>
                                        </p:attrNameLst>
                                      </p:cBhvr>
                                      <p:to>
                                        <p:strVal val="visible"/>
                                      </p:to>
                                    </p:set>
                                    <p:anim calcmode="lin" valueType="num">
                                      <p:cBhvr additive="base">
                                        <p:cTn dur="500"/>
                                        <p:tgtEl>
                                          <p:spTgt spid="1481"/>
                                        </p:tgtEl>
                                        <p:attrNameLst>
                                          <p:attrName>ppt_y</p:attrName>
                                        </p:attrNameLst>
                                      </p:cBhvr>
                                      <p:tavLst>
                                        <p:tav fmla="" tm="0">
                                          <p:val>
                                            <p:strVal val="#ppt_y+1"/>
                                          </p:val>
                                        </p:tav>
                                        <p:tav fmla="" tm="100000">
                                          <p:val>
                                            <p:strVal val="#ppt_y"/>
                                          </p:val>
                                        </p:tav>
                                      </p:tavLst>
                                    </p:anim>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474"/>
                                        </p:tgtEl>
                                        <p:attrNameLst>
                                          <p:attrName>style.visibility</p:attrName>
                                        </p:attrNameLst>
                                      </p:cBhvr>
                                      <p:to>
                                        <p:strVal val="visible"/>
                                      </p:to>
                                    </p:set>
                                    <p:animEffect filter="fade" transition="in">
                                      <p:cBhvr>
                                        <p:cTn dur="500"/>
                                        <p:tgtEl>
                                          <p:spTgt spid="1474"/>
                                        </p:tgtEl>
                                      </p:cBhvr>
                                    </p:animEffect>
                                  </p:childTnLst>
                                </p:cTn>
                              </p:par>
                            </p:childTnLst>
                          </p:cTn>
                        </p:par>
                        <p:par>
                          <p:cTn fill="hold">
                            <p:stCondLst>
                              <p:cond delay="5000"/>
                            </p:stCondLst>
                            <p:childTnLst>
                              <p:par>
                                <p:cTn fill="hold" nodeType="afterEffect" presetClass="entr" presetID="2" presetSubtype="4">
                                  <p:stCondLst>
                                    <p:cond delay="0"/>
                                  </p:stCondLst>
                                  <p:childTnLst>
                                    <p:set>
                                      <p:cBhvr>
                                        <p:cTn dur="1" fill="hold">
                                          <p:stCondLst>
                                            <p:cond delay="0"/>
                                          </p:stCondLst>
                                        </p:cTn>
                                        <p:tgtEl>
                                          <p:spTgt spid="1483"/>
                                        </p:tgtEl>
                                        <p:attrNameLst>
                                          <p:attrName>style.visibility</p:attrName>
                                        </p:attrNameLst>
                                      </p:cBhvr>
                                      <p:to>
                                        <p:strVal val="visible"/>
                                      </p:to>
                                    </p:set>
                                    <p:anim calcmode="lin" valueType="num">
                                      <p:cBhvr additive="base">
                                        <p:cTn dur="500"/>
                                        <p:tgtEl>
                                          <p:spTgt spid="1483"/>
                                        </p:tgtEl>
                                        <p:attrNameLst>
                                          <p:attrName>ppt_y</p:attrName>
                                        </p:attrNameLst>
                                      </p:cBhvr>
                                      <p:tavLst>
                                        <p:tav fmla="" tm="0">
                                          <p:val>
                                            <p:strVal val="#ppt_y+1"/>
                                          </p:val>
                                        </p:tav>
                                        <p:tav fmla="" tm="100000">
                                          <p:val>
                                            <p:strVal val="#ppt_y"/>
                                          </p:val>
                                        </p:tav>
                                      </p:tavLst>
                                    </p:anim>
                                  </p:childTnLst>
                                </p:cTn>
                              </p:par>
                            </p:childTnLst>
                          </p:cTn>
                        </p:par>
                        <p:par>
                          <p:cTn fill="hold">
                            <p:stCondLst>
                              <p:cond delay="5500"/>
                            </p:stCondLst>
                            <p:childTnLst>
                              <p:par>
                                <p:cTn fill="hold" nodeType="afterEffect" presetClass="entr" presetID="2" presetSubtype="4">
                                  <p:stCondLst>
                                    <p:cond delay="0"/>
                                  </p:stCondLst>
                                  <p:childTnLst>
                                    <p:set>
                                      <p:cBhvr>
                                        <p:cTn dur="1" fill="hold">
                                          <p:stCondLst>
                                            <p:cond delay="0"/>
                                          </p:stCondLst>
                                        </p:cTn>
                                        <p:tgtEl>
                                          <p:spTgt spid="1482"/>
                                        </p:tgtEl>
                                        <p:attrNameLst>
                                          <p:attrName>style.visibility</p:attrName>
                                        </p:attrNameLst>
                                      </p:cBhvr>
                                      <p:to>
                                        <p:strVal val="visible"/>
                                      </p:to>
                                    </p:set>
                                    <p:anim calcmode="lin" valueType="num">
                                      <p:cBhvr additive="base">
                                        <p:cTn dur="500"/>
                                        <p:tgtEl>
                                          <p:spTgt spid="1482"/>
                                        </p:tgtEl>
                                        <p:attrNameLst>
                                          <p:attrName>ppt_y</p:attrName>
                                        </p:attrNameLst>
                                      </p:cBhvr>
                                      <p:tavLst>
                                        <p:tav fmla="" tm="0">
                                          <p:val>
                                            <p:strVal val="#ppt_y+1"/>
                                          </p:val>
                                        </p:tav>
                                        <p:tav fmla="" tm="100000">
                                          <p:val>
                                            <p:strVal val="#ppt_y"/>
                                          </p:val>
                                        </p:tav>
                                      </p:tavLst>
                                    </p:anim>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485"/>
                                        </p:tgtEl>
                                        <p:attrNameLst>
                                          <p:attrName>style.visibility</p:attrName>
                                        </p:attrNameLst>
                                      </p:cBhvr>
                                      <p:to>
                                        <p:strVal val="visible"/>
                                      </p:to>
                                    </p:set>
                                    <p:animEffect filter="fade" transition="in">
                                      <p:cBhvr>
                                        <p:cTn dur="500"/>
                                        <p:tgtEl>
                                          <p:spTgt spid="1485"/>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1486">
                                            <p:txEl>
                                              <p:pRg end="0" st="0"/>
                                            </p:txEl>
                                          </p:spTgt>
                                        </p:tgtEl>
                                        <p:attrNameLst>
                                          <p:attrName>style.visibility</p:attrName>
                                        </p:attrNameLst>
                                      </p:cBhvr>
                                      <p:to>
                                        <p:strVal val="visible"/>
                                      </p:to>
                                    </p:set>
                                    <p:animEffect filter="fade" transition="in">
                                      <p:cBhvr>
                                        <p:cTn dur="500"/>
                                        <p:tgtEl>
                                          <p:spTgt spid="148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0" name="Shape 1490"/>
        <p:cNvGrpSpPr/>
        <p:nvPr/>
      </p:nvGrpSpPr>
      <p:grpSpPr>
        <a:xfrm>
          <a:off x="0" y="0"/>
          <a:ext cx="0" cy="0"/>
          <a:chOff x="0" y="0"/>
          <a:chExt cx="0" cy="0"/>
        </a:xfrm>
      </p:grpSpPr>
      <p:sp>
        <p:nvSpPr>
          <p:cNvPr id="1491" name="Google Shape;1491;p29"/>
          <p:cNvSpPr txBox="1"/>
          <p:nvPr>
            <p:ph type="title"/>
          </p:nvPr>
        </p:nvSpPr>
        <p:spPr>
          <a:xfrm>
            <a:off x="174171" y="68564"/>
            <a:ext cx="4689928" cy="1164319"/>
          </a:xfrm>
          <a:prstGeom prst="rect">
            <a:avLst/>
          </a:prstGeom>
          <a:solidFill>
            <a:srgbClr val="00999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Calibri"/>
              <a:buNone/>
            </a:pPr>
            <a:r>
              <a:rPr lang="tr-TR" sz="4000">
                <a:solidFill>
                  <a:schemeClr val="lt1"/>
                </a:solidFill>
                <a:latin typeface="Calibri"/>
                <a:ea typeface="Calibri"/>
                <a:cs typeface="Calibri"/>
                <a:sym typeface="Calibri"/>
              </a:rPr>
              <a:t>Kader ve kazaya iman </a:t>
            </a:r>
            <a:endParaRPr sz="4000"/>
          </a:p>
        </p:txBody>
      </p:sp>
      <p:sp>
        <p:nvSpPr>
          <p:cNvPr id="1492" name="Google Shape;1492;p29"/>
          <p:cNvSpPr/>
          <p:nvPr/>
        </p:nvSpPr>
        <p:spPr>
          <a:xfrm>
            <a:off x="4295745" y="1371649"/>
            <a:ext cx="4991286" cy="860091"/>
          </a:xfrm>
          <a:prstGeom prst="rect">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2800">
                <a:solidFill>
                  <a:schemeClr val="dk1"/>
                </a:solidFill>
                <a:latin typeface="Calibri"/>
                <a:ea typeface="Calibri"/>
                <a:cs typeface="Calibri"/>
                <a:sym typeface="Calibri"/>
              </a:rPr>
              <a:t>Her şeyin Allah’ın (c.c.) gücü ve iradesiyle yaratıldığına</a:t>
            </a:r>
            <a:endParaRPr b="0" i="0" sz="2800" u="none" cap="none" strike="noStrike">
              <a:solidFill>
                <a:srgbClr val="000000"/>
              </a:solidFill>
              <a:latin typeface="Calibri"/>
              <a:ea typeface="Calibri"/>
              <a:cs typeface="Calibri"/>
              <a:sym typeface="Calibri"/>
            </a:endParaRPr>
          </a:p>
        </p:txBody>
      </p:sp>
      <p:sp>
        <p:nvSpPr>
          <p:cNvPr id="1493" name="Google Shape;1493;p29"/>
          <p:cNvSpPr/>
          <p:nvPr/>
        </p:nvSpPr>
        <p:spPr>
          <a:xfrm>
            <a:off x="4295744" y="3816708"/>
            <a:ext cx="4991287" cy="873175"/>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Allah’ın her şeyi bir düzenle</a:t>
            </a:r>
            <a:r>
              <a:rPr b="0" i="0" lang="tr-TR" sz="2800" u="none" cap="none" strike="noStrike">
                <a:solidFill>
                  <a:srgbClr val="000000"/>
                </a:solidFill>
                <a:latin typeface="Calibri"/>
                <a:ea typeface="Calibri"/>
                <a:cs typeface="Calibri"/>
                <a:sym typeface="Calibri"/>
              </a:rPr>
              <a:t> yarattığına</a:t>
            </a:r>
            <a:endParaRPr b="0" i="0" sz="2800" u="none" cap="none" strike="noStrike">
              <a:solidFill>
                <a:srgbClr val="000000"/>
              </a:solidFill>
              <a:latin typeface="Calibri"/>
              <a:ea typeface="Calibri"/>
              <a:cs typeface="Calibri"/>
              <a:sym typeface="Calibri"/>
            </a:endParaRPr>
          </a:p>
        </p:txBody>
      </p:sp>
      <p:sp>
        <p:nvSpPr>
          <p:cNvPr id="1494" name="Google Shape;1494;p29"/>
          <p:cNvSpPr/>
          <p:nvPr/>
        </p:nvSpPr>
        <p:spPr>
          <a:xfrm>
            <a:off x="4296559" y="2581994"/>
            <a:ext cx="4990473" cy="1032673"/>
          </a:xfrm>
          <a:prstGeom prst="rect">
            <a:avLst/>
          </a:prstGeom>
          <a:solidFill>
            <a:srgbClr val="F4B081"/>
          </a:soli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Calibri"/>
              <a:buNone/>
            </a:pPr>
            <a:r>
              <a:rPr b="0" i="0" lang="tr-TR" sz="2800" u="none" cap="none" strike="noStrike">
                <a:solidFill>
                  <a:srgbClr val="000000"/>
                </a:solidFill>
                <a:latin typeface="Calibri"/>
                <a:ea typeface="Calibri"/>
                <a:cs typeface="Calibri"/>
                <a:sym typeface="Calibri"/>
              </a:rPr>
              <a:t>Allah’ın her şeyi bir ölçüyle</a:t>
            </a:r>
            <a:r>
              <a:rPr b="0" i="0" lang="tr-TR" sz="2800" u="none" cap="none" strike="noStrike">
                <a:solidFill>
                  <a:srgbClr val="000000"/>
                </a:solidFill>
                <a:latin typeface="Calibri"/>
                <a:ea typeface="Calibri"/>
                <a:cs typeface="Calibri"/>
                <a:sym typeface="Calibri"/>
              </a:rPr>
              <a:t> yarattığına</a:t>
            </a:r>
            <a:endParaRPr b="0" i="0" sz="2800" u="none" cap="none" strike="noStrike">
              <a:solidFill>
                <a:srgbClr val="000000"/>
              </a:solidFill>
              <a:latin typeface="Calibri"/>
              <a:ea typeface="Calibri"/>
              <a:cs typeface="Calibri"/>
              <a:sym typeface="Calibri"/>
            </a:endParaRPr>
          </a:p>
        </p:txBody>
      </p:sp>
      <p:sp>
        <p:nvSpPr>
          <p:cNvPr id="1495" name="Google Shape;1495;p29"/>
          <p:cNvSpPr/>
          <p:nvPr/>
        </p:nvSpPr>
        <p:spPr>
          <a:xfrm>
            <a:off x="936148" y="1371649"/>
            <a:ext cx="511651" cy="1092151"/>
          </a:xfrm>
          <a:prstGeom prst="downArrow">
            <a:avLst>
              <a:gd fmla="val 50000" name="adj1"/>
              <a:gd fmla="val 50000" name="adj2"/>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1496" name="Google Shape;1496;p29"/>
          <p:cNvCxnSpPr/>
          <p:nvPr/>
        </p:nvCxnSpPr>
        <p:spPr>
          <a:xfrm flipH="1" rot="10800000">
            <a:off x="2118573" y="1820889"/>
            <a:ext cx="2007920" cy="1282208"/>
          </a:xfrm>
          <a:prstGeom prst="straightConnector1">
            <a:avLst/>
          </a:prstGeom>
          <a:noFill/>
          <a:ln cap="flat" cmpd="sng" w="19050">
            <a:solidFill>
              <a:schemeClr val="accent6"/>
            </a:solidFill>
            <a:prstDash val="solid"/>
            <a:miter lim="800000"/>
            <a:headEnd len="sm" w="sm" type="none"/>
            <a:tailEnd len="med" w="med" type="triangle"/>
          </a:ln>
        </p:spPr>
      </p:cxnSp>
      <p:cxnSp>
        <p:nvCxnSpPr>
          <p:cNvPr id="1497" name="Google Shape;1497;p29"/>
          <p:cNvCxnSpPr/>
          <p:nvPr/>
        </p:nvCxnSpPr>
        <p:spPr>
          <a:xfrm>
            <a:off x="2135561" y="3084492"/>
            <a:ext cx="2030724" cy="18605"/>
          </a:xfrm>
          <a:prstGeom prst="straightConnector1">
            <a:avLst/>
          </a:prstGeom>
          <a:noFill/>
          <a:ln cap="flat" cmpd="sng" w="19050">
            <a:solidFill>
              <a:schemeClr val="accent6"/>
            </a:solidFill>
            <a:prstDash val="solid"/>
            <a:miter lim="800000"/>
            <a:headEnd len="sm" w="sm" type="none"/>
            <a:tailEnd len="med" w="med" type="triangle"/>
          </a:ln>
        </p:spPr>
      </p:cxnSp>
      <p:cxnSp>
        <p:nvCxnSpPr>
          <p:cNvPr id="1498" name="Google Shape;1498;p29"/>
          <p:cNvCxnSpPr/>
          <p:nvPr/>
        </p:nvCxnSpPr>
        <p:spPr>
          <a:xfrm>
            <a:off x="2039430" y="3084492"/>
            <a:ext cx="2087063" cy="1144608"/>
          </a:xfrm>
          <a:prstGeom prst="straightConnector1">
            <a:avLst/>
          </a:prstGeom>
          <a:noFill/>
          <a:ln cap="flat" cmpd="sng" w="19050">
            <a:solidFill>
              <a:schemeClr val="accent6"/>
            </a:solidFill>
            <a:prstDash val="solid"/>
            <a:miter lim="800000"/>
            <a:headEnd len="sm" w="sm" type="none"/>
            <a:tailEnd len="med" w="med" type="triangle"/>
          </a:ln>
        </p:spPr>
      </p:cxnSp>
      <p:sp>
        <p:nvSpPr>
          <p:cNvPr id="1499" name="Google Shape;1499;p29"/>
          <p:cNvSpPr txBox="1"/>
          <p:nvPr>
            <p:ph idx="1" type="body"/>
          </p:nvPr>
        </p:nvSpPr>
        <p:spPr>
          <a:xfrm>
            <a:off x="174171" y="2606205"/>
            <a:ext cx="2008589" cy="1044567"/>
          </a:xfrm>
          <a:prstGeom prst="rect">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None/>
            </a:pPr>
            <a:r>
              <a:rPr lang="tr-TR" sz="4800">
                <a:solidFill>
                  <a:schemeClr val="lt1"/>
                </a:solidFill>
                <a:latin typeface="Calibri"/>
                <a:ea typeface="Calibri"/>
                <a:cs typeface="Calibri"/>
                <a:sym typeface="Calibri"/>
              </a:rPr>
              <a:t>eden </a:t>
            </a:r>
            <a:endParaRPr sz="4800"/>
          </a:p>
        </p:txBody>
      </p:sp>
      <p:sp>
        <p:nvSpPr>
          <p:cNvPr id="1500" name="Google Shape;1500;p29"/>
          <p:cNvSpPr/>
          <p:nvPr/>
        </p:nvSpPr>
        <p:spPr>
          <a:xfrm>
            <a:off x="9356535" y="1765641"/>
            <a:ext cx="832739" cy="2674911"/>
          </a:xfrm>
          <a:prstGeom prst="rightBrace">
            <a:avLst>
              <a:gd fmla="val 8333" name="adj1"/>
              <a:gd fmla="val 53233" name="adj2"/>
            </a:avLst>
          </a:prstGeom>
          <a:noFill/>
          <a:ln cap="flat" cmpd="sng" w="381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501" name="Google Shape;1501;p29"/>
          <p:cNvSpPr txBox="1"/>
          <p:nvPr/>
        </p:nvSpPr>
        <p:spPr>
          <a:xfrm>
            <a:off x="10482647" y="2636060"/>
            <a:ext cx="1531554" cy="1044567"/>
          </a:xfrm>
          <a:prstGeom prst="rect">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000"/>
              <a:buFont typeface="Arial"/>
              <a:buNone/>
            </a:pPr>
            <a:r>
              <a:rPr lang="tr-TR" sz="4000">
                <a:solidFill>
                  <a:schemeClr val="lt1"/>
                </a:solidFill>
                <a:latin typeface="Calibri"/>
                <a:ea typeface="Calibri"/>
                <a:cs typeface="Calibri"/>
                <a:sym typeface="Calibri"/>
              </a:rPr>
              <a:t>inanır.</a:t>
            </a:r>
            <a:r>
              <a:rPr lang="tr-TR" sz="4800">
                <a:solidFill>
                  <a:schemeClr val="lt1"/>
                </a:solidFill>
                <a:latin typeface="Calibri"/>
                <a:ea typeface="Calibri"/>
                <a:cs typeface="Calibri"/>
                <a:sym typeface="Calibri"/>
              </a:rPr>
              <a:t> </a:t>
            </a:r>
            <a:endParaRPr sz="4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1"/>
                                        </p:tgtEl>
                                        <p:attrNameLst>
                                          <p:attrName>style.visibility</p:attrName>
                                        </p:attrNameLst>
                                      </p:cBhvr>
                                      <p:to>
                                        <p:strVal val="visible"/>
                                      </p:to>
                                    </p:set>
                                    <p:animEffect filter="fade" transition="in">
                                      <p:cBhvr>
                                        <p:cTn dur="300"/>
                                        <p:tgtEl>
                                          <p:spTgt spid="1491"/>
                                        </p:tgtEl>
                                      </p:cBhvr>
                                    </p:animEffect>
                                  </p:childTnLst>
                                </p:cTn>
                              </p:par>
                              <p:par>
                                <p:cTn fill="hold" nodeType="withEffect" presetClass="entr" presetID="2" presetSubtype="4">
                                  <p:stCondLst>
                                    <p:cond delay="0"/>
                                  </p:stCondLst>
                                  <p:childTnLst>
                                    <p:set>
                                      <p:cBhvr>
                                        <p:cTn dur="1" fill="hold">
                                          <p:stCondLst>
                                            <p:cond delay="0"/>
                                          </p:stCondLst>
                                        </p:cTn>
                                        <p:tgtEl>
                                          <p:spTgt spid="1495"/>
                                        </p:tgtEl>
                                        <p:attrNameLst>
                                          <p:attrName>style.visibility</p:attrName>
                                        </p:attrNameLst>
                                      </p:cBhvr>
                                      <p:to>
                                        <p:strVal val="visible"/>
                                      </p:to>
                                    </p:set>
                                    <p:anim calcmode="lin" valueType="num">
                                      <p:cBhvr additive="base">
                                        <p:cTn dur="500"/>
                                        <p:tgtEl>
                                          <p:spTgt spid="1495"/>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99">
                                            <p:txEl>
                                              <p:pRg end="0" st="0"/>
                                            </p:txEl>
                                          </p:spTgt>
                                        </p:tgtEl>
                                        <p:attrNameLst>
                                          <p:attrName>style.visibility</p:attrName>
                                        </p:attrNameLst>
                                      </p:cBhvr>
                                      <p:to>
                                        <p:strVal val="visible"/>
                                      </p:to>
                                    </p:set>
                                    <p:animEffect filter="fade" transition="in">
                                      <p:cBhvr>
                                        <p:cTn dur="500"/>
                                        <p:tgtEl>
                                          <p:spTgt spid="1499">
                                            <p:txEl>
                                              <p:pRg end="0" st="0"/>
                                            </p:txEl>
                                          </p:spTgt>
                                        </p:tgtEl>
                                      </p:cBhvr>
                                    </p:animEffec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496"/>
                                        </p:tgtEl>
                                        <p:attrNameLst>
                                          <p:attrName>style.visibility</p:attrName>
                                        </p:attrNameLst>
                                      </p:cBhvr>
                                      <p:to>
                                        <p:strVal val="visible"/>
                                      </p:to>
                                    </p:set>
                                    <p:anim calcmode="lin" valueType="num">
                                      <p:cBhvr additive="base">
                                        <p:cTn dur="500"/>
                                        <p:tgtEl>
                                          <p:spTgt spid="1496"/>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1492"/>
                                        </p:tgtEl>
                                        <p:attrNameLst>
                                          <p:attrName>style.visibility</p:attrName>
                                        </p:attrNameLst>
                                      </p:cBhvr>
                                      <p:to>
                                        <p:strVal val="visible"/>
                                      </p:to>
                                    </p:set>
                                    <p:anim calcmode="lin" valueType="num">
                                      <p:cBhvr additive="base">
                                        <p:cTn dur="500"/>
                                        <p:tgtEl>
                                          <p:spTgt spid="1492"/>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497"/>
                                        </p:tgtEl>
                                        <p:attrNameLst>
                                          <p:attrName>style.visibility</p:attrName>
                                        </p:attrNameLst>
                                      </p:cBhvr>
                                      <p:to>
                                        <p:strVal val="visible"/>
                                      </p:to>
                                    </p:set>
                                    <p:anim calcmode="lin" valueType="num">
                                      <p:cBhvr additive="base">
                                        <p:cTn dur="500"/>
                                        <p:tgtEl>
                                          <p:spTgt spid="1497"/>
                                        </p:tgtEl>
                                        <p:attrNameLst>
                                          <p:attrName>ppt_y</p:attrName>
                                        </p:attrNameLst>
                                      </p:cBhvr>
                                      <p:tavLst>
                                        <p:tav fmla="" tm="0">
                                          <p:val>
                                            <p:strVal val="#ppt_y+1"/>
                                          </p:val>
                                        </p:tav>
                                        <p:tav fmla="" tm="100000">
                                          <p:val>
                                            <p:strVal val="#ppt_y"/>
                                          </p:val>
                                        </p:tav>
                                      </p:tavLst>
                                    </p:anim>
                                  </p:childTnLst>
                                </p:cTn>
                              </p:par>
                            </p:childTnLst>
                          </p:cTn>
                        </p:par>
                        <p:par>
                          <p:cTn fill="hold">
                            <p:stCondLst>
                              <p:cond delay="2500"/>
                            </p:stCondLst>
                            <p:childTnLst>
                              <p:par>
                                <p:cTn fill="hold" nodeType="afterEffect" presetClass="entr" presetID="2" presetSubtype="4">
                                  <p:stCondLst>
                                    <p:cond delay="0"/>
                                  </p:stCondLst>
                                  <p:childTnLst>
                                    <p:set>
                                      <p:cBhvr>
                                        <p:cTn dur="1" fill="hold">
                                          <p:stCondLst>
                                            <p:cond delay="0"/>
                                          </p:stCondLst>
                                        </p:cTn>
                                        <p:tgtEl>
                                          <p:spTgt spid="1494"/>
                                        </p:tgtEl>
                                        <p:attrNameLst>
                                          <p:attrName>style.visibility</p:attrName>
                                        </p:attrNameLst>
                                      </p:cBhvr>
                                      <p:to>
                                        <p:strVal val="visible"/>
                                      </p:to>
                                    </p:set>
                                    <p:anim calcmode="lin" valueType="num">
                                      <p:cBhvr additive="base">
                                        <p:cTn dur="500"/>
                                        <p:tgtEl>
                                          <p:spTgt spid="1494"/>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 presetSubtype="4">
                                  <p:stCondLst>
                                    <p:cond delay="0"/>
                                  </p:stCondLst>
                                  <p:childTnLst>
                                    <p:set>
                                      <p:cBhvr>
                                        <p:cTn dur="1" fill="hold">
                                          <p:stCondLst>
                                            <p:cond delay="0"/>
                                          </p:stCondLst>
                                        </p:cTn>
                                        <p:tgtEl>
                                          <p:spTgt spid="1498"/>
                                        </p:tgtEl>
                                        <p:attrNameLst>
                                          <p:attrName>style.visibility</p:attrName>
                                        </p:attrNameLst>
                                      </p:cBhvr>
                                      <p:to>
                                        <p:strVal val="visible"/>
                                      </p:to>
                                    </p:set>
                                    <p:anim calcmode="lin" valueType="num">
                                      <p:cBhvr additive="base">
                                        <p:cTn dur="500"/>
                                        <p:tgtEl>
                                          <p:spTgt spid="1498"/>
                                        </p:tgtEl>
                                        <p:attrNameLst>
                                          <p:attrName>ppt_y</p:attrName>
                                        </p:attrNameLst>
                                      </p:cBhvr>
                                      <p:tavLst>
                                        <p:tav fmla="" tm="0">
                                          <p:val>
                                            <p:strVal val="#ppt_y+1"/>
                                          </p:val>
                                        </p:tav>
                                        <p:tav fmla="" tm="100000">
                                          <p:val>
                                            <p:strVal val="#ppt_y"/>
                                          </p:val>
                                        </p:tav>
                                      </p:tavLst>
                                    </p:anim>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493"/>
                                        </p:tgtEl>
                                        <p:attrNameLst>
                                          <p:attrName>style.visibility</p:attrName>
                                        </p:attrNameLst>
                                      </p:cBhvr>
                                      <p:to>
                                        <p:strVal val="visible"/>
                                      </p:to>
                                    </p:set>
                                    <p:animEffect filter="fade" transition="in">
                                      <p:cBhvr>
                                        <p:cTn dur="500"/>
                                        <p:tgtEl>
                                          <p:spTgt spid="1493"/>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500"/>
                                        </p:tgtEl>
                                        <p:attrNameLst>
                                          <p:attrName>style.visibility</p:attrName>
                                        </p:attrNameLst>
                                      </p:cBhvr>
                                      <p:to>
                                        <p:strVal val="visible"/>
                                      </p:to>
                                    </p:set>
                                    <p:animEffect filter="fade" transition="in">
                                      <p:cBhvr>
                                        <p:cTn dur="500"/>
                                        <p:tgtEl>
                                          <p:spTgt spid="1500"/>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501">
                                            <p:txEl>
                                              <p:pRg end="0" st="0"/>
                                            </p:txEl>
                                          </p:spTgt>
                                        </p:tgtEl>
                                        <p:attrNameLst>
                                          <p:attrName>style.visibility</p:attrName>
                                        </p:attrNameLst>
                                      </p:cBhvr>
                                      <p:to>
                                        <p:strVal val="visible"/>
                                      </p:to>
                                    </p:set>
                                    <p:animEffect filter="fade" transition="in">
                                      <p:cBhvr>
                                        <p:cTn dur="500"/>
                                        <p:tgtEl>
                                          <p:spTgt spid="150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3" name="Shape 953"/>
        <p:cNvGrpSpPr/>
        <p:nvPr/>
      </p:nvGrpSpPr>
      <p:grpSpPr>
        <a:xfrm>
          <a:off x="0" y="0"/>
          <a:ext cx="0" cy="0"/>
          <a:chOff x="0" y="0"/>
          <a:chExt cx="0" cy="0"/>
        </a:xfrm>
      </p:grpSpPr>
      <p:sp>
        <p:nvSpPr>
          <p:cNvPr id="954" name="Google Shape;954;p3"/>
          <p:cNvSpPr/>
          <p:nvPr/>
        </p:nvSpPr>
        <p:spPr>
          <a:xfrm>
            <a:off x="-203" y="5563906"/>
            <a:ext cx="12151237" cy="2289656"/>
          </a:xfrm>
          <a:prstGeom prst="ellipse">
            <a:avLst/>
          </a:prstGeom>
          <a:gradFill>
            <a:gsLst>
              <a:gs pos="0">
                <a:srgbClr val="000000"/>
              </a:gs>
              <a:gs pos="100000">
                <a:srgbClr val="FFFFFF"/>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399"/>
              <a:buFont typeface="Calibri"/>
              <a:buNone/>
            </a:pPr>
            <a:r>
              <a:t/>
            </a:r>
            <a:endParaRPr b="0" i="0" sz="2399" u="none" cap="none" strike="noStrike">
              <a:solidFill>
                <a:srgbClr val="FFFFFF"/>
              </a:solidFill>
              <a:latin typeface="Calibri"/>
              <a:ea typeface="Calibri"/>
              <a:cs typeface="Calibri"/>
              <a:sym typeface="Calibri"/>
            </a:endParaRPr>
          </a:p>
        </p:txBody>
      </p:sp>
      <p:sp>
        <p:nvSpPr>
          <p:cNvPr id="955" name="Google Shape;955;p3"/>
          <p:cNvSpPr/>
          <p:nvPr/>
        </p:nvSpPr>
        <p:spPr>
          <a:xfrm>
            <a:off x="1131004" y="2710052"/>
            <a:ext cx="9723167" cy="3910819"/>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956" name="Google Shape;956;p3"/>
          <p:cNvGrpSpPr/>
          <p:nvPr/>
        </p:nvGrpSpPr>
        <p:grpSpPr>
          <a:xfrm>
            <a:off x="416598" y="1727041"/>
            <a:ext cx="3188636" cy="2954438"/>
            <a:chOff x="1931773" y="1376161"/>
            <a:chExt cx="2469254" cy="2954438"/>
          </a:xfrm>
        </p:grpSpPr>
        <p:grpSp>
          <p:nvGrpSpPr>
            <p:cNvPr id="957" name="Google Shape;957;p3"/>
            <p:cNvGrpSpPr/>
            <p:nvPr/>
          </p:nvGrpSpPr>
          <p:grpSpPr>
            <a:xfrm>
              <a:off x="1931773" y="1424780"/>
              <a:ext cx="2469254" cy="2905819"/>
              <a:chOff x="4429257" y="917774"/>
              <a:chExt cx="3151604" cy="3708808"/>
            </a:xfrm>
          </p:grpSpPr>
          <p:sp>
            <p:nvSpPr>
              <p:cNvPr id="958" name="Google Shape;958;p3"/>
              <p:cNvSpPr/>
              <p:nvPr/>
            </p:nvSpPr>
            <p:spPr>
              <a:xfrm>
                <a:off x="4429257" y="921436"/>
                <a:ext cx="3151604" cy="3705146"/>
              </a:xfrm>
              <a:prstGeom prst="rect">
                <a:avLst/>
              </a:prstGeom>
              <a:gradFill>
                <a:gsLst>
                  <a:gs pos="0">
                    <a:srgbClr val="F2F2F2"/>
                  </a:gs>
                  <a:gs pos="100000">
                    <a:schemeClr val="lt1"/>
                  </a:gs>
                </a:gsLst>
                <a:lin ang="5400000" scaled="0"/>
              </a:gradFill>
              <a:ln cap="flat" cmpd="sng" w="12700">
                <a:solidFill>
                  <a:srgbClr val="7F7F7F"/>
                </a:solidFill>
                <a:prstDash val="solid"/>
                <a:miter lim="800000"/>
                <a:headEnd len="sm" w="sm" type="none"/>
                <a:tailEnd len="sm" w="sm" type="none"/>
              </a:ln>
              <a:effectLst>
                <a:reflection blurRad="0" dir="0" dist="0" endA="0" endPos="14000" fadeDir="5400000" kx="0" rotWithShape="0" algn="bl" stA="51000" stPos="0" sy="-100000" ky="0"/>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tr-TR" sz="1800" u="none" cap="none" strike="noStrike">
                    <a:solidFill>
                      <a:srgbClr val="FFFFFF"/>
                    </a:solidFill>
                    <a:latin typeface="Calibri"/>
                    <a:ea typeface="Calibri"/>
                    <a:cs typeface="Calibri"/>
                    <a:sym typeface="Calibri"/>
                  </a:rPr>
                  <a:t>“</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200"/>
                  <a:buFont typeface="Calibri"/>
                  <a:buNone/>
                </a:pPr>
                <a:r>
                  <a:t/>
                </a:r>
                <a:endParaRPr b="0"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İman</a:t>
                </a:r>
                <a:endParaRPr/>
              </a:p>
              <a:p>
                <a:pPr indent="0" lvl="0" marL="0" marR="0" rtl="0" algn="ctr">
                  <a:lnSpc>
                    <a:spcPct val="100000"/>
                  </a:lnSpc>
                  <a:spcBef>
                    <a:spcPts val="0"/>
                  </a:spcBef>
                  <a:spcAft>
                    <a:spcPts val="0"/>
                  </a:spcAft>
                  <a:buClr>
                    <a:srgbClr val="000000"/>
                  </a:buClr>
                  <a:buSzPts val="3600"/>
                  <a:buFont typeface="Calibri"/>
                  <a:buNone/>
                </a:pPr>
                <a:r>
                  <a:rPr lang="tr-TR" sz="3600">
                    <a:solidFill>
                      <a:srgbClr val="000000"/>
                    </a:solidFill>
                    <a:latin typeface="Calibri"/>
                    <a:ea typeface="Calibri"/>
                    <a:cs typeface="Calibri"/>
                    <a:sym typeface="Calibri"/>
                  </a:rPr>
                  <a:t>İnanç esasları</a:t>
                </a:r>
                <a:endParaRPr b="0" i="0" sz="3600" u="none" cap="none" strike="noStrike">
                  <a:solidFill>
                    <a:srgbClr val="000000"/>
                  </a:solidFill>
                  <a:latin typeface="Calibri"/>
                  <a:ea typeface="Calibri"/>
                  <a:cs typeface="Calibri"/>
                  <a:sym typeface="Calibri"/>
                </a:endParaRPr>
              </a:p>
            </p:txBody>
          </p:sp>
          <p:sp>
            <p:nvSpPr>
              <p:cNvPr id="959" name="Google Shape;959;p3"/>
              <p:cNvSpPr/>
              <p:nvPr/>
            </p:nvSpPr>
            <p:spPr>
              <a:xfrm flipH="1" rot="10800000">
                <a:off x="4570017" y="917774"/>
                <a:ext cx="3010485" cy="1051704"/>
              </a:xfrm>
              <a:custGeom>
                <a:rect b="b" l="l" r="r" t="t"/>
                <a:pathLst>
                  <a:path extrusionOk="0" h="1051704" w="3010485">
                    <a:moveTo>
                      <a:pt x="0" y="1051704"/>
                    </a:moveTo>
                    <a:lnTo>
                      <a:pt x="3010485" y="1051704"/>
                    </a:lnTo>
                    <a:lnTo>
                      <a:pt x="3010485" y="281356"/>
                    </a:lnTo>
                    <a:lnTo>
                      <a:pt x="1668429" y="281356"/>
                    </a:lnTo>
                    <a:lnTo>
                      <a:pt x="1505243" y="0"/>
                    </a:lnTo>
                    <a:lnTo>
                      <a:pt x="1342056" y="281356"/>
                    </a:lnTo>
                    <a:lnTo>
                      <a:pt x="0" y="281356"/>
                    </a:lnTo>
                    <a:close/>
                  </a:path>
                </a:pathLst>
              </a:custGeom>
              <a:solidFill>
                <a:srgbClr val="FF9900"/>
              </a:solidFill>
              <a:ln cap="flat" cmpd="sng" w="12700">
                <a:solidFill>
                  <a:srgbClr val="FF9900"/>
                </a:solidFill>
                <a:prstDash val="solid"/>
                <a:miter lim="800000"/>
                <a:headEnd len="sm" w="sm" type="none"/>
                <a:tailEnd len="sm" w="sm" type="none"/>
              </a:ln>
              <a:effectLst>
                <a:reflection blurRad="0" dir="0" dist="0" endA="0" endPos="14000" fadeDir="5400000" kx="0" rotWithShape="0" algn="bl" stA="51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960" name="Google Shape;960;p3"/>
            <p:cNvSpPr txBox="1"/>
            <p:nvPr/>
          </p:nvSpPr>
          <p:spPr>
            <a:xfrm>
              <a:off x="3138355" y="1376161"/>
              <a:ext cx="143054"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6000"/>
                <a:buFont typeface="Calibri"/>
                <a:buNone/>
              </a:pPr>
              <a:r>
                <a:t/>
              </a:r>
              <a:endParaRPr b="1" i="0" sz="6000" u="none" cap="none" strike="noStrike">
                <a:solidFill>
                  <a:srgbClr val="FFFFFF"/>
                </a:solidFill>
                <a:latin typeface="Helvetica Neue"/>
                <a:ea typeface="Helvetica Neue"/>
                <a:cs typeface="Helvetica Neue"/>
                <a:sym typeface="Helvetica Neue"/>
              </a:endParaRPr>
            </a:p>
          </p:txBody>
        </p:sp>
      </p:grpSp>
      <p:grpSp>
        <p:nvGrpSpPr>
          <p:cNvPr id="961" name="Google Shape;961;p3"/>
          <p:cNvGrpSpPr/>
          <p:nvPr/>
        </p:nvGrpSpPr>
        <p:grpSpPr>
          <a:xfrm>
            <a:off x="7223750" y="129945"/>
            <a:ext cx="3746891" cy="4495510"/>
            <a:chOff x="4343875" y="642161"/>
            <a:chExt cx="3446501" cy="4161705"/>
          </a:xfrm>
        </p:grpSpPr>
        <p:grpSp>
          <p:nvGrpSpPr>
            <p:cNvPr id="962" name="Google Shape;962;p3"/>
            <p:cNvGrpSpPr/>
            <p:nvPr/>
          </p:nvGrpSpPr>
          <p:grpSpPr>
            <a:xfrm>
              <a:off x="4386363" y="642161"/>
              <a:ext cx="3378509" cy="4161705"/>
              <a:chOff x="4570017" y="917774"/>
              <a:chExt cx="3010843" cy="3708808"/>
            </a:xfrm>
          </p:grpSpPr>
          <p:sp>
            <p:nvSpPr>
              <p:cNvPr id="963" name="Google Shape;963;p3"/>
              <p:cNvSpPr/>
              <p:nvPr/>
            </p:nvSpPr>
            <p:spPr>
              <a:xfrm>
                <a:off x="4570375" y="921436"/>
                <a:ext cx="3010485" cy="3705146"/>
              </a:xfrm>
              <a:prstGeom prst="rect">
                <a:avLst/>
              </a:prstGeom>
              <a:gradFill>
                <a:gsLst>
                  <a:gs pos="0">
                    <a:srgbClr val="F2F2F2"/>
                  </a:gs>
                  <a:gs pos="100000">
                    <a:schemeClr val="lt1"/>
                  </a:gs>
                </a:gsLst>
                <a:lin ang="5400000" scaled="0"/>
              </a:gradFill>
              <a:ln cap="flat" cmpd="sng" w="12700">
                <a:solidFill>
                  <a:srgbClr val="7F7F7F"/>
                </a:solidFill>
                <a:prstDash val="solid"/>
                <a:miter lim="800000"/>
                <a:headEnd len="sm" w="sm" type="none"/>
                <a:tailEnd len="sm" w="sm" type="none"/>
              </a:ln>
              <a:effectLst>
                <a:outerShdw blurRad="50800" rotWithShape="0" algn="r" dir="10800000" dist="38100">
                  <a:srgbClr val="000000">
                    <a:alpha val="40000"/>
                  </a:srgbClr>
                </a:outerShdw>
                <a:reflection blurRad="0" dir="0" dist="0" endA="0" endPos="14000" fadeDir="5400000" kx="0" rotWithShape="0" algn="bl" stA="51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64" name="Google Shape;964;p3"/>
              <p:cNvSpPr/>
              <p:nvPr/>
            </p:nvSpPr>
            <p:spPr>
              <a:xfrm flipH="1" rot="10800000">
                <a:off x="4570017" y="917774"/>
                <a:ext cx="3010485" cy="1051704"/>
              </a:xfrm>
              <a:custGeom>
                <a:rect b="b" l="l" r="r" t="t"/>
                <a:pathLst>
                  <a:path extrusionOk="0" h="1051704" w="3010485">
                    <a:moveTo>
                      <a:pt x="0" y="1051704"/>
                    </a:moveTo>
                    <a:lnTo>
                      <a:pt x="3010485" y="1051704"/>
                    </a:lnTo>
                    <a:lnTo>
                      <a:pt x="3010485" y="281356"/>
                    </a:lnTo>
                    <a:lnTo>
                      <a:pt x="1668429" y="281356"/>
                    </a:lnTo>
                    <a:lnTo>
                      <a:pt x="1505243" y="0"/>
                    </a:lnTo>
                    <a:lnTo>
                      <a:pt x="1342056" y="281356"/>
                    </a:lnTo>
                    <a:lnTo>
                      <a:pt x="0" y="281356"/>
                    </a:lnTo>
                    <a:close/>
                  </a:path>
                </a:pathLst>
              </a:custGeom>
              <a:solidFill>
                <a:srgbClr val="00B3AF"/>
              </a:solidFill>
              <a:ln>
                <a:noFill/>
              </a:ln>
              <a:effectLst>
                <a:outerShdw blurRad="50800" rotWithShape="0" algn="r" dir="10800000" dist="38100">
                  <a:srgbClr val="000000">
                    <a:alpha val="40000"/>
                  </a:srgbClr>
                </a:outerShdw>
                <a:reflection blurRad="0" dir="0" dist="0" endA="0" endPos="14000" fadeDir="5400000" kx="0" rotWithShape="0" algn="bl" stA="51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965" name="Google Shape;965;p3"/>
            <p:cNvSpPr txBox="1"/>
            <p:nvPr/>
          </p:nvSpPr>
          <p:spPr>
            <a:xfrm>
              <a:off x="5897934" y="716894"/>
              <a:ext cx="18473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000"/>
                <a:buFont typeface="Calibri"/>
                <a:buNone/>
              </a:pPr>
              <a:r>
                <a:t/>
              </a:r>
              <a:endParaRPr b="1" i="0" sz="4000" u="none" cap="none" strike="noStrike">
                <a:solidFill>
                  <a:srgbClr val="FFFFFF"/>
                </a:solidFill>
                <a:latin typeface="Helvetica Neue"/>
                <a:ea typeface="Helvetica Neue"/>
                <a:cs typeface="Helvetica Neue"/>
                <a:sym typeface="Helvetica Neue"/>
              </a:endParaRPr>
            </a:p>
          </p:txBody>
        </p:sp>
        <p:sp>
          <p:nvSpPr>
            <p:cNvPr id="966" name="Google Shape;966;p3"/>
            <p:cNvSpPr txBox="1"/>
            <p:nvPr/>
          </p:nvSpPr>
          <p:spPr>
            <a:xfrm>
              <a:off x="4343875" y="1740941"/>
              <a:ext cx="3446501" cy="27699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200"/>
                <a:buFont typeface="Calibri"/>
                <a:buNone/>
              </a:pPr>
              <a:r>
                <a:t/>
              </a:r>
              <a:endParaRPr b="0" i="0" sz="1200" u="none" cap="none" strike="noStrike">
                <a:solidFill>
                  <a:srgbClr val="7F7F7F"/>
                </a:solidFill>
                <a:latin typeface="Calibri"/>
                <a:ea typeface="Calibri"/>
                <a:cs typeface="Calibri"/>
                <a:sym typeface="Calibri"/>
              </a:endParaRPr>
            </a:p>
          </p:txBody>
        </p:sp>
      </p:grpSp>
      <p:pic>
        <p:nvPicPr>
          <p:cNvPr descr="Ä°lgili resim" id="967" name="Google Shape;967;p3"/>
          <p:cNvPicPr preferRelativeResize="0"/>
          <p:nvPr/>
        </p:nvPicPr>
        <p:blipFill rotWithShape="1">
          <a:blip r:embed="rId3">
            <a:alphaModFix/>
          </a:blip>
          <a:srcRect b="0" l="0" r="0" t="0"/>
          <a:stretch/>
        </p:blipFill>
        <p:spPr>
          <a:xfrm>
            <a:off x="-203" y="-78258"/>
            <a:ext cx="2456324" cy="2456324"/>
          </a:xfrm>
          <a:prstGeom prst="rect">
            <a:avLst/>
          </a:prstGeom>
          <a:noFill/>
          <a:ln>
            <a:noFill/>
          </a:ln>
        </p:spPr>
      </p:pic>
      <p:sp>
        <p:nvSpPr>
          <p:cNvPr id="968" name="Google Shape;968;p3"/>
          <p:cNvSpPr/>
          <p:nvPr/>
        </p:nvSpPr>
        <p:spPr>
          <a:xfrm>
            <a:off x="7298105" y="1837193"/>
            <a:ext cx="3710404"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tr-TR" sz="2800" u="none" strike="noStrike">
                <a:solidFill>
                  <a:schemeClr val="dk1"/>
                </a:solidFill>
                <a:latin typeface="Open Sans"/>
                <a:ea typeface="Open Sans"/>
                <a:cs typeface="Open Sans"/>
                <a:sym typeface="Open Sans"/>
              </a:rPr>
              <a:t>İmanın şartlarını şüphe duymadan kabul etmek gerekir. </a:t>
            </a:r>
            <a:endParaRPr sz="4000">
              <a:solidFill>
                <a:schemeClr val="dk1"/>
              </a:solidFill>
              <a:latin typeface="Calibri"/>
              <a:ea typeface="Calibri"/>
              <a:cs typeface="Calibri"/>
              <a:sym typeface="Calibri"/>
            </a:endParaRPr>
          </a:p>
        </p:txBody>
      </p:sp>
      <p:sp>
        <p:nvSpPr>
          <p:cNvPr id="969" name="Google Shape;969;p3"/>
          <p:cNvSpPr/>
          <p:nvPr/>
        </p:nvSpPr>
        <p:spPr>
          <a:xfrm>
            <a:off x="8322619" y="224257"/>
            <a:ext cx="138211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4000">
                <a:solidFill>
                  <a:schemeClr val="lt1"/>
                </a:solidFill>
                <a:latin typeface="Open Sans"/>
                <a:ea typeface="Open Sans"/>
                <a:cs typeface="Open Sans"/>
                <a:sym typeface="Open Sans"/>
              </a:rPr>
              <a:t>İman</a:t>
            </a:r>
            <a:endParaRPr sz="4000">
              <a:solidFill>
                <a:schemeClr val="lt1"/>
              </a:solidFill>
              <a:latin typeface="Calibri"/>
              <a:ea typeface="Calibri"/>
              <a:cs typeface="Calibri"/>
              <a:sym typeface="Calibri"/>
            </a:endParaRPr>
          </a:p>
        </p:txBody>
      </p:sp>
      <p:grpSp>
        <p:nvGrpSpPr>
          <p:cNvPr id="970" name="Google Shape;970;p3"/>
          <p:cNvGrpSpPr/>
          <p:nvPr/>
        </p:nvGrpSpPr>
        <p:grpSpPr>
          <a:xfrm>
            <a:off x="3505023" y="981153"/>
            <a:ext cx="3746891" cy="3765503"/>
            <a:chOff x="4343875" y="642161"/>
            <a:chExt cx="3446501" cy="4161705"/>
          </a:xfrm>
        </p:grpSpPr>
        <p:grpSp>
          <p:nvGrpSpPr>
            <p:cNvPr id="971" name="Google Shape;971;p3"/>
            <p:cNvGrpSpPr/>
            <p:nvPr/>
          </p:nvGrpSpPr>
          <p:grpSpPr>
            <a:xfrm>
              <a:off x="4386363" y="642161"/>
              <a:ext cx="3378509" cy="4161705"/>
              <a:chOff x="4570017" y="917774"/>
              <a:chExt cx="3010843" cy="3708808"/>
            </a:xfrm>
          </p:grpSpPr>
          <p:sp>
            <p:nvSpPr>
              <p:cNvPr id="972" name="Google Shape;972;p3"/>
              <p:cNvSpPr/>
              <p:nvPr/>
            </p:nvSpPr>
            <p:spPr>
              <a:xfrm>
                <a:off x="4570375" y="921436"/>
                <a:ext cx="3010485" cy="3705146"/>
              </a:xfrm>
              <a:prstGeom prst="rect">
                <a:avLst/>
              </a:prstGeom>
              <a:gradFill>
                <a:gsLst>
                  <a:gs pos="0">
                    <a:srgbClr val="F2F2F2"/>
                  </a:gs>
                  <a:gs pos="100000">
                    <a:schemeClr val="lt1"/>
                  </a:gs>
                </a:gsLst>
                <a:lin ang="5400000" scaled="0"/>
              </a:gradFill>
              <a:ln cap="flat" cmpd="sng" w="12700">
                <a:solidFill>
                  <a:srgbClr val="7F7F7F"/>
                </a:solidFill>
                <a:prstDash val="solid"/>
                <a:miter lim="800000"/>
                <a:headEnd len="sm" w="sm" type="none"/>
                <a:tailEnd len="sm" w="sm" type="none"/>
              </a:ln>
              <a:effectLst>
                <a:outerShdw blurRad="50800" rotWithShape="0" algn="r" dir="10800000" dist="38100">
                  <a:srgbClr val="000000">
                    <a:alpha val="40000"/>
                  </a:srgbClr>
                </a:outerShdw>
                <a:reflection blurRad="0" dir="0" dist="0" endA="0" endPos="14000" fadeDir="5400000" kx="0" rotWithShape="0" algn="bl" stA="51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73" name="Google Shape;973;p3"/>
              <p:cNvSpPr/>
              <p:nvPr/>
            </p:nvSpPr>
            <p:spPr>
              <a:xfrm flipH="1" rot="10800000">
                <a:off x="4570017" y="917774"/>
                <a:ext cx="3010485" cy="1051704"/>
              </a:xfrm>
              <a:custGeom>
                <a:rect b="b" l="l" r="r" t="t"/>
                <a:pathLst>
                  <a:path extrusionOk="0" h="1051704" w="3010485">
                    <a:moveTo>
                      <a:pt x="0" y="1051704"/>
                    </a:moveTo>
                    <a:lnTo>
                      <a:pt x="3010485" y="1051704"/>
                    </a:lnTo>
                    <a:lnTo>
                      <a:pt x="3010485" y="281356"/>
                    </a:lnTo>
                    <a:lnTo>
                      <a:pt x="1668429" y="281356"/>
                    </a:lnTo>
                    <a:lnTo>
                      <a:pt x="1505243" y="0"/>
                    </a:lnTo>
                    <a:lnTo>
                      <a:pt x="1342056" y="281356"/>
                    </a:lnTo>
                    <a:lnTo>
                      <a:pt x="0" y="281356"/>
                    </a:lnTo>
                    <a:close/>
                  </a:path>
                </a:pathLst>
              </a:custGeom>
              <a:solidFill>
                <a:srgbClr val="CC00CC"/>
              </a:solidFill>
              <a:ln cap="flat" cmpd="sng" w="12700">
                <a:solidFill>
                  <a:srgbClr val="CC00CC"/>
                </a:solidFill>
                <a:prstDash val="solid"/>
                <a:miter lim="800000"/>
                <a:headEnd len="sm" w="sm" type="none"/>
                <a:tailEnd len="sm" w="sm" type="none"/>
              </a:ln>
              <a:effectLst>
                <a:outerShdw blurRad="50800" rotWithShape="0" algn="r" dir="10800000" dist="38100">
                  <a:srgbClr val="000000">
                    <a:alpha val="40000"/>
                  </a:srgbClr>
                </a:outerShdw>
                <a:reflection blurRad="0" dir="0" dist="0" endA="0" endPos="14000" fadeDir="5400000" kx="0" rotWithShape="0" algn="bl" stA="51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974" name="Google Shape;974;p3"/>
            <p:cNvSpPr txBox="1"/>
            <p:nvPr/>
          </p:nvSpPr>
          <p:spPr>
            <a:xfrm>
              <a:off x="5897934" y="716894"/>
              <a:ext cx="18473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000"/>
                <a:buFont typeface="Calibri"/>
                <a:buNone/>
              </a:pPr>
              <a:r>
                <a:t/>
              </a:r>
              <a:endParaRPr b="1" i="0" sz="4000" u="none" cap="none" strike="noStrike">
                <a:solidFill>
                  <a:srgbClr val="FFFFFF"/>
                </a:solidFill>
                <a:latin typeface="Helvetica Neue"/>
                <a:ea typeface="Helvetica Neue"/>
                <a:cs typeface="Helvetica Neue"/>
                <a:sym typeface="Helvetica Neue"/>
              </a:endParaRPr>
            </a:p>
          </p:txBody>
        </p:sp>
        <p:sp>
          <p:nvSpPr>
            <p:cNvPr id="975" name="Google Shape;975;p3"/>
            <p:cNvSpPr txBox="1"/>
            <p:nvPr/>
          </p:nvSpPr>
          <p:spPr>
            <a:xfrm>
              <a:off x="4343875" y="1740941"/>
              <a:ext cx="3446501" cy="27699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200"/>
                <a:buFont typeface="Calibri"/>
                <a:buNone/>
              </a:pPr>
              <a:r>
                <a:t/>
              </a:r>
              <a:endParaRPr b="0" i="0" sz="1200" u="none" cap="none" strike="noStrike">
                <a:solidFill>
                  <a:srgbClr val="7F7F7F"/>
                </a:solidFill>
                <a:latin typeface="Calibri"/>
                <a:ea typeface="Calibri"/>
                <a:cs typeface="Calibri"/>
                <a:sym typeface="Calibri"/>
              </a:endParaRPr>
            </a:p>
          </p:txBody>
        </p:sp>
      </p:grpSp>
      <p:sp>
        <p:nvSpPr>
          <p:cNvPr id="976" name="Google Shape;976;p3"/>
          <p:cNvSpPr/>
          <p:nvPr/>
        </p:nvSpPr>
        <p:spPr>
          <a:xfrm>
            <a:off x="3501814" y="2012863"/>
            <a:ext cx="3715026" cy="26776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2400">
                <a:solidFill>
                  <a:schemeClr val="dk1"/>
                </a:solidFill>
                <a:latin typeface="Calibri"/>
                <a:ea typeface="Calibri"/>
                <a:cs typeface="Calibri"/>
                <a:sym typeface="Calibri"/>
              </a:rPr>
              <a:t>İslam dinini kabul eden kimselerin inanması gereken bazı esaslar vardır. Bu esaslara, İslam’ın </a:t>
            </a:r>
            <a:r>
              <a:rPr b="1" lang="tr-TR" sz="2400">
                <a:solidFill>
                  <a:schemeClr val="dk1"/>
                </a:solidFill>
                <a:latin typeface="Calibri"/>
                <a:ea typeface="Calibri"/>
                <a:cs typeface="Calibri"/>
                <a:sym typeface="Calibri"/>
              </a:rPr>
              <a:t>inanç esasları </a:t>
            </a:r>
            <a:r>
              <a:rPr lang="tr-TR" sz="2400">
                <a:solidFill>
                  <a:schemeClr val="dk1"/>
                </a:solidFill>
                <a:latin typeface="Calibri"/>
                <a:ea typeface="Calibri"/>
                <a:cs typeface="Calibri"/>
                <a:sym typeface="Calibri"/>
              </a:rPr>
              <a:t>denir. İslam’ın inanç esasları </a:t>
            </a:r>
            <a:r>
              <a:rPr b="1" lang="tr-TR" sz="2400">
                <a:solidFill>
                  <a:schemeClr val="dk1"/>
                </a:solidFill>
                <a:latin typeface="Calibri"/>
                <a:ea typeface="Calibri"/>
                <a:cs typeface="Calibri"/>
                <a:sym typeface="Calibri"/>
              </a:rPr>
              <a:t>“imanın şartları” </a:t>
            </a:r>
            <a:r>
              <a:rPr lang="tr-TR" sz="2400">
                <a:solidFill>
                  <a:schemeClr val="dk1"/>
                </a:solidFill>
                <a:latin typeface="Calibri"/>
                <a:ea typeface="Calibri"/>
                <a:cs typeface="Calibri"/>
                <a:sym typeface="Calibri"/>
              </a:rPr>
              <a:t>olarak da bilinir.</a:t>
            </a:r>
            <a:endParaRPr sz="4800">
              <a:solidFill>
                <a:schemeClr val="dk1"/>
              </a:solidFill>
              <a:latin typeface="Calibri"/>
              <a:ea typeface="Calibri"/>
              <a:cs typeface="Calibri"/>
              <a:sym typeface="Calibri"/>
            </a:endParaRPr>
          </a:p>
        </p:txBody>
      </p:sp>
      <p:sp>
        <p:nvSpPr>
          <p:cNvPr id="977" name="Google Shape;977;p3"/>
          <p:cNvSpPr/>
          <p:nvPr/>
        </p:nvSpPr>
        <p:spPr>
          <a:xfrm>
            <a:off x="3505200" y="981150"/>
            <a:ext cx="4439100" cy="1385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4000">
                <a:solidFill>
                  <a:schemeClr val="lt1"/>
                </a:solidFill>
                <a:latin typeface="Open Sans"/>
                <a:ea typeface="Open Sans"/>
                <a:cs typeface="Open Sans"/>
                <a:sym typeface="Open Sans"/>
              </a:rPr>
              <a:t>İnanç esasları</a:t>
            </a:r>
            <a:endParaRPr sz="40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2000"/>
                                        <p:tgtEl>
                                          <p:spTgt spid="95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500"/>
                                        <p:tgtEl>
                                          <p:spTgt spid="9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956"/>
                                        </p:tgtEl>
                                        <p:attrNameLst>
                                          <p:attrName>style.visibility</p:attrName>
                                        </p:attrNameLst>
                                      </p:cBhvr>
                                      <p:to>
                                        <p:strVal val="visible"/>
                                      </p:to>
                                    </p:set>
                                    <p:anim calcmode="lin" valueType="num">
                                      <p:cBhvr additive="base">
                                        <p:cTn dur="1000"/>
                                        <p:tgtEl>
                                          <p:spTgt spid="9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967"/>
                                        </p:tgtEl>
                                        <p:attrNameLst>
                                          <p:attrName>style.visibility</p:attrName>
                                        </p:attrNameLst>
                                      </p:cBhvr>
                                      <p:to>
                                        <p:strVal val="visible"/>
                                      </p:to>
                                    </p:set>
                                    <p:anim calcmode="lin" valueType="num">
                                      <p:cBhvr additive="base">
                                        <p:cTn dur="500"/>
                                        <p:tgtEl>
                                          <p:spTgt spid="96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970"/>
                                        </p:tgtEl>
                                        <p:attrNameLst>
                                          <p:attrName>style.visibility</p:attrName>
                                        </p:attrNameLst>
                                      </p:cBhvr>
                                      <p:to>
                                        <p:strVal val="visible"/>
                                      </p:to>
                                    </p:set>
                                    <p:anim calcmode="lin" valueType="num">
                                      <p:cBhvr additive="base">
                                        <p:cTn dur="1000"/>
                                        <p:tgtEl>
                                          <p:spTgt spid="97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500"/>
                                        <p:tgtEl>
                                          <p:spTgt spid="9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6"/>
                                        </p:tgtEl>
                                        <p:attrNameLst>
                                          <p:attrName>style.visibility</p:attrName>
                                        </p:attrNameLst>
                                      </p:cBhvr>
                                      <p:to>
                                        <p:strVal val="visible"/>
                                      </p:to>
                                    </p:set>
                                    <p:animEffect filter="fade" transition="in">
                                      <p:cBhvr>
                                        <p:cTn dur="500"/>
                                        <p:tgtEl>
                                          <p:spTgt spid="9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961"/>
                                        </p:tgtEl>
                                        <p:attrNameLst>
                                          <p:attrName>style.visibility</p:attrName>
                                        </p:attrNameLst>
                                      </p:cBhvr>
                                      <p:to>
                                        <p:strVal val="visible"/>
                                      </p:to>
                                    </p:set>
                                    <p:anim calcmode="lin" valueType="num">
                                      <p:cBhvr additive="base">
                                        <p:cTn dur="1000"/>
                                        <p:tgtEl>
                                          <p:spTgt spid="96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969"/>
                                        </p:tgtEl>
                                        <p:attrNameLst>
                                          <p:attrName>style.visibility</p:attrName>
                                        </p:attrNameLst>
                                      </p:cBhvr>
                                      <p:to>
                                        <p:strVal val="visible"/>
                                      </p:to>
                                    </p:set>
                                    <p:animEffect filter="fade" transition="in">
                                      <p:cBhvr>
                                        <p:cTn dur="500"/>
                                        <p:tgtEl>
                                          <p:spTgt spid="9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500"/>
                                        <p:tgtEl>
                                          <p:spTgt spid="9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5" name="Shape 1505"/>
        <p:cNvGrpSpPr/>
        <p:nvPr/>
      </p:nvGrpSpPr>
      <p:grpSpPr>
        <a:xfrm>
          <a:off x="0" y="0"/>
          <a:ext cx="0" cy="0"/>
          <a:chOff x="0" y="0"/>
          <a:chExt cx="0" cy="0"/>
        </a:xfrm>
      </p:grpSpPr>
      <p:pic>
        <p:nvPicPr>
          <p:cNvPr descr="Ä°lgili resim" id="1506" name="Google Shape;1506;p30"/>
          <p:cNvPicPr preferRelativeResize="0"/>
          <p:nvPr/>
        </p:nvPicPr>
        <p:blipFill rotWithShape="1">
          <a:blip r:embed="rId3">
            <a:alphaModFix/>
          </a:blip>
          <a:srcRect b="0" l="0" r="0" t="0"/>
          <a:stretch/>
        </p:blipFill>
        <p:spPr>
          <a:xfrm>
            <a:off x="260467" y="1323989"/>
            <a:ext cx="4876800" cy="4876801"/>
          </a:xfrm>
          <a:prstGeom prst="rect">
            <a:avLst/>
          </a:prstGeom>
          <a:noFill/>
          <a:ln>
            <a:noFill/>
          </a:ln>
        </p:spPr>
      </p:pic>
      <p:sp>
        <p:nvSpPr>
          <p:cNvPr id="1507" name="Google Shape;1507;p30">
            <a:hlinkClick action="ppaction://hlinkshowjump?jump=nextslide"/>
          </p:cNvPr>
          <p:cNvSpPr/>
          <p:nvPr/>
        </p:nvSpPr>
        <p:spPr>
          <a:xfrm>
            <a:off x="5624946" y="3362037"/>
            <a:ext cx="6317673" cy="1256145"/>
          </a:xfrm>
          <a:prstGeom prst="roundRect">
            <a:avLst>
              <a:gd fmla="val 16667" name="adj"/>
            </a:avLst>
          </a:prstGeom>
          <a:solidFill>
            <a:srgbClr val="17AB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Calibri"/>
              <a:buNone/>
            </a:pPr>
            <a:r>
              <a:rPr b="0" i="0" lang="tr-TR" sz="4400" u="none" cap="none" strike="noStrike">
                <a:solidFill>
                  <a:srgbClr val="FFFFFF"/>
                </a:solidFill>
                <a:latin typeface="Calibri"/>
                <a:ea typeface="Calibri"/>
                <a:cs typeface="Calibri"/>
                <a:sym typeface="Calibri"/>
              </a:rPr>
              <a:t>Video izliyoruz </a:t>
            </a:r>
            <a:endParaRPr b="0" i="0" sz="4400" u="none" cap="none" strike="noStrike">
              <a:solidFill>
                <a:srgbClr val="FFFFFF"/>
              </a:solidFill>
              <a:latin typeface="Calibri"/>
              <a:ea typeface="Calibri"/>
              <a:cs typeface="Calibri"/>
              <a:sym typeface="Calibri"/>
            </a:endParaRPr>
          </a:p>
        </p:txBody>
      </p:sp>
      <p:sp>
        <p:nvSpPr>
          <p:cNvPr id="1508" name="Google Shape;1508;p30"/>
          <p:cNvSpPr/>
          <p:nvPr/>
        </p:nvSpPr>
        <p:spPr>
          <a:xfrm>
            <a:off x="10668582" y="3885550"/>
            <a:ext cx="1384874" cy="1668464"/>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2" name="Shape 1512"/>
        <p:cNvGrpSpPr/>
        <p:nvPr/>
      </p:nvGrpSpPr>
      <p:grpSpPr>
        <a:xfrm>
          <a:off x="0" y="0"/>
          <a:ext cx="0" cy="0"/>
          <a:chOff x="0" y="0"/>
          <a:chExt cx="0" cy="0"/>
        </a:xfrm>
      </p:grpSpPr>
      <p:sp>
        <p:nvSpPr>
          <p:cNvPr id="1513" name="Google Shape;1513;p31"/>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262626"/>
              </a:buClr>
              <a:buSzPts val="4995"/>
              <a:buNone/>
            </a:pPr>
            <a:r>
              <a:t/>
            </a:r>
            <a:endParaRPr sz="4995"/>
          </a:p>
        </p:txBody>
      </p:sp>
      <p:pic>
        <p:nvPicPr>
          <p:cNvPr id="1514" name="Google Shape;1514;p31"/>
          <p:cNvPicPr preferRelativeResize="0"/>
          <p:nvPr/>
        </p:nvPicPr>
        <p:blipFill rotWithShape="1">
          <a:blip r:embed="rId3">
            <a:alphaModFix/>
          </a:blip>
          <a:srcRect b="0" l="0" r="0" t="0"/>
          <a:stretch/>
        </p:blipFill>
        <p:spPr>
          <a:xfrm>
            <a:off x="0" y="0"/>
            <a:ext cx="12191999"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8" name="Shape 1518"/>
        <p:cNvGrpSpPr/>
        <p:nvPr/>
      </p:nvGrpSpPr>
      <p:grpSpPr>
        <a:xfrm>
          <a:off x="0" y="0"/>
          <a:ext cx="0" cy="0"/>
          <a:chOff x="0" y="0"/>
          <a:chExt cx="0" cy="0"/>
        </a:xfrm>
      </p:grpSpPr>
      <p:sp>
        <p:nvSpPr>
          <p:cNvPr id="1519" name="Google Shape;1519;p32"/>
          <p:cNvSpPr/>
          <p:nvPr/>
        </p:nvSpPr>
        <p:spPr>
          <a:xfrm>
            <a:off x="9442207" y="1603252"/>
            <a:ext cx="1698225" cy="833086"/>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20" name="Google Shape;1520;p32"/>
          <p:cNvSpPr/>
          <p:nvPr/>
        </p:nvSpPr>
        <p:spPr>
          <a:xfrm>
            <a:off x="4055418" y="0"/>
            <a:ext cx="2717800" cy="520700"/>
          </a:xfrm>
          <a:prstGeom prst="roundRect">
            <a:avLst>
              <a:gd fmla="val 25000" name="adj"/>
            </a:avLst>
          </a:prstGeom>
          <a:solidFill>
            <a:srgbClr val="EE9524"/>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Calibri"/>
              <a:buNone/>
            </a:pPr>
            <a:r>
              <a:rPr b="1" i="0" lang="tr-TR" sz="2800" u="none" cap="none" strike="noStrike">
                <a:solidFill>
                  <a:srgbClr val="FFFFFF"/>
                </a:solidFill>
                <a:latin typeface="Calibri"/>
                <a:ea typeface="Calibri"/>
                <a:cs typeface="Calibri"/>
                <a:sym typeface="Calibri"/>
              </a:rPr>
              <a:t>Doğru yanlış </a:t>
            </a:r>
            <a:endParaRPr b="1" i="0" sz="2800" u="none" cap="none" strike="noStrike">
              <a:solidFill>
                <a:srgbClr val="FFFFFF"/>
              </a:solidFill>
              <a:latin typeface="Calibri"/>
              <a:ea typeface="Calibri"/>
              <a:cs typeface="Calibri"/>
              <a:sym typeface="Calibri"/>
            </a:endParaRPr>
          </a:p>
        </p:txBody>
      </p:sp>
      <p:sp>
        <p:nvSpPr>
          <p:cNvPr id="1521" name="Google Shape;1521;p32"/>
          <p:cNvSpPr/>
          <p:nvPr/>
        </p:nvSpPr>
        <p:spPr>
          <a:xfrm>
            <a:off x="23289" y="1603252"/>
            <a:ext cx="9418918" cy="849416"/>
          </a:xfrm>
          <a:custGeom>
            <a:rect b="b" l="l" r="r" t="t"/>
            <a:pathLst>
              <a:path extrusionOk="0" h="820844" w="8932526">
                <a:moveTo>
                  <a:pt x="15985" y="0"/>
                </a:moveTo>
                <a:lnTo>
                  <a:pt x="8932526" y="0"/>
                </a:lnTo>
                <a:lnTo>
                  <a:pt x="8932526" y="820844"/>
                </a:lnTo>
                <a:lnTo>
                  <a:pt x="0" y="820844"/>
                </a:lnTo>
                <a:lnTo>
                  <a:pt x="628407" y="405135"/>
                </a:lnTo>
                <a:close/>
              </a:path>
            </a:pathLst>
          </a:custGeom>
          <a:solidFill>
            <a:srgbClr val="14676F"/>
          </a:solidFill>
          <a:ln>
            <a:noFill/>
          </a:ln>
        </p:spPr>
        <p:txBody>
          <a:bodyPr anchorCtr="0" anchor="ctr" bIns="45700" lIns="91425" spcFirstLastPara="1" rIns="91425" wrap="square" tIns="45700">
            <a:noAutofit/>
          </a:bodyPr>
          <a:lstStyle/>
          <a:p>
            <a:pPr indent="0" lvl="2" marL="914400" marR="0" rtl="0" algn="l">
              <a:lnSpc>
                <a:spcPct val="100000"/>
              </a:lnSpc>
              <a:spcBef>
                <a:spcPts val="0"/>
              </a:spcBef>
              <a:spcAft>
                <a:spcPts val="0"/>
              </a:spcAft>
              <a:buClr>
                <a:schemeClr val="lt1"/>
              </a:buClr>
              <a:buSzPts val="2500"/>
              <a:buFont typeface="Calibri"/>
              <a:buNone/>
            </a:pPr>
            <a:r>
              <a:t/>
            </a:r>
            <a:endParaRPr b="0" i="0" sz="2500" u="none" cap="none" strike="noStrike">
              <a:solidFill>
                <a:srgbClr val="FFFFFF"/>
              </a:solidFill>
              <a:latin typeface="Calibri"/>
              <a:ea typeface="Calibri"/>
              <a:cs typeface="Calibri"/>
              <a:sym typeface="Calibri"/>
            </a:endParaRPr>
          </a:p>
        </p:txBody>
      </p:sp>
      <p:sp>
        <p:nvSpPr>
          <p:cNvPr id="1522" name="Google Shape;1522;p32"/>
          <p:cNvSpPr/>
          <p:nvPr/>
        </p:nvSpPr>
        <p:spPr>
          <a:xfrm>
            <a:off x="11155986" y="1610439"/>
            <a:ext cx="870239" cy="792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Calibri"/>
              <a:buNone/>
            </a:pPr>
            <a:r>
              <a:t/>
            </a:r>
            <a:endParaRPr b="1" i="0" sz="9600" u="none" cap="none" strike="noStrike">
              <a:solidFill>
                <a:srgbClr val="FF0000"/>
              </a:solidFill>
              <a:latin typeface="Calibri"/>
              <a:ea typeface="Calibri"/>
              <a:cs typeface="Calibri"/>
              <a:sym typeface="Calibri"/>
            </a:endParaRPr>
          </a:p>
        </p:txBody>
      </p:sp>
      <p:sp>
        <p:nvSpPr>
          <p:cNvPr id="1523" name="Google Shape;1523;p32"/>
          <p:cNvSpPr/>
          <p:nvPr/>
        </p:nvSpPr>
        <p:spPr>
          <a:xfrm>
            <a:off x="11166315" y="1594405"/>
            <a:ext cx="875464" cy="808033"/>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Calibri"/>
              <a:buNone/>
            </a:pPr>
            <a:r>
              <a:t/>
            </a:r>
            <a:endParaRPr b="1" i="0" sz="9600" u="none" cap="none" strike="noStrike">
              <a:solidFill>
                <a:srgbClr val="FF0000"/>
              </a:solidFill>
              <a:latin typeface="Calibri"/>
              <a:ea typeface="Calibri"/>
              <a:cs typeface="Calibri"/>
              <a:sym typeface="Calibri"/>
            </a:endParaRPr>
          </a:p>
        </p:txBody>
      </p:sp>
      <p:sp>
        <p:nvSpPr>
          <p:cNvPr id="1524" name="Google Shape;1524;p32"/>
          <p:cNvSpPr/>
          <p:nvPr/>
        </p:nvSpPr>
        <p:spPr>
          <a:xfrm>
            <a:off x="9565136" y="1666274"/>
            <a:ext cx="693119"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5400"/>
              <a:buFont typeface="Calibri"/>
              <a:buNone/>
            </a:pPr>
            <a:r>
              <a:rPr b="0" i="0" lang="tr-TR" sz="5400" u="none" cap="none" strike="noStrike">
                <a:solidFill>
                  <a:srgbClr val="ED7D31"/>
                </a:solidFill>
                <a:latin typeface="Calibri"/>
                <a:ea typeface="Calibri"/>
                <a:cs typeface="Calibri"/>
                <a:sym typeface="Calibri"/>
              </a:rPr>
              <a:t>D</a:t>
            </a:r>
            <a:endParaRPr b="0" i="0" sz="5400" u="none" cap="none" strike="noStrike">
              <a:solidFill>
                <a:srgbClr val="ED7D31"/>
              </a:solidFill>
              <a:latin typeface="Calibri"/>
              <a:ea typeface="Calibri"/>
              <a:cs typeface="Calibri"/>
              <a:sym typeface="Calibri"/>
            </a:endParaRPr>
          </a:p>
        </p:txBody>
      </p:sp>
      <p:sp>
        <p:nvSpPr>
          <p:cNvPr id="1525" name="Google Shape;1525;p32"/>
          <p:cNvSpPr/>
          <p:nvPr/>
        </p:nvSpPr>
        <p:spPr>
          <a:xfrm>
            <a:off x="10378209" y="1666274"/>
            <a:ext cx="694800"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6600"/>
              <a:buFont typeface="Calibri"/>
              <a:buNone/>
            </a:pPr>
            <a:r>
              <a:rPr b="0" i="0" lang="tr-TR" sz="6600" u="none" cap="none" strike="noStrike">
                <a:solidFill>
                  <a:srgbClr val="ED7D31"/>
                </a:solidFill>
                <a:latin typeface="Calibri"/>
                <a:ea typeface="Calibri"/>
                <a:cs typeface="Calibri"/>
                <a:sym typeface="Calibri"/>
              </a:rPr>
              <a:t>Y</a:t>
            </a:r>
            <a:endParaRPr/>
          </a:p>
        </p:txBody>
      </p:sp>
      <p:sp>
        <p:nvSpPr>
          <p:cNvPr id="1526" name="Google Shape;1526;p32"/>
          <p:cNvSpPr/>
          <p:nvPr/>
        </p:nvSpPr>
        <p:spPr>
          <a:xfrm>
            <a:off x="0" y="6494778"/>
            <a:ext cx="12192000" cy="390141"/>
          </a:xfrm>
          <a:prstGeom prst="rect">
            <a:avLst/>
          </a:prstGeom>
          <a:gradFill>
            <a:gsLst>
              <a:gs pos="0">
                <a:srgbClr val="C0C0C0"/>
              </a:gs>
              <a:gs pos="16830">
                <a:srgbClr val="B3B3B3">
                  <a:alpha val="69803"/>
                </a:srgbClr>
              </a:gs>
              <a:gs pos="100000">
                <a:srgbClr val="777777"/>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27" name="Google Shape;1527;p32">
            <a:hlinkClick action="ppaction://hlinkshowjump?jump=previousslide"/>
          </p:cNvPr>
          <p:cNvSpPr/>
          <p:nvPr/>
        </p:nvSpPr>
        <p:spPr>
          <a:xfrm>
            <a:off x="10661406" y="6477275"/>
            <a:ext cx="395785" cy="406934"/>
          </a:xfrm>
          <a:custGeom>
            <a:rect b="b" l="l" r="r" t="t"/>
            <a:pathLst>
              <a:path extrusionOk="0" h="120000" w="120000">
                <a:moveTo>
                  <a:pt x="0" y="0"/>
                </a:moveTo>
                <a:lnTo>
                  <a:pt x="120000" y="0"/>
                </a:lnTo>
                <a:lnTo>
                  <a:pt x="120000" y="120000"/>
                </a:lnTo>
                <a:lnTo>
                  <a:pt x="0" y="120000"/>
                </a:lnTo>
                <a:close/>
                <a:moveTo>
                  <a:pt x="15000" y="60000"/>
                </a:moveTo>
                <a:lnTo>
                  <a:pt x="105000" y="16233"/>
                </a:lnTo>
                <a:lnTo>
                  <a:pt x="105000" y="103767"/>
                </a:lnTo>
                <a:close/>
              </a:path>
              <a:path extrusionOk="0" fill="darken" h="120000" w="120000">
                <a:moveTo>
                  <a:pt x="15000" y="60000"/>
                </a:moveTo>
                <a:lnTo>
                  <a:pt x="105000" y="16233"/>
                </a:lnTo>
                <a:lnTo>
                  <a:pt x="105000" y="103767"/>
                </a:lnTo>
                <a:close/>
              </a:path>
              <a:path extrusionOk="0" fill="none" h="120000" w="120000">
                <a:moveTo>
                  <a:pt x="15000" y="60000"/>
                </a:moveTo>
                <a:lnTo>
                  <a:pt x="105000" y="16233"/>
                </a:lnTo>
                <a:lnTo>
                  <a:pt x="105000" y="103767"/>
                </a:lnTo>
                <a:close/>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28" name="Google Shape;1528;p32">
            <a:hlinkClick action="ppaction://hlinkshowjump?jump=nextslide"/>
          </p:cNvPr>
          <p:cNvSpPr/>
          <p:nvPr/>
        </p:nvSpPr>
        <p:spPr>
          <a:xfrm>
            <a:off x="11743376" y="6475244"/>
            <a:ext cx="412785" cy="393643"/>
          </a:xfrm>
          <a:custGeom>
            <a:rect b="b" l="l" r="r" t="t"/>
            <a:pathLst>
              <a:path extrusionOk="0" h="120000" w="120000">
                <a:moveTo>
                  <a:pt x="0" y="0"/>
                </a:moveTo>
                <a:lnTo>
                  <a:pt x="120000" y="0"/>
                </a:lnTo>
                <a:lnTo>
                  <a:pt x="120000" y="120000"/>
                </a:lnTo>
                <a:lnTo>
                  <a:pt x="0" y="120000"/>
                </a:lnTo>
                <a:close/>
                <a:moveTo>
                  <a:pt x="102913" y="60000"/>
                </a:moveTo>
                <a:lnTo>
                  <a:pt x="17087" y="15000"/>
                </a:lnTo>
                <a:lnTo>
                  <a:pt x="17087" y="105000"/>
                </a:lnTo>
                <a:close/>
              </a:path>
              <a:path extrusionOk="0" fill="darken" h="120000" w="120000">
                <a:moveTo>
                  <a:pt x="102913" y="60000"/>
                </a:moveTo>
                <a:lnTo>
                  <a:pt x="17087" y="15000"/>
                </a:lnTo>
                <a:lnTo>
                  <a:pt x="17087" y="105000"/>
                </a:lnTo>
                <a:close/>
              </a:path>
              <a:path extrusionOk="0" fill="none" h="120000" w="120000">
                <a:moveTo>
                  <a:pt x="102913" y="60000"/>
                </a:moveTo>
                <a:lnTo>
                  <a:pt x="17087" y="105000"/>
                </a:lnTo>
                <a:lnTo>
                  <a:pt x="17087" y="15000"/>
                </a:lnTo>
                <a:close/>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29" name="Google Shape;1529;p32">
            <a:hlinkClick action="ppaction://hlinkshowjump?jump=firstslide"/>
          </p:cNvPr>
          <p:cNvSpPr/>
          <p:nvPr/>
        </p:nvSpPr>
        <p:spPr>
          <a:xfrm>
            <a:off x="11137184" y="6483348"/>
            <a:ext cx="526199" cy="409202"/>
          </a:xfrm>
          <a:custGeom>
            <a:rect b="b" l="l" r="r" t="t"/>
            <a:pathLst>
              <a:path extrusionOk="0" h="120000" w="120000">
                <a:moveTo>
                  <a:pt x="0" y="0"/>
                </a:moveTo>
                <a:lnTo>
                  <a:pt x="120000" y="0"/>
                </a:lnTo>
                <a:lnTo>
                  <a:pt x="120000" y="120000"/>
                </a:lnTo>
                <a:lnTo>
                  <a:pt x="0" y="120000"/>
                </a:lnTo>
                <a:close/>
                <a:moveTo>
                  <a:pt x="60000" y="15000"/>
                </a:moveTo>
                <a:lnTo>
                  <a:pt x="25005" y="60000"/>
                </a:lnTo>
                <a:lnTo>
                  <a:pt x="33754" y="60000"/>
                </a:lnTo>
                <a:lnTo>
                  <a:pt x="33754" y="105000"/>
                </a:lnTo>
                <a:lnTo>
                  <a:pt x="86246" y="105000"/>
                </a:lnTo>
                <a:lnTo>
                  <a:pt x="86246" y="60000"/>
                </a:lnTo>
                <a:lnTo>
                  <a:pt x="94995" y="60000"/>
                </a:lnTo>
                <a:lnTo>
                  <a:pt x="81872" y="43125"/>
                </a:lnTo>
                <a:lnTo>
                  <a:pt x="81872" y="20625"/>
                </a:lnTo>
                <a:lnTo>
                  <a:pt x="73123" y="20625"/>
                </a:lnTo>
                <a:lnTo>
                  <a:pt x="73123" y="31875"/>
                </a:lnTo>
                <a:close/>
              </a:path>
              <a:path extrusionOk="0" fill="darkenLess" h="120000" w="120000">
                <a:moveTo>
                  <a:pt x="81872" y="43125"/>
                </a:moveTo>
                <a:lnTo>
                  <a:pt x="81872" y="20625"/>
                </a:lnTo>
                <a:lnTo>
                  <a:pt x="73123" y="20625"/>
                </a:lnTo>
                <a:lnTo>
                  <a:pt x="73123" y="31875"/>
                </a:lnTo>
                <a:close/>
                <a:moveTo>
                  <a:pt x="33754" y="60000"/>
                </a:moveTo>
                <a:lnTo>
                  <a:pt x="33754" y="105000"/>
                </a:lnTo>
                <a:lnTo>
                  <a:pt x="55626" y="105000"/>
                </a:lnTo>
                <a:lnTo>
                  <a:pt x="55626" y="82500"/>
                </a:lnTo>
                <a:lnTo>
                  <a:pt x="64374" y="82500"/>
                </a:lnTo>
                <a:lnTo>
                  <a:pt x="64374" y="105000"/>
                </a:lnTo>
                <a:lnTo>
                  <a:pt x="86246" y="105000"/>
                </a:lnTo>
                <a:lnTo>
                  <a:pt x="86246" y="60000"/>
                </a:lnTo>
                <a:close/>
              </a:path>
              <a:path extrusionOk="0" fill="darken" h="120000" w="120000">
                <a:moveTo>
                  <a:pt x="60000" y="15000"/>
                </a:moveTo>
                <a:lnTo>
                  <a:pt x="25005" y="60000"/>
                </a:lnTo>
                <a:lnTo>
                  <a:pt x="94995" y="60000"/>
                </a:lnTo>
                <a:close/>
                <a:moveTo>
                  <a:pt x="55626" y="82500"/>
                </a:moveTo>
                <a:lnTo>
                  <a:pt x="64374" y="82500"/>
                </a:lnTo>
                <a:lnTo>
                  <a:pt x="64374" y="105000"/>
                </a:lnTo>
                <a:lnTo>
                  <a:pt x="55626" y="105000"/>
                </a:lnTo>
                <a:close/>
              </a:path>
              <a:path extrusionOk="0" fill="none" h="120000" w="120000">
                <a:moveTo>
                  <a:pt x="60000" y="15000"/>
                </a:moveTo>
                <a:lnTo>
                  <a:pt x="73123" y="31875"/>
                </a:lnTo>
                <a:lnTo>
                  <a:pt x="73123" y="20625"/>
                </a:lnTo>
                <a:lnTo>
                  <a:pt x="81872" y="20625"/>
                </a:lnTo>
                <a:lnTo>
                  <a:pt x="81872" y="43125"/>
                </a:lnTo>
                <a:lnTo>
                  <a:pt x="94995" y="60000"/>
                </a:lnTo>
                <a:lnTo>
                  <a:pt x="86246" y="60000"/>
                </a:lnTo>
                <a:lnTo>
                  <a:pt x="86246" y="105000"/>
                </a:lnTo>
                <a:lnTo>
                  <a:pt x="33754" y="105000"/>
                </a:lnTo>
                <a:lnTo>
                  <a:pt x="33754" y="60000"/>
                </a:lnTo>
                <a:lnTo>
                  <a:pt x="25005" y="60000"/>
                </a:lnTo>
                <a:close/>
                <a:moveTo>
                  <a:pt x="73123" y="31875"/>
                </a:moveTo>
                <a:lnTo>
                  <a:pt x="81872" y="43125"/>
                </a:lnTo>
                <a:moveTo>
                  <a:pt x="86246" y="60000"/>
                </a:moveTo>
                <a:lnTo>
                  <a:pt x="33754" y="60000"/>
                </a:lnTo>
                <a:moveTo>
                  <a:pt x="55626" y="105000"/>
                </a:moveTo>
                <a:lnTo>
                  <a:pt x="55626" y="82500"/>
                </a:lnTo>
                <a:lnTo>
                  <a:pt x="64374" y="82500"/>
                </a:lnTo>
                <a:lnTo>
                  <a:pt x="64374" y="105000"/>
                </a:lnTo>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30" name="Google Shape;1530;p32"/>
          <p:cNvSpPr/>
          <p:nvPr/>
        </p:nvSpPr>
        <p:spPr>
          <a:xfrm rot="5400000">
            <a:off x="-66350" y="1709111"/>
            <a:ext cx="791999" cy="612724"/>
          </a:xfrm>
          <a:prstGeom prst="triangle">
            <a:avLst>
              <a:gd fmla="val 50000" name="adj"/>
            </a:avLst>
          </a:prstGeom>
          <a:solidFill>
            <a:srgbClr val="C55A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32"/>
          <p:cNvSpPr txBox="1"/>
          <p:nvPr/>
        </p:nvSpPr>
        <p:spPr>
          <a:xfrm>
            <a:off x="23288" y="1817462"/>
            <a:ext cx="306362" cy="39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0" i="0" lang="tr-TR" sz="4000" u="none" cap="none" strike="noStrike">
                <a:solidFill>
                  <a:srgbClr val="FFFFFF"/>
                </a:solidFill>
                <a:latin typeface="Calibri"/>
                <a:ea typeface="Calibri"/>
                <a:cs typeface="Calibri"/>
                <a:sym typeface="Calibri"/>
              </a:rPr>
              <a:t>2</a:t>
            </a:r>
            <a:endParaRPr b="0" i="0" sz="4000" u="none" cap="none" strike="noStrike">
              <a:solidFill>
                <a:srgbClr val="FFFFFF"/>
              </a:solidFill>
              <a:latin typeface="Calibri"/>
              <a:ea typeface="Calibri"/>
              <a:cs typeface="Calibri"/>
              <a:sym typeface="Calibri"/>
            </a:endParaRPr>
          </a:p>
        </p:txBody>
      </p:sp>
      <p:sp>
        <p:nvSpPr>
          <p:cNvPr id="1532" name="Google Shape;1532;p32"/>
          <p:cNvSpPr/>
          <p:nvPr/>
        </p:nvSpPr>
        <p:spPr>
          <a:xfrm>
            <a:off x="743382" y="1729431"/>
            <a:ext cx="8806195"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000"/>
              <a:buFont typeface="Calibri"/>
              <a:buNone/>
            </a:pPr>
            <a:r>
              <a:rPr b="0" i="0" lang="tr-TR" sz="3000" u="none" cap="none" strike="noStrike">
                <a:solidFill>
                  <a:srgbClr val="FFFFFF"/>
                </a:solidFill>
                <a:latin typeface="Calibri"/>
                <a:ea typeface="Calibri"/>
                <a:cs typeface="Calibri"/>
                <a:sym typeface="Calibri"/>
              </a:rPr>
              <a:t>İmanın şartlarından biri de kader ve kazaya imandır.</a:t>
            </a:r>
            <a:endParaRPr/>
          </a:p>
        </p:txBody>
      </p:sp>
      <p:sp>
        <p:nvSpPr>
          <p:cNvPr id="1533" name="Google Shape;1533;p32"/>
          <p:cNvSpPr/>
          <p:nvPr/>
        </p:nvSpPr>
        <p:spPr>
          <a:xfrm>
            <a:off x="9442207" y="2528572"/>
            <a:ext cx="1698225" cy="918518"/>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34" name="Google Shape;1534;p32"/>
          <p:cNvSpPr/>
          <p:nvPr/>
        </p:nvSpPr>
        <p:spPr>
          <a:xfrm>
            <a:off x="23289" y="2524654"/>
            <a:ext cx="9418918" cy="922887"/>
          </a:xfrm>
          <a:custGeom>
            <a:rect b="b" l="l" r="r" t="t"/>
            <a:pathLst>
              <a:path extrusionOk="0" h="820844" w="8932526">
                <a:moveTo>
                  <a:pt x="15985" y="0"/>
                </a:moveTo>
                <a:lnTo>
                  <a:pt x="8932526" y="0"/>
                </a:lnTo>
                <a:lnTo>
                  <a:pt x="8932526" y="820844"/>
                </a:lnTo>
                <a:lnTo>
                  <a:pt x="0" y="820844"/>
                </a:lnTo>
                <a:lnTo>
                  <a:pt x="628407" y="405135"/>
                </a:lnTo>
                <a:close/>
              </a:path>
            </a:pathLst>
          </a:custGeom>
          <a:solidFill>
            <a:srgbClr val="14676F"/>
          </a:solidFill>
          <a:ln>
            <a:noFill/>
          </a:ln>
        </p:spPr>
        <p:txBody>
          <a:bodyPr anchorCtr="0" anchor="ctr" bIns="45700" lIns="91425" spcFirstLastPara="1" rIns="91425" wrap="square" tIns="45700">
            <a:noAutofit/>
          </a:bodyPr>
          <a:lstStyle/>
          <a:p>
            <a:pPr indent="0" lvl="2" marL="914400" marR="0" rtl="0" algn="l">
              <a:lnSpc>
                <a:spcPct val="100000"/>
              </a:lnSpc>
              <a:spcBef>
                <a:spcPts val="0"/>
              </a:spcBef>
              <a:spcAft>
                <a:spcPts val="0"/>
              </a:spcAft>
              <a:buClr>
                <a:schemeClr val="lt1"/>
              </a:buClr>
              <a:buSzPts val="2500"/>
              <a:buFont typeface="Calibri"/>
              <a:buNone/>
            </a:pPr>
            <a:r>
              <a:t/>
            </a:r>
            <a:endParaRPr b="0" i="0" sz="2500" u="none" cap="none" strike="noStrike">
              <a:solidFill>
                <a:srgbClr val="FFFFFF"/>
              </a:solidFill>
              <a:latin typeface="Calibri"/>
              <a:ea typeface="Calibri"/>
              <a:cs typeface="Calibri"/>
              <a:sym typeface="Calibri"/>
            </a:endParaRPr>
          </a:p>
        </p:txBody>
      </p:sp>
      <p:sp>
        <p:nvSpPr>
          <p:cNvPr id="1535" name="Google Shape;1535;p32"/>
          <p:cNvSpPr/>
          <p:nvPr/>
        </p:nvSpPr>
        <p:spPr>
          <a:xfrm>
            <a:off x="11155986" y="2603136"/>
            <a:ext cx="870239" cy="792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Calibri"/>
              <a:buNone/>
            </a:pPr>
            <a:r>
              <a:t/>
            </a:r>
            <a:endParaRPr b="1" i="0" sz="9600" u="none" cap="none" strike="noStrike">
              <a:solidFill>
                <a:srgbClr val="FF0000"/>
              </a:solidFill>
              <a:latin typeface="Calibri"/>
              <a:ea typeface="Calibri"/>
              <a:cs typeface="Calibri"/>
              <a:sym typeface="Calibri"/>
            </a:endParaRPr>
          </a:p>
        </p:txBody>
      </p:sp>
      <p:sp>
        <p:nvSpPr>
          <p:cNvPr id="1536" name="Google Shape;1536;p32"/>
          <p:cNvSpPr/>
          <p:nvPr/>
        </p:nvSpPr>
        <p:spPr>
          <a:xfrm>
            <a:off x="11146631" y="2530154"/>
            <a:ext cx="875464" cy="808033"/>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Calibri"/>
              <a:buNone/>
            </a:pPr>
            <a:r>
              <a:t/>
            </a:r>
            <a:endParaRPr b="1" i="0" sz="9600" u="none" cap="none" strike="noStrike">
              <a:solidFill>
                <a:srgbClr val="FF0000"/>
              </a:solidFill>
              <a:latin typeface="Calibri"/>
              <a:ea typeface="Calibri"/>
              <a:cs typeface="Calibri"/>
              <a:sym typeface="Calibri"/>
            </a:endParaRPr>
          </a:p>
        </p:txBody>
      </p:sp>
      <p:sp>
        <p:nvSpPr>
          <p:cNvPr id="1537" name="Google Shape;1537;p32"/>
          <p:cNvSpPr/>
          <p:nvPr/>
        </p:nvSpPr>
        <p:spPr>
          <a:xfrm>
            <a:off x="9565136" y="2685674"/>
            <a:ext cx="693119"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5400"/>
              <a:buFont typeface="Calibri"/>
              <a:buNone/>
            </a:pPr>
            <a:r>
              <a:rPr b="0" i="0" lang="tr-TR" sz="5400" u="none" cap="none" strike="noStrike">
                <a:solidFill>
                  <a:srgbClr val="ED7D31"/>
                </a:solidFill>
                <a:latin typeface="Calibri"/>
                <a:ea typeface="Calibri"/>
                <a:cs typeface="Calibri"/>
                <a:sym typeface="Calibri"/>
              </a:rPr>
              <a:t>D</a:t>
            </a:r>
            <a:endParaRPr b="0" i="0" sz="5400" u="none" cap="none" strike="noStrike">
              <a:solidFill>
                <a:srgbClr val="ED7D31"/>
              </a:solidFill>
              <a:latin typeface="Calibri"/>
              <a:ea typeface="Calibri"/>
              <a:cs typeface="Calibri"/>
              <a:sym typeface="Calibri"/>
            </a:endParaRPr>
          </a:p>
        </p:txBody>
      </p:sp>
      <p:sp>
        <p:nvSpPr>
          <p:cNvPr id="1538" name="Google Shape;1538;p32"/>
          <p:cNvSpPr/>
          <p:nvPr/>
        </p:nvSpPr>
        <p:spPr>
          <a:xfrm>
            <a:off x="10378209" y="2685674"/>
            <a:ext cx="694800"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6600"/>
              <a:buFont typeface="Calibri"/>
              <a:buNone/>
            </a:pPr>
            <a:r>
              <a:rPr b="0" i="0" lang="tr-TR" sz="6600" u="none" cap="none" strike="noStrike">
                <a:solidFill>
                  <a:srgbClr val="ED7D31"/>
                </a:solidFill>
                <a:latin typeface="Calibri"/>
                <a:ea typeface="Calibri"/>
                <a:cs typeface="Calibri"/>
                <a:sym typeface="Calibri"/>
              </a:rPr>
              <a:t>Y</a:t>
            </a:r>
            <a:endParaRPr/>
          </a:p>
        </p:txBody>
      </p:sp>
      <p:sp>
        <p:nvSpPr>
          <p:cNvPr id="1539" name="Google Shape;1539;p32"/>
          <p:cNvSpPr/>
          <p:nvPr/>
        </p:nvSpPr>
        <p:spPr>
          <a:xfrm rot="5400000">
            <a:off x="-37849" y="2665676"/>
            <a:ext cx="791999" cy="612724"/>
          </a:xfrm>
          <a:prstGeom prst="triangle">
            <a:avLst>
              <a:gd fmla="val 50000" name="adj"/>
            </a:avLst>
          </a:prstGeom>
          <a:solidFill>
            <a:srgbClr val="C55A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32"/>
          <p:cNvSpPr txBox="1"/>
          <p:nvPr/>
        </p:nvSpPr>
        <p:spPr>
          <a:xfrm>
            <a:off x="51813" y="2774037"/>
            <a:ext cx="306362" cy="39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0" i="0" lang="tr-TR" sz="4000" u="none" cap="none" strike="noStrike">
                <a:solidFill>
                  <a:srgbClr val="FFFFFF"/>
                </a:solidFill>
                <a:latin typeface="Calibri"/>
                <a:ea typeface="Calibri"/>
                <a:cs typeface="Calibri"/>
                <a:sym typeface="Calibri"/>
              </a:rPr>
              <a:t>3</a:t>
            </a:r>
            <a:endParaRPr b="0" i="0" sz="4000" u="none" cap="none" strike="noStrike">
              <a:solidFill>
                <a:srgbClr val="FFFFFF"/>
              </a:solidFill>
              <a:latin typeface="Calibri"/>
              <a:ea typeface="Calibri"/>
              <a:cs typeface="Calibri"/>
              <a:sym typeface="Calibri"/>
            </a:endParaRPr>
          </a:p>
        </p:txBody>
      </p:sp>
      <p:sp>
        <p:nvSpPr>
          <p:cNvPr id="1541" name="Google Shape;1541;p32"/>
          <p:cNvSpPr/>
          <p:nvPr/>
        </p:nvSpPr>
        <p:spPr>
          <a:xfrm>
            <a:off x="784467" y="2534937"/>
            <a:ext cx="880619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2800">
                <a:solidFill>
                  <a:schemeClr val="lt1"/>
                </a:solidFill>
                <a:latin typeface="Calibri"/>
                <a:ea typeface="Calibri"/>
                <a:cs typeface="Calibri"/>
                <a:sym typeface="Calibri"/>
              </a:rPr>
              <a:t>İnsanlar bu dünyada yaptıkları davranışların karşılığını ahirette  alacaklarına inanmalarına ahirete iman denir.</a:t>
            </a:r>
            <a:endParaRPr b="1" i="0" sz="4400" u="none" cap="none" strike="noStrike">
              <a:solidFill>
                <a:schemeClr val="lt1"/>
              </a:solidFill>
              <a:latin typeface="Calibri"/>
              <a:ea typeface="Calibri"/>
              <a:cs typeface="Calibri"/>
              <a:sym typeface="Calibri"/>
            </a:endParaRPr>
          </a:p>
        </p:txBody>
      </p:sp>
      <p:sp>
        <p:nvSpPr>
          <p:cNvPr id="1542" name="Google Shape;1542;p32"/>
          <p:cNvSpPr/>
          <p:nvPr/>
        </p:nvSpPr>
        <p:spPr>
          <a:xfrm>
            <a:off x="9490823" y="585303"/>
            <a:ext cx="1698225" cy="824438"/>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43" name="Google Shape;1543;p32"/>
          <p:cNvSpPr/>
          <p:nvPr/>
        </p:nvSpPr>
        <p:spPr>
          <a:xfrm>
            <a:off x="104968" y="597307"/>
            <a:ext cx="9418918" cy="824438"/>
          </a:xfrm>
          <a:custGeom>
            <a:rect b="b" l="l" r="r" t="t"/>
            <a:pathLst>
              <a:path extrusionOk="0" h="820844" w="8932526">
                <a:moveTo>
                  <a:pt x="15985" y="0"/>
                </a:moveTo>
                <a:lnTo>
                  <a:pt x="8932526" y="0"/>
                </a:lnTo>
                <a:lnTo>
                  <a:pt x="8932526" y="820844"/>
                </a:lnTo>
                <a:lnTo>
                  <a:pt x="0" y="820844"/>
                </a:lnTo>
                <a:lnTo>
                  <a:pt x="628407" y="405135"/>
                </a:lnTo>
                <a:close/>
              </a:path>
            </a:pathLst>
          </a:custGeom>
          <a:solidFill>
            <a:srgbClr val="14676F"/>
          </a:solidFill>
          <a:ln>
            <a:noFill/>
          </a:ln>
        </p:spPr>
        <p:txBody>
          <a:bodyPr anchorCtr="0" anchor="ctr" bIns="45700" lIns="91425" spcFirstLastPara="1" rIns="91425" wrap="square" tIns="45700">
            <a:noAutofit/>
          </a:bodyPr>
          <a:lstStyle/>
          <a:p>
            <a:pPr indent="0" lvl="2" marL="914400" marR="0" rtl="0" algn="l">
              <a:lnSpc>
                <a:spcPct val="100000"/>
              </a:lnSpc>
              <a:spcBef>
                <a:spcPts val="0"/>
              </a:spcBef>
              <a:spcAft>
                <a:spcPts val="0"/>
              </a:spcAft>
              <a:buClr>
                <a:schemeClr val="lt1"/>
              </a:buClr>
              <a:buSzPts val="2500"/>
              <a:buFont typeface="Calibri"/>
              <a:buNone/>
            </a:pPr>
            <a:r>
              <a:t/>
            </a:r>
            <a:endParaRPr b="0" i="0" sz="2500" u="none" cap="none" strike="noStrike">
              <a:solidFill>
                <a:srgbClr val="FFFFFF"/>
              </a:solidFill>
              <a:latin typeface="Calibri"/>
              <a:ea typeface="Calibri"/>
              <a:cs typeface="Calibri"/>
              <a:sym typeface="Calibri"/>
            </a:endParaRPr>
          </a:p>
        </p:txBody>
      </p:sp>
      <p:sp>
        <p:nvSpPr>
          <p:cNvPr id="1544" name="Google Shape;1544;p32"/>
          <p:cNvSpPr/>
          <p:nvPr/>
        </p:nvSpPr>
        <p:spPr>
          <a:xfrm>
            <a:off x="11204602" y="592490"/>
            <a:ext cx="870239" cy="792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Calibri"/>
              <a:buNone/>
            </a:pPr>
            <a:r>
              <a:t/>
            </a:r>
            <a:endParaRPr b="1" i="0" sz="9600" u="none" cap="none" strike="noStrike">
              <a:solidFill>
                <a:srgbClr val="FF0000"/>
              </a:solidFill>
              <a:latin typeface="Calibri"/>
              <a:ea typeface="Calibri"/>
              <a:cs typeface="Calibri"/>
              <a:sym typeface="Calibri"/>
            </a:endParaRPr>
          </a:p>
        </p:txBody>
      </p:sp>
      <p:sp>
        <p:nvSpPr>
          <p:cNvPr id="1545" name="Google Shape;1545;p32"/>
          <p:cNvSpPr/>
          <p:nvPr/>
        </p:nvSpPr>
        <p:spPr>
          <a:xfrm>
            <a:off x="11214931" y="576456"/>
            <a:ext cx="875464" cy="808033"/>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Calibri"/>
              <a:buNone/>
            </a:pPr>
            <a:r>
              <a:t/>
            </a:r>
            <a:endParaRPr b="1" i="0" sz="9600" u="none" cap="none" strike="noStrike">
              <a:solidFill>
                <a:srgbClr val="FF0000"/>
              </a:solidFill>
              <a:latin typeface="Calibri"/>
              <a:ea typeface="Calibri"/>
              <a:cs typeface="Calibri"/>
              <a:sym typeface="Calibri"/>
            </a:endParaRPr>
          </a:p>
        </p:txBody>
      </p:sp>
      <p:sp>
        <p:nvSpPr>
          <p:cNvPr id="1546" name="Google Shape;1546;p32"/>
          <p:cNvSpPr/>
          <p:nvPr/>
        </p:nvSpPr>
        <p:spPr>
          <a:xfrm>
            <a:off x="9613752" y="648325"/>
            <a:ext cx="693119"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5400"/>
              <a:buFont typeface="Calibri"/>
              <a:buNone/>
            </a:pPr>
            <a:r>
              <a:rPr b="0" i="0" lang="tr-TR" sz="5400" u="none" cap="none" strike="noStrike">
                <a:solidFill>
                  <a:srgbClr val="ED7D31"/>
                </a:solidFill>
                <a:latin typeface="Calibri"/>
                <a:ea typeface="Calibri"/>
                <a:cs typeface="Calibri"/>
                <a:sym typeface="Calibri"/>
              </a:rPr>
              <a:t>D</a:t>
            </a:r>
            <a:endParaRPr b="0" i="0" sz="5400" u="none" cap="none" strike="noStrike">
              <a:solidFill>
                <a:srgbClr val="ED7D31"/>
              </a:solidFill>
              <a:latin typeface="Calibri"/>
              <a:ea typeface="Calibri"/>
              <a:cs typeface="Calibri"/>
              <a:sym typeface="Calibri"/>
            </a:endParaRPr>
          </a:p>
        </p:txBody>
      </p:sp>
      <p:sp>
        <p:nvSpPr>
          <p:cNvPr id="1547" name="Google Shape;1547;p32"/>
          <p:cNvSpPr/>
          <p:nvPr/>
        </p:nvSpPr>
        <p:spPr>
          <a:xfrm>
            <a:off x="10426825" y="648325"/>
            <a:ext cx="694800"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6600"/>
              <a:buFont typeface="Calibri"/>
              <a:buNone/>
            </a:pPr>
            <a:r>
              <a:rPr b="0" i="0" lang="tr-TR" sz="6600" u="none" cap="none" strike="noStrike">
                <a:solidFill>
                  <a:srgbClr val="ED7D31"/>
                </a:solidFill>
                <a:latin typeface="Calibri"/>
                <a:ea typeface="Calibri"/>
                <a:cs typeface="Calibri"/>
                <a:sym typeface="Calibri"/>
              </a:rPr>
              <a:t>Y</a:t>
            </a:r>
            <a:endParaRPr/>
          </a:p>
        </p:txBody>
      </p:sp>
      <p:sp>
        <p:nvSpPr>
          <p:cNvPr id="1548" name="Google Shape;1548;p32"/>
          <p:cNvSpPr/>
          <p:nvPr/>
        </p:nvSpPr>
        <p:spPr>
          <a:xfrm rot="5400000">
            <a:off x="15329" y="686046"/>
            <a:ext cx="791999" cy="612724"/>
          </a:xfrm>
          <a:prstGeom prst="triangle">
            <a:avLst>
              <a:gd fmla="val 50000" name="adj"/>
            </a:avLst>
          </a:prstGeom>
          <a:solidFill>
            <a:srgbClr val="C55A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32"/>
          <p:cNvSpPr txBox="1"/>
          <p:nvPr/>
        </p:nvSpPr>
        <p:spPr>
          <a:xfrm>
            <a:off x="104963" y="794387"/>
            <a:ext cx="306362" cy="39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0" i="0" lang="tr-TR" sz="4000" u="none" cap="none" strike="noStrike">
                <a:solidFill>
                  <a:srgbClr val="FFFFFF"/>
                </a:solidFill>
                <a:latin typeface="Calibri"/>
                <a:ea typeface="Calibri"/>
                <a:cs typeface="Calibri"/>
                <a:sym typeface="Calibri"/>
              </a:rPr>
              <a:t>1</a:t>
            </a:r>
            <a:endParaRPr b="0" i="0" sz="4000" u="none" cap="none" strike="noStrike">
              <a:solidFill>
                <a:srgbClr val="FFFFFF"/>
              </a:solidFill>
              <a:latin typeface="Calibri"/>
              <a:ea typeface="Calibri"/>
              <a:cs typeface="Calibri"/>
              <a:sym typeface="Calibri"/>
            </a:endParaRPr>
          </a:p>
        </p:txBody>
      </p:sp>
      <p:sp>
        <p:nvSpPr>
          <p:cNvPr id="1550" name="Google Shape;1550;p32"/>
          <p:cNvSpPr/>
          <p:nvPr/>
        </p:nvSpPr>
        <p:spPr>
          <a:xfrm>
            <a:off x="823111" y="748670"/>
            <a:ext cx="880619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0" i="0" lang="tr-TR" sz="3200" u="none" cap="none" strike="noStrike">
                <a:solidFill>
                  <a:srgbClr val="FFFFFF"/>
                </a:solidFill>
                <a:latin typeface="Calibri"/>
                <a:ea typeface="Calibri"/>
                <a:cs typeface="Calibri"/>
                <a:sym typeface="Calibri"/>
              </a:rPr>
              <a:t>İmanın beş şartı vardır. Bunlara inanç esasları</a:t>
            </a:r>
            <a:r>
              <a:rPr b="0" i="0" lang="tr-TR" sz="3200" u="none" cap="none" strike="noStrike">
                <a:solidFill>
                  <a:srgbClr val="FFFFFF"/>
                </a:solidFill>
                <a:latin typeface="Calibri"/>
                <a:ea typeface="Calibri"/>
                <a:cs typeface="Calibri"/>
                <a:sym typeface="Calibri"/>
              </a:rPr>
              <a:t> denir.</a:t>
            </a:r>
            <a:endParaRPr b="0" i="0" sz="3200" u="none" cap="none" strike="noStrike">
              <a:solidFill>
                <a:srgbClr val="FFFFFF"/>
              </a:solidFill>
              <a:latin typeface="Calibri"/>
              <a:ea typeface="Calibri"/>
              <a:cs typeface="Calibri"/>
              <a:sym typeface="Calibri"/>
            </a:endParaRPr>
          </a:p>
        </p:txBody>
      </p:sp>
      <p:sp>
        <p:nvSpPr>
          <p:cNvPr id="1551" name="Google Shape;1551;p32"/>
          <p:cNvSpPr/>
          <p:nvPr/>
        </p:nvSpPr>
        <p:spPr>
          <a:xfrm>
            <a:off x="9490823" y="3613114"/>
            <a:ext cx="1698225" cy="824438"/>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52" name="Google Shape;1552;p32"/>
          <p:cNvSpPr/>
          <p:nvPr/>
        </p:nvSpPr>
        <p:spPr>
          <a:xfrm>
            <a:off x="71905" y="3618713"/>
            <a:ext cx="9418918" cy="824438"/>
          </a:xfrm>
          <a:custGeom>
            <a:rect b="b" l="l" r="r" t="t"/>
            <a:pathLst>
              <a:path extrusionOk="0" h="820844" w="8932526">
                <a:moveTo>
                  <a:pt x="15985" y="0"/>
                </a:moveTo>
                <a:lnTo>
                  <a:pt x="8932526" y="0"/>
                </a:lnTo>
                <a:lnTo>
                  <a:pt x="8932526" y="820844"/>
                </a:lnTo>
                <a:lnTo>
                  <a:pt x="0" y="820844"/>
                </a:lnTo>
                <a:lnTo>
                  <a:pt x="628407" y="405135"/>
                </a:lnTo>
                <a:close/>
              </a:path>
            </a:pathLst>
          </a:custGeom>
          <a:solidFill>
            <a:srgbClr val="14676F"/>
          </a:solidFill>
          <a:ln>
            <a:noFill/>
          </a:ln>
        </p:spPr>
        <p:txBody>
          <a:bodyPr anchorCtr="0" anchor="ctr" bIns="45700" lIns="91425" spcFirstLastPara="1" rIns="91425" wrap="square" tIns="45700">
            <a:noAutofit/>
          </a:bodyPr>
          <a:lstStyle/>
          <a:p>
            <a:pPr indent="0" lvl="2" marL="914400" marR="0" rtl="0" algn="l">
              <a:lnSpc>
                <a:spcPct val="100000"/>
              </a:lnSpc>
              <a:spcBef>
                <a:spcPts val="0"/>
              </a:spcBef>
              <a:spcAft>
                <a:spcPts val="0"/>
              </a:spcAft>
              <a:buClr>
                <a:schemeClr val="lt1"/>
              </a:buClr>
              <a:buSzPts val="2500"/>
              <a:buFont typeface="Calibri"/>
              <a:buNone/>
            </a:pPr>
            <a:r>
              <a:t/>
            </a:r>
            <a:endParaRPr b="0" i="0" sz="2500" u="none" cap="none" strike="noStrike">
              <a:solidFill>
                <a:srgbClr val="FFFFFF"/>
              </a:solidFill>
              <a:latin typeface="Calibri"/>
              <a:ea typeface="Calibri"/>
              <a:cs typeface="Calibri"/>
              <a:sym typeface="Calibri"/>
            </a:endParaRPr>
          </a:p>
        </p:txBody>
      </p:sp>
      <p:sp>
        <p:nvSpPr>
          <p:cNvPr id="1553" name="Google Shape;1553;p32"/>
          <p:cNvSpPr/>
          <p:nvPr/>
        </p:nvSpPr>
        <p:spPr>
          <a:xfrm>
            <a:off x="11204602" y="3620301"/>
            <a:ext cx="870239" cy="792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Calibri"/>
              <a:buNone/>
            </a:pPr>
            <a:r>
              <a:t/>
            </a:r>
            <a:endParaRPr b="1" i="0" sz="9600" u="none" cap="none" strike="noStrike">
              <a:solidFill>
                <a:srgbClr val="FF0000"/>
              </a:solidFill>
              <a:latin typeface="Calibri"/>
              <a:ea typeface="Calibri"/>
              <a:cs typeface="Calibri"/>
              <a:sym typeface="Calibri"/>
            </a:endParaRPr>
          </a:p>
        </p:txBody>
      </p:sp>
      <p:sp>
        <p:nvSpPr>
          <p:cNvPr id="1554" name="Google Shape;1554;p32"/>
          <p:cNvSpPr/>
          <p:nvPr/>
        </p:nvSpPr>
        <p:spPr>
          <a:xfrm>
            <a:off x="11214931" y="3604267"/>
            <a:ext cx="875464" cy="808033"/>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Calibri"/>
              <a:buNone/>
            </a:pPr>
            <a:r>
              <a:t/>
            </a:r>
            <a:endParaRPr b="1" i="0" sz="9600" u="none" cap="none" strike="noStrike">
              <a:solidFill>
                <a:srgbClr val="FF0000"/>
              </a:solidFill>
              <a:latin typeface="Calibri"/>
              <a:ea typeface="Calibri"/>
              <a:cs typeface="Calibri"/>
              <a:sym typeface="Calibri"/>
            </a:endParaRPr>
          </a:p>
        </p:txBody>
      </p:sp>
      <p:sp>
        <p:nvSpPr>
          <p:cNvPr id="1555" name="Google Shape;1555;p32"/>
          <p:cNvSpPr/>
          <p:nvPr/>
        </p:nvSpPr>
        <p:spPr>
          <a:xfrm>
            <a:off x="9613752" y="3676136"/>
            <a:ext cx="693119"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5400"/>
              <a:buFont typeface="Calibri"/>
              <a:buNone/>
            </a:pPr>
            <a:r>
              <a:rPr b="0" i="0" lang="tr-TR" sz="5400" u="none" cap="none" strike="noStrike">
                <a:solidFill>
                  <a:srgbClr val="ED7D31"/>
                </a:solidFill>
                <a:latin typeface="Calibri"/>
                <a:ea typeface="Calibri"/>
                <a:cs typeface="Calibri"/>
                <a:sym typeface="Calibri"/>
              </a:rPr>
              <a:t>D</a:t>
            </a:r>
            <a:endParaRPr b="0" i="0" sz="5400" u="none" cap="none" strike="noStrike">
              <a:solidFill>
                <a:srgbClr val="ED7D31"/>
              </a:solidFill>
              <a:latin typeface="Calibri"/>
              <a:ea typeface="Calibri"/>
              <a:cs typeface="Calibri"/>
              <a:sym typeface="Calibri"/>
            </a:endParaRPr>
          </a:p>
        </p:txBody>
      </p:sp>
      <p:sp>
        <p:nvSpPr>
          <p:cNvPr id="1556" name="Google Shape;1556;p32"/>
          <p:cNvSpPr/>
          <p:nvPr/>
        </p:nvSpPr>
        <p:spPr>
          <a:xfrm>
            <a:off x="10426825" y="3676136"/>
            <a:ext cx="694800"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6600"/>
              <a:buFont typeface="Calibri"/>
              <a:buNone/>
            </a:pPr>
            <a:r>
              <a:rPr b="0" i="0" lang="tr-TR" sz="6600" u="none" cap="none" strike="noStrike">
                <a:solidFill>
                  <a:srgbClr val="ED7D31"/>
                </a:solidFill>
                <a:latin typeface="Calibri"/>
                <a:ea typeface="Calibri"/>
                <a:cs typeface="Calibri"/>
                <a:sym typeface="Calibri"/>
              </a:rPr>
              <a:t>Y</a:t>
            </a:r>
            <a:endParaRPr/>
          </a:p>
        </p:txBody>
      </p:sp>
      <p:sp>
        <p:nvSpPr>
          <p:cNvPr id="1557" name="Google Shape;1557;p32"/>
          <p:cNvSpPr/>
          <p:nvPr/>
        </p:nvSpPr>
        <p:spPr>
          <a:xfrm rot="5400000">
            <a:off x="-2179" y="3721898"/>
            <a:ext cx="791999" cy="612724"/>
          </a:xfrm>
          <a:prstGeom prst="triangle">
            <a:avLst>
              <a:gd fmla="val 50000" name="adj"/>
            </a:avLst>
          </a:prstGeom>
          <a:solidFill>
            <a:srgbClr val="C55A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32"/>
          <p:cNvSpPr txBox="1"/>
          <p:nvPr/>
        </p:nvSpPr>
        <p:spPr>
          <a:xfrm>
            <a:off x="87463" y="3830237"/>
            <a:ext cx="306362" cy="39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0" i="0" lang="tr-TR" sz="4000" u="none" cap="none" strike="noStrike">
                <a:solidFill>
                  <a:srgbClr val="FFFFFF"/>
                </a:solidFill>
                <a:latin typeface="Calibri"/>
                <a:ea typeface="Calibri"/>
                <a:cs typeface="Calibri"/>
                <a:sym typeface="Calibri"/>
              </a:rPr>
              <a:t>4</a:t>
            </a:r>
            <a:endParaRPr b="0" i="0" sz="4000" u="none" cap="none" strike="noStrike">
              <a:solidFill>
                <a:srgbClr val="FFFFFF"/>
              </a:solidFill>
              <a:latin typeface="Calibri"/>
              <a:ea typeface="Calibri"/>
              <a:cs typeface="Calibri"/>
              <a:sym typeface="Calibri"/>
            </a:endParaRPr>
          </a:p>
        </p:txBody>
      </p:sp>
      <p:sp>
        <p:nvSpPr>
          <p:cNvPr id="1559" name="Google Shape;1559;p32"/>
          <p:cNvSpPr/>
          <p:nvPr/>
        </p:nvSpPr>
        <p:spPr>
          <a:xfrm>
            <a:off x="9490823" y="5530765"/>
            <a:ext cx="1698225" cy="824438"/>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60" name="Google Shape;1560;p32"/>
          <p:cNvSpPr/>
          <p:nvPr/>
        </p:nvSpPr>
        <p:spPr>
          <a:xfrm>
            <a:off x="71905" y="5530765"/>
            <a:ext cx="9418918" cy="824438"/>
          </a:xfrm>
          <a:custGeom>
            <a:rect b="b" l="l" r="r" t="t"/>
            <a:pathLst>
              <a:path extrusionOk="0" h="820844" w="8932526">
                <a:moveTo>
                  <a:pt x="15985" y="0"/>
                </a:moveTo>
                <a:lnTo>
                  <a:pt x="8932526" y="0"/>
                </a:lnTo>
                <a:lnTo>
                  <a:pt x="8932526" y="820844"/>
                </a:lnTo>
                <a:lnTo>
                  <a:pt x="0" y="820844"/>
                </a:lnTo>
                <a:lnTo>
                  <a:pt x="628407" y="405135"/>
                </a:lnTo>
                <a:close/>
              </a:path>
            </a:pathLst>
          </a:custGeom>
          <a:solidFill>
            <a:srgbClr val="14676F"/>
          </a:solidFill>
          <a:ln>
            <a:noFill/>
          </a:ln>
        </p:spPr>
        <p:txBody>
          <a:bodyPr anchorCtr="0" anchor="ctr" bIns="45700" lIns="91425" spcFirstLastPara="1" rIns="91425" wrap="square" tIns="45700">
            <a:noAutofit/>
          </a:bodyPr>
          <a:lstStyle/>
          <a:p>
            <a:pPr indent="0" lvl="2" marL="914400" marR="0" rtl="0" algn="l">
              <a:lnSpc>
                <a:spcPct val="100000"/>
              </a:lnSpc>
              <a:spcBef>
                <a:spcPts val="0"/>
              </a:spcBef>
              <a:spcAft>
                <a:spcPts val="0"/>
              </a:spcAft>
              <a:buClr>
                <a:schemeClr val="lt1"/>
              </a:buClr>
              <a:buSzPts val="2500"/>
              <a:buFont typeface="Calibri"/>
              <a:buNone/>
            </a:pPr>
            <a:r>
              <a:t/>
            </a:r>
            <a:endParaRPr b="0" i="0" sz="2500" u="none" cap="none" strike="noStrike">
              <a:solidFill>
                <a:srgbClr val="FFFFFF"/>
              </a:solidFill>
              <a:latin typeface="Calibri"/>
              <a:ea typeface="Calibri"/>
              <a:cs typeface="Calibri"/>
              <a:sym typeface="Calibri"/>
            </a:endParaRPr>
          </a:p>
        </p:txBody>
      </p:sp>
      <p:sp>
        <p:nvSpPr>
          <p:cNvPr id="1561" name="Google Shape;1561;p32"/>
          <p:cNvSpPr/>
          <p:nvPr/>
        </p:nvSpPr>
        <p:spPr>
          <a:xfrm>
            <a:off x="11204602" y="5537952"/>
            <a:ext cx="870239" cy="792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Calibri"/>
              <a:buNone/>
            </a:pPr>
            <a:r>
              <a:t/>
            </a:r>
            <a:endParaRPr b="1" i="0" sz="9600" u="none" cap="none" strike="noStrike">
              <a:solidFill>
                <a:srgbClr val="FF0000"/>
              </a:solidFill>
              <a:latin typeface="Calibri"/>
              <a:ea typeface="Calibri"/>
              <a:cs typeface="Calibri"/>
              <a:sym typeface="Calibri"/>
            </a:endParaRPr>
          </a:p>
        </p:txBody>
      </p:sp>
      <p:sp>
        <p:nvSpPr>
          <p:cNvPr id="1562" name="Google Shape;1562;p32"/>
          <p:cNvSpPr/>
          <p:nvPr/>
        </p:nvSpPr>
        <p:spPr>
          <a:xfrm>
            <a:off x="11214931" y="5521918"/>
            <a:ext cx="875464" cy="808033"/>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Calibri"/>
              <a:buNone/>
            </a:pPr>
            <a:r>
              <a:t/>
            </a:r>
            <a:endParaRPr b="1" i="0" sz="9600" u="none" cap="none" strike="noStrike">
              <a:solidFill>
                <a:srgbClr val="FF0000"/>
              </a:solidFill>
              <a:latin typeface="Calibri"/>
              <a:ea typeface="Calibri"/>
              <a:cs typeface="Calibri"/>
              <a:sym typeface="Calibri"/>
            </a:endParaRPr>
          </a:p>
        </p:txBody>
      </p:sp>
      <p:sp>
        <p:nvSpPr>
          <p:cNvPr id="1563" name="Google Shape;1563;p32"/>
          <p:cNvSpPr/>
          <p:nvPr/>
        </p:nvSpPr>
        <p:spPr>
          <a:xfrm>
            <a:off x="9613752" y="5593787"/>
            <a:ext cx="693119"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5400"/>
              <a:buFont typeface="Calibri"/>
              <a:buNone/>
            </a:pPr>
            <a:r>
              <a:rPr b="0" i="0" lang="tr-TR" sz="5400" u="none" cap="none" strike="noStrike">
                <a:solidFill>
                  <a:srgbClr val="ED7D31"/>
                </a:solidFill>
                <a:latin typeface="Calibri"/>
                <a:ea typeface="Calibri"/>
                <a:cs typeface="Calibri"/>
                <a:sym typeface="Calibri"/>
              </a:rPr>
              <a:t>D</a:t>
            </a:r>
            <a:endParaRPr b="0" i="0" sz="5400" u="none" cap="none" strike="noStrike">
              <a:solidFill>
                <a:srgbClr val="ED7D31"/>
              </a:solidFill>
              <a:latin typeface="Calibri"/>
              <a:ea typeface="Calibri"/>
              <a:cs typeface="Calibri"/>
              <a:sym typeface="Calibri"/>
            </a:endParaRPr>
          </a:p>
        </p:txBody>
      </p:sp>
      <p:sp>
        <p:nvSpPr>
          <p:cNvPr id="1564" name="Google Shape;1564;p32"/>
          <p:cNvSpPr/>
          <p:nvPr/>
        </p:nvSpPr>
        <p:spPr>
          <a:xfrm>
            <a:off x="10426825" y="5593787"/>
            <a:ext cx="694800"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6600"/>
              <a:buFont typeface="Calibri"/>
              <a:buNone/>
            </a:pPr>
            <a:r>
              <a:rPr b="0" i="0" lang="tr-TR" sz="6600" u="none" cap="none" strike="noStrike">
                <a:solidFill>
                  <a:srgbClr val="ED7D31"/>
                </a:solidFill>
                <a:latin typeface="Calibri"/>
                <a:ea typeface="Calibri"/>
                <a:cs typeface="Calibri"/>
                <a:sym typeface="Calibri"/>
              </a:rPr>
              <a:t>Y</a:t>
            </a:r>
            <a:endParaRPr/>
          </a:p>
        </p:txBody>
      </p:sp>
      <p:sp>
        <p:nvSpPr>
          <p:cNvPr id="1565" name="Google Shape;1565;p32"/>
          <p:cNvSpPr/>
          <p:nvPr/>
        </p:nvSpPr>
        <p:spPr>
          <a:xfrm rot="5400000">
            <a:off x="-7272" y="5627589"/>
            <a:ext cx="791999" cy="612724"/>
          </a:xfrm>
          <a:prstGeom prst="triangle">
            <a:avLst>
              <a:gd fmla="val 50000" name="adj"/>
            </a:avLst>
          </a:prstGeom>
          <a:solidFill>
            <a:srgbClr val="C55A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32"/>
          <p:cNvSpPr txBox="1"/>
          <p:nvPr/>
        </p:nvSpPr>
        <p:spPr>
          <a:xfrm>
            <a:off x="82388" y="5735937"/>
            <a:ext cx="306362" cy="39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0" i="0" lang="tr-TR" sz="4000" u="none" cap="none" strike="noStrike">
                <a:solidFill>
                  <a:srgbClr val="FFFFFF"/>
                </a:solidFill>
                <a:latin typeface="Calibri"/>
                <a:ea typeface="Calibri"/>
                <a:cs typeface="Calibri"/>
                <a:sym typeface="Calibri"/>
              </a:rPr>
              <a:t>6</a:t>
            </a:r>
            <a:endParaRPr b="0" i="0" sz="4000" u="none" cap="none" strike="noStrike">
              <a:solidFill>
                <a:srgbClr val="FFFFFF"/>
              </a:solidFill>
              <a:latin typeface="Calibri"/>
              <a:ea typeface="Calibri"/>
              <a:cs typeface="Calibri"/>
              <a:sym typeface="Calibri"/>
            </a:endParaRPr>
          </a:p>
        </p:txBody>
      </p:sp>
      <p:sp>
        <p:nvSpPr>
          <p:cNvPr id="1567" name="Google Shape;1567;p32"/>
          <p:cNvSpPr/>
          <p:nvPr/>
        </p:nvSpPr>
        <p:spPr>
          <a:xfrm>
            <a:off x="815044" y="5510435"/>
            <a:ext cx="861881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2400">
                <a:solidFill>
                  <a:schemeClr val="lt1"/>
                </a:solidFill>
                <a:latin typeface="Calibri"/>
                <a:ea typeface="Calibri"/>
                <a:cs typeface="Calibri"/>
                <a:sym typeface="Calibri"/>
              </a:rPr>
              <a:t>Yüce Allah insanları doğru yola yöneltmek için peygamberler aracılığıyla kitaplar göndermiştir.</a:t>
            </a:r>
            <a:endParaRPr b="0" i="0" sz="7200" u="none" cap="none" strike="noStrike">
              <a:solidFill>
                <a:schemeClr val="lt1"/>
              </a:solidFill>
              <a:latin typeface="Calibri"/>
              <a:ea typeface="Calibri"/>
              <a:cs typeface="Calibri"/>
              <a:sym typeface="Calibri"/>
            </a:endParaRPr>
          </a:p>
        </p:txBody>
      </p:sp>
      <p:sp>
        <p:nvSpPr>
          <p:cNvPr id="1568" name="Google Shape;1568;p32"/>
          <p:cNvSpPr/>
          <p:nvPr/>
        </p:nvSpPr>
        <p:spPr>
          <a:xfrm>
            <a:off x="743382" y="3625981"/>
            <a:ext cx="877332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2400">
                <a:solidFill>
                  <a:schemeClr val="lt1"/>
                </a:solidFill>
                <a:latin typeface="Calibri"/>
                <a:ea typeface="Calibri"/>
                <a:cs typeface="Calibri"/>
                <a:sym typeface="Calibri"/>
              </a:rPr>
              <a:t>Allah (c.c.) emir, yasak ve öğütlerini bildirmek için insanlar arasından elçiler seçmiştir. Bu elçilere peygamber denir.</a:t>
            </a:r>
            <a:endParaRPr b="0" i="0" sz="4400" u="none" cap="none" strike="noStrike">
              <a:solidFill>
                <a:schemeClr val="lt1"/>
              </a:solidFill>
              <a:latin typeface="Arial"/>
              <a:ea typeface="Arial"/>
              <a:cs typeface="Arial"/>
              <a:sym typeface="Arial"/>
            </a:endParaRPr>
          </a:p>
        </p:txBody>
      </p:sp>
      <p:sp>
        <p:nvSpPr>
          <p:cNvPr id="1569" name="Google Shape;1569;p32"/>
          <p:cNvSpPr/>
          <p:nvPr/>
        </p:nvSpPr>
        <p:spPr>
          <a:xfrm>
            <a:off x="9457761" y="4537923"/>
            <a:ext cx="1698225" cy="824438"/>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70" name="Google Shape;1570;p32"/>
          <p:cNvSpPr/>
          <p:nvPr/>
        </p:nvSpPr>
        <p:spPr>
          <a:xfrm>
            <a:off x="71906" y="4549927"/>
            <a:ext cx="9418918" cy="824438"/>
          </a:xfrm>
          <a:custGeom>
            <a:rect b="b" l="l" r="r" t="t"/>
            <a:pathLst>
              <a:path extrusionOk="0" h="820844" w="8932526">
                <a:moveTo>
                  <a:pt x="15985" y="0"/>
                </a:moveTo>
                <a:lnTo>
                  <a:pt x="8932526" y="0"/>
                </a:lnTo>
                <a:lnTo>
                  <a:pt x="8932526" y="820844"/>
                </a:lnTo>
                <a:lnTo>
                  <a:pt x="0" y="820844"/>
                </a:lnTo>
                <a:lnTo>
                  <a:pt x="628407" y="405135"/>
                </a:lnTo>
                <a:close/>
              </a:path>
            </a:pathLst>
          </a:custGeom>
          <a:solidFill>
            <a:srgbClr val="14676F"/>
          </a:solidFill>
          <a:ln>
            <a:noFill/>
          </a:ln>
        </p:spPr>
        <p:txBody>
          <a:bodyPr anchorCtr="0" anchor="ctr" bIns="45700" lIns="91425" spcFirstLastPara="1" rIns="91425" wrap="square" tIns="45700">
            <a:noAutofit/>
          </a:bodyPr>
          <a:lstStyle/>
          <a:p>
            <a:pPr indent="0" lvl="2" marL="914400" marR="0" rtl="0" algn="l">
              <a:lnSpc>
                <a:spcPct val="100000"/>
              </a:lnSpc>
              <a:spcBef>
                <a:spcPts val="0"/>
              </a:spcBef>
              <a:spcAft>
                <a:spcPts val="0"/>
              </a:spcAft>
              <a:buClr>
                <a:schemeClr val="lt1"/>
              </a:buClr>
              <a:buSzPts val="2500"/>
              <a:buFont typeface="Calibri"/>
              <a:buNone/>
            </a:pPr>
            <a:r>
              <a:t/>
            </a:r>
            <a:endParaRPr b="0" i="0" sz="2500" u="none" cap="none" strike="noStrike">
              <a:solidFill>
                <a:srgbClr val="FFFFFF"/>
              </a:solidFill>
              <a:latin typeface="Calibri"/>
              <a:ea typeface="Calibri"/>
              <a:cs typeface="Calibri"/>
              <a:sym typeface="Calibri"/>
            </a:endParaRPr>
          </a:p>
        </p:txBody>
      </p:sp>
      <p:sp>
        <p:nvSpPr>
          <p:cNvPr id="1571" name="Google Shape;1571;p32"/>
          <p:cNvSpPr/>
          <p:nvPr/>
        </p:nvSpPr>
        <p:spPr>
          <a:xfrm>
            <a:off x="11171540" y="4545110"/>
            <a:ext cx="870239" cy="792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Calibri"/>
              <a:buNone/>
            </a:pPr>
            <a:r>
              <a:t/>
            </a:r>
            <a:endParaRPr b="1" i="0" sz="9600" u="none" cap="none" strike="noStrike">
              <a:solidFill>
                <a:srgbClr val="FF0000"/>
              </a:solidFill>
              <a:latin typeface="Calibri"/>
              <a:ea typeface="Calibri"/>
              <a:cs typeface="Calibri"/>
              <a:sym typeface="Calibri"/>
            </a:endParaRPr>
          </a:p>
        </p:txBody>
      </p:sp>
      <p:sp>
        <p:nvSpPr>
          <p:cNvPr id="1572" name="Google Shape;1572;p32"/>
          <p:cNvSpPr/>
          <p:nvPr/>
        </p:nvSpPr>
        <p:spPr>
          <a:xfrm>
            <a:off x="11181869" y="4549057"/>
            <a:ext cx="875464" cy="808033"/>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Calibri"/>
              <a:buNone/>
            </a:pPr>
            <a:r>
              <a:t/>
            </a:r>
            <a:endParaRPr b="1" i="0" sz="9600" u="none" cap="none" strike="noStrike">
              <a:solidFill>
                <a:srgbClr val="FF0000"/>
              </a:solidFill>
              <a:latin typeface="Calibri"/>
              <a:ea typeface="Calibri"/>
              <a:cs typeface="Calibri"/>
              <a:sym typeface="Calibri"/>
            </a:endParaRPr>
          </a:p>
        </p:txBody>
      </p:sp>
      <p:sp>
        <p:nvSpPr>
          <p:cNvPr id="1573" name="Google Shape;1573;p32"/>
          <p:cNvSpPr/>
          <p:nvPr/>
        </p:nvSpPr>
        <p:spPr>
          <a:xfrm>
            <a:off x="9580690" y="4600945"/>
            <a:ext cx="693119"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5400"/>
              <a:buFont typeface="Calibri"/>
              <a:buNone/>
            </a:pPr>
            <a:r>
              <a:rPr b="0" i="0" lang="tr-TR" sz="5400" u="none" cap="none" strike="noStrike">
                <a:solidFill>
                  <a:srgbClr val="ED7D31"/>
                </a:solidFill>
                <a:latin typeface="Calibri"/>
                <a:ea typeface="Calibri"/>
                <a:cs typeface="Calibri"/>
                <a:sym typeface="Calibri"/>
              </a:rPr>
              <a:t>D</a:t>
            </a:r>
            <a:endParaRPr b="0" i="0" sz="5400" u="none" cap="none" strike="noStrike">
              <a:solidFill>
                <a:srgbClr val="ED7D31"/>
              </a:solidFill>
              <a:latin typeface="Calibri"/>
              <a:ea typeface="Calibri"/>
              <a:cs typeface="Calibri"/>
              <a:sym typeface="Calibri"/>
            </a:endParaRPr>
          </a:p>
        </p:txBody>
      </p:sp>
      <p:sp>
        <p:nvSpPr>
          <p:cNvPr id="1574" name="Google Shape;1574;p32"/>
          <p:cNvSpPr/>
          <p:nvPr/>
        </p:nvSpPr>
        <p:spPr>
          <a:xfrm>
            <a:off x="10393763" y="4600945"/>
            <a:ext cx="694800" cy="69480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ED7D31"/>
              </a:buClr>
              <a:buSzPts val="6600"/>
              <a:buFont typeface="Calibri"/>
              <a:buNone/>
            </a:pPr>
            <a:r>
              <a:rPr b="0" i="0" lang="tr-TR" sz="6600" u="none" cap="none" strike="noStrike">
                <a:solidFill>
                  <a:srgbClr val="ED7D31"/>
                </a:solidFill>
                <a:latin typeface="Calibri"/>
                <a:ea typeface="Calibri"/>
                <a:cs typeface="Calibri"/>
                <a:sym typeface="Calibri"/>
              </a:rPr>
              <a:t>Y</a:t>
            </a:r>
            <a:endParaRPr/>
          </a:p>
        </p:txBody>
      </p:sp>
      <p:sp>
        <p:nvSpPr>
          <p:cNvPr id="1575" name="Google Shape;1575;p32"/>
          <p:cNvSpPr/>
          <p:nvPr/>
        </p:nvSpPr>
        <p:spPr>
          <a:xfrm rot="5400000">
            <a:off x="-17733" y="4638666"/>
            <a:ext cx="791999" cy="612724"/>
          </a:xfrm>
          <a:prstGeom prst="triangle">
            <a:avLst>
              <a:gd fmla="val 50000" name="adj"/>
            </a:avLst>
          </a:prstGeom>
          <a:solidFill>
            <a:srgbClr val="C55A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2"/>
          <p:cNvSpPr txBox="1"/>
          <p:nvPr/>
        </p:nvSpPr>
        <p:spPr>
          <a:xfrm>
            <a:off x="71913" y="4747012"/>
            <a:ext cx="306362" cy="39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b="0" i="0" lang="tr-TR" sz="4000" u="none" cap="none" strike="noStrike">
                <a:solidFill>
                  <a:srgbClr val="FFFFFF"/>
                </a:solidFill>
                <a:latin typeface="Calibri"/>
                <a:ea typeface="Calibri"/>
                <a:cs typeface="Calibri"/>
                <a:sym typeface="Calibri"/>
              </a:rPr>
              <a:t>5</a:t>
            </a:r>
            <a:endParaRPr b="0" i="0" sz="4000" u="none" cap="none" strike="noStrike">
              <a:solidFill>
                <a:srgbClr val="FFFFFF"/>
              </a:solidFill>
              <a:latin typeface="Calibri"/>
              <a:ea typeface="Calibri"/>
              <a:cs typeface="Calibri"/>
              <a:sym typeface="Calibri"/>
            </a:endParaRPr>
          </a:p>
        </p:txBody>
      </p:sp>
      <p:sp>
        <p:nvSpPr>
          <p:cNvPr id="1577" name="Google Shape;1577;p32"/>
          <p:cNvSpPr txBox="1"/>
          <p:nvPr/>
        </p:nvSpPr>
        <p:spPr>
          <a:xfrm>
            <a:off x="761336" y="4485092"/>
            <a:ext cx="8513966"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Calibri"/>
              <a:buNone/>
            </a:pPr>
            <a:r>
              <a:rPr lang="tr-TR" sz="2800">
                <a:solidFill>
                  <a:srgbClr val="FFFFFF"/>
                </a:solidFill>
                <a:latin typeface="Calibri"/>
                <a:ea typeface="Calibri"/>
                <a:cs typeface="Calibri"/>
                <a:sym typeface="Calibri"/>
              </a:rPr>
              <a:t>Bütün gönderilmiş peygamberler inanmak imanın şartlarından değildir.</a:t>
            </a:r>
            <a:endParaRPr b="0" i="0" sz="2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2"/>
                                        </p:tgtEl>
                                        <p:attrNameLst>
                                          <p:attrName>style.visibility</p:attrName>
                                        </p:attrNameLst>
                                      </p:cBhvr>
                                      <p:to>
                                        <p:strVal val="visible"/>
                                      </p:to>
                                    </p:set>
                                    <p:animEffect filter="fade" transition="in">
                                      <p:cBhvr>
                                        <p:cTn dur="1600"/>
                                        <p:tgtEl>
                                          <p:spTgt spid="1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3"/>
                                        </p:tgtEl>
                                        <p:attrNameLst>
                                          <p:attrName>style.visibility</p:attrName>
                                        </p:attrNameLst>
                                      </p:cBhvr>
                                      <p:to>
                                        <p:strVal val="visible"/>
                                      </p:to>
                                    </p:set>
                                    <p:animEffect filter="fade" transition="in">
                                      <p:cBhvr>
                                        <p:cTn dur="500"/>
                                        <p:tgtEl>
                                          <p:spTgt spid="1523"/>
                                        </p:tgtEl>
                                      </p:cBhvr>
                                    </p:animEffect>
                                  </p:childTnLst>
                                </p:cTn>
                              </p:par>
                              <p:par>
                                <p:cTn fill="hold" nodeType="withEffect" presetClass="exit" presetID="1" presetSubtype="0">
                                  <p:stCondLst>
                                    <p:cond delay="0"/>
                                  </p:stCondLst>
                                  <p:childTnLst>
                                    <p:set>
                                      <p:cBhvr>
                                        <p:cTn dur="1" fill="hold">
                                          <p:stCondLst>
                                            <p:cond delay="1"/>
                                          </p:stCondLst>
                                        </p:cTn>
                                        <p:tgtEl>
                                          <p:spTgt spid="152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5"/>
                                        </p:tgtEl>
                                        <p:attrNameLst>
                                          <p:attrName>style.visibility</p:attrName>
                                        </p:attrNameLst>
                                      </p:cBhvr>
                                      <p:to>
                                        <p:strVal val="visible"/>
                                      </p:to>
                                    </p:set>
                                    <p:animEffect filter="fade" transition="in">
                                      <p:cBhvr>
                                        <p:cTn dur="1600"/>
                                        <p:tgtEl>
                                          <p:spTgt spid="1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6"/>
                                        </p:tgtEl>
                                        <p:attrNameLst>
                                          <p:attrName>style.visibility</p:attrName>
                                        </p:attrNameLst>
                                      </p:cBhvr>
                                      <p:to>
                                        <p:strVal val="visible"/>
                                      </p:to>
                                    </p:set>
                                    <p:animEffect filter="fade" transition="in">
                                      <p:cBhvr>
                                        <p:cTn dur="500"/>
                                        <p:tgtEl>
                                          <p:spTgt spid="1536"/>
                                        </p:tgtEl>
                                      </p:cBhvr>
                                    </p:animEffect>
                                  </p:childTnLst>
                                </p:cTn>
                              </p:par>
                            </p:childTnLst>
                          </p:cTn>
                        </p:par>
                        <p:par>
                          <p:cTn fill="hold">
                            <p:stCondLst>
                              <p:cond delay="500"/>
                            </p:stCondLst>
                            <p:childTnLst>
                              <p:par>
                                <p:cTn fill="hold" nodeType="afterEffect" presetClass="exit" presetID="1" presetSubtype="0">
                                  <p:stCondLst>
                                    <p:cond delay="0"/>
                                  </p:stCondLst>
                                  <p:childTnLst>
                                    <p:set>
                                      <p:cBhvr>
                                        <p:cTn dur="1" fill="hold">
                                          <p:stCondLst>
                                            <p:cond delay="1"/>
                                          </p:stCondLst>
                                        </p:cTn>
                                        <p:tgtEl>
                                          <p:spTgt spid="153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5"/>
                                        </p:tgtEl>
                                        <p:attrNameLst>
                                          <p:attrName>style.visibility</p:attrName>
                                        </p:attrNameLst>
                                      </p:cBhvr>
                                      <p:to>
                                        <p:strVal val="visible"/>
                                      </p:to>
                                    </p:set>
                                    <p:animEffect filter="fade" transition="in">
                                      <p:cBhvr>
                                        <p:cTn dur="500"/>
                                        <p:tgtEl>
                                          <p:spTgt spid="1545"/>
                                        </p:tgtEl>
                                      </p:cBhvr>
                                    </p:animEffect>
                                  </p:childTnLst>
                                </p:cTn>
                              </p:par>
                            </p:childTnLst>
                          </p:cTn>
                        </p:par>
                        <p:par>
                          <p:cTn fill="hold">
                            <p:stCondLst>
                              <p:cond delay="500"/>
                            </p:stCondLst>
                            <p:childTnLst>
                              <p:par>
                                <p:cTn fill="hold" nodeType="afterEffect" presetClass="exit" presetID="1" presetSubtype="0">
                                  <p:stCondLst>
                                    <p:cond delay="0"/>
                                  </p:stCondLst>
                                  <p:childTnLst>
                                    <p:set>
                                      <p:cBhvr>
                                        <p:cTn dur="1" fill="hold">
                                          <p:stCondLst>
                                            <p:cond delay="1"/>
                                          </p:stCondLst>
                                        </p:cTn>
                                        <p:tgtEl>
                                          <p:spTgt spid="154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4"/>
                                        </p:tgtEl>
                                        <p:attrNameLst>
                                          <p:attrName>style.visibility</p:attrName>
                                        </p:attrNameLst>
                                      </p:cBhvr>
                                      <p:to>
                                        <p:strVal val="visible"/>
                                      </p:to>
                                    </p:set>
                                    <p:animEffect filter="fade" transition="in">
                                      <p:cBhvr>
                                        <p:cTn dur="1100"/>
                                        <p:tgtEl>
                                          <p:spTgt spid="15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3"/>
                                        </p:tgtEl>
                                        <p:attrNameLst>
                                          <p:attrName>style.visibility</p:attrName>
                                        </p:attrNameLst>
                                      </p:cBhvr>
                                      <p:to>
                                        <p:strVal val="visible"/>
                                      </p:to>
                                    </p:set>
                                    <p:animEffect filter="fade" transition="in">
                                      <p:cBhvr>
                                        <p:cTn dur="1600"/>
                                        <p:tgtEl>
                                          <p:spTgt spid="1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gtEl>
                                        <p:attrNameLst>
                                          <p:attrName>style.visibility</p:attrName>
                                        </p:attrNameLst>
                                      </p:cBhvr>
                                      <p:to>
                                        <p:strVal val="visible"/>
                                      </p:to>
                                    </p:set>
                                    <p:animEffect filter="fade" transition="in">
                                      <p:cBhvr>
                                        <p:cTn dur="500"/>
                                        <p:tgtEl>
                                          <p:spTgt spid="1554"/>
                                        </p:tgtEl>
                                      </p:cBhvr>
                                    </p:animEffect>
                                  </p:childTnLst>
                                </p:cTn>
                              </p:par>
                            </p:childTnLst>
                          </p:cTn>
                        </p:par>
                        <p:par>
                          <p:cTn fill="hold">
                            <p:stCondLst>
                              <p:cond delay="500"/>
                            </p:stCondLst>
                            <p:childTnLst>
                              <p:par>
                                <p:cTn fill="hold" nodeType="afterEffect" presetClass="exit" presetID="1" presetSubtype="0">
                                  <p:stCondLst>
                                    <p:cond delay="0"/>
                                  </p:stCondLst>
                                  <p:childTnLst>
                                    <p:set>
                                      <p:cBhvr>
                                        <p:cTn dur="1" fill="hold">
                                          <p:stCondLst>
                                            <p:cond delay="1"/>
                                          </p:stCondLst>
                                        </p:cTn>
                                        <p:tgtEl>
                                          <p:spTgt spid="155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1"/>
                                        </p:tgtEl>
                                        <p:attrNameLst>
                                          <p:attrName>style.visibility</p:attrName>
                                        </p:attrNameLst>
                                      </p:cBhvr>
                                      <p:to>
                                        <p:strVal val="visible"/>
                                      </p:to>
                                    </p:set>
                                    <p:animEffect filter="fade" transition="in">
                                      <p:cBhvr>
                                        <p:cTn dur="1600"/>
                                        <p:tgtEl>
                                          <p:spTgt spid="1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2"/>
                                        </p:tgtEl>
                                        <p:attrNameLst>
                                          <p:attrName>style.visibility</p:attrName>
                                        </p:attrNameLst>
                                      </p:cBhvr>
                                      <p:to>
                                        <p:strVal val="visible"/>
                                      </p:to>
                                    </p:set>
                                    <p:animEffect filter="fade" transition="in">
                                      <p:cBhvr>
                                        <p:cTn dur="500"/>
                                        <p:tgtEl>
                                          <p:spTgt spid="1562"/>
                                        </p:tgtEl>
                                      </p:cBhvr>
                                    </p:animEffect>
                                  </p:childTnLst>
                                </p:cTn>
                              </p:par>
                            </p:childTnLst>
                          </p:cTn>
                        </p:par>
                        <p:par>
                          <p:cTn fill="hold">
                            <p:stCondLst>
                              <p:cond delay="500"/>
                            </p:stCondLst>
                            <p:childTnLst>
                              <p:par>
                                <p:cTn fill="hold" nodeType="afterEffect" presetClass="exit" presetID="1" presetSubtype="0">
                                  <p:stCondLst>
                                    <p:cond delay="0"/>
                                  </p:stCondLst>
                                  <p:childTnLst>
                                    <p:set>
                                      <p:cBhvr>
                                        <p:cTn dur="1" fill="hold">
                                          <p:stCondLst>
                                            <p:cond delay="1"/>
                                          </p:stCondLst>
                                        </p:cTn>
                                        <p:tgtEl>
                                          <p:spTgt spid="156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2"/>
                                        </p:tgtEl>
                                        <p:attrNameLst>
                                          <p:attrName>style.visibility</p:attrName>
                                        </p:attrNameLst>
                                      </p:cBhvr>
                                      <p:to>
                                        <p:strVal val="visible"/>
                                      </p:to>
                                    </p:set>
                                    <p:animEffect filter="fade" transition="in">
                                      <p:cBhvr>
                                        <p:cTn dur="500"/>
                                        <p:tgtEl>
                                          <p:spTgt spid="1572"/>
                                        </p:tgtEl>
                                      </p:cBhvr>
                                    </p:animEffect>
                                  </p:childTnLst>
                                </p:cTn>
                              </p:par>
                            </p:childTnLst>
                          </p:cTn>
                        </p:par>
                        <p:par>
                          <p:cTn fill="hold">
                            <p:stCondLst>
                              <p:cond delay="500"/>
                            </p:stCondLst>
                            <p:childTnLst>
                              <p:par>
                                <p:cTn fill="hold" nodeType="afterEffect" presetClass="exit" presetID="1" presetSubtype="0">
                                  <p:stCondLst>
                                    <p:cond delay="0"/>
                                  </p:stCondLst>
                                  <p:childTnLst>
                                    <p:set>
                                      <p:cBhvr>
                                        <p:cTn dur="1" fill="hold">
                                          <p:stCondLst>
                                            <p:cond delay="1"/>
                                          </p:stCondLst>
                                        </p:cTn>
                                        <p:tgtEl>
                                          <p:spTgt spid="157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1"/>
                                        </p:tgtEl>
                                        <p:attrNameLst>
                                          <p:attrName>style.visibility</p:attrName>
                                        </p:attrNameLst>
                                      </p:cBhvr>
                                      <p:to>
                                        <p:strVal val="visible"/>
                                      </p:to>
                                    </p:set>
                                    <p:animEffect filter="fade" transition="in">
                                      <p:cBhvr>
                                        <p:cTn dur="1100"/>
                                        <p:tgtEl>
                                          <p:spTgt spid="1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1" name="Shape 1581"/>
        <p:cNvGrpSpPr/>
        <p:nvPr/>
      </p:nvGrpSpPr>
      <p:grpSpPr>
        <a:xfrm>
          <a:off x="0" y="0"/>
          <a:ext cx="0" cy="0"/>
          <a:chOff x="0" y="0"/>
          <a:chExt cx="0" cy="0"/>
        </a:xfrm>
      </p:grpSpPr>
      <p:sp>
        <p:nvSpPr>
          <p:cNvPr id="1582" name="Google Shape;1582;p33"/>
          <p:cNvSpPr/>
          <p:nvPr/>
        </p:nvSpPr>
        <p:spPr>
          <a:xfrm>
            <a:off x="218970" y="3941123"/>
            <a:ext cx="795184" cy="625476"/>
          </a:xfrm>
          <a:prstGeom prst="rect">
            <a:avLst/>
          </a:prstGeom>
          <a:blipFill rotWithShape="1">
            <a:blip r:embed="rId3">
              <a:alphaModFix/>
            </a:blip>
            <a:stretch>
              <a:fillRect b="0" l="0" r="0" t="0"/>
            </a:stretch>
          </a:blipFill>
          <a:ln cap="flat" cmpd="sng" w="28575">
            <a:solidFill>
              <a:srgbClr val="F362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3" name="Google Shape;1583;p33"/>
          <p:cNvSpPr/>
          <p:nvPr/>
        </p:nvSpPr>
        <p:spPr>
          <a:xfrm>
            <a:off x="218970" y="4814087"/>
            <a:ext cx="793750" cy="625476"/>
          </a:xfrm>
          <a:prstGeom prst="rect">
            <a:avLst/>
          </a:prstGeom>
          <a:blipFill rotWithShape="1">
            <a:blip r:embed="rId3">
              <a:alphaModFix/>
            </a:blip>
            <a:stretch>
              <a:fillRect b="0" l="0" r="0" t="0"/>
            </a:stretch>
          </a:blipFill>
          <a:ln cap="flat" cmpd="sng" w="28575">
            <a:solidFill>
              <a:srgbClr val="F362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4" name="Google Shape;1584;p33"/>
          <p:cNvSpPr/>
          <p:nvPr/>
        </p:nvSpPr>
        <p:spPr>
          <a:xfrm>
            <a:off x="218970" y="5632255"/>
            <a:ext cx="793750" cy="625478"/>
          </a:xfrm>
          <a:prstGeom prst="rect">
            <a:avLst/>
          </a:prstGeom>
          <a:blipFill rotWithShape="1">
            <a:blip r:embed="rId3">
              <a:alphaModFix/>
            </a:blip>
            <a:stretch>
              <a:fillRect b="0" l="0" r="0" t="0"/>
            </a:stretch>
          </a:blipFill>
          <a:ln cap="flat" cmpd="sng" w="28575">
            <a:solidFill>
              <a:srgbClr val="F362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5" name="Google Shape;1585;p33"/>
          <p:cNvSpPr/>
          <p:nvPr/>
        </p:nvSpPr>
        <p:spPr>
          <a:xfrm>
            <a:off x="218970" y="3123221"/>
            <a:ext cx="793750" cy="632812"/>
          </a:xfrm>
          <a:prstGeom prst="rect">
            <a:avLst/>
          </a:prstGeom>
          <a:blipFill rotWithShape="1">
            <a:blip r:embed="rId4">
              <a:alphaModFix/>
            </a:blip>
            <a:stretch>
              <a:fillRect b="0" l="0" r="0" t="0"/>
            </a:stretch>
          </a:blip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rgbClr val="00B050"/>
              </a:solidFill>
              <a:latin typeface="Calibri"/>
              <a:ea typeface="Calibri"/>
              <a:cs typeface="Calibri"/>
              <a:sym typeface="Calibri"/>
            </a:endParaRPr>
          </a:p>
        </p:txBody>
      </p:sp>
      <p:sp>
        <p:nvSpPr>
          <p:cNvPr id="1586" name="Google Shape;1586;p33"/>
          <p:cNvSpPr txBox="1"/>
          <p:nvPr/>
        </p:nvSpPr>
        <p:spPr>
          <a:xfrm>
            <a:off x="86463" y="90155"/>
            <a:ext cx="12019073" cy="2827019"/>
          </a:xfrm>
          <a:prstGeom prst="rect">
            <a:avLst/>
          </a:prstGeom>
          <a:solidFill>
            <a:srgbClr val="DDEAF6"/>
          </a:solidFill>
          <a:ln cap="flat" cmpd="sng" w="31750">
            <a:solidFill>
              <a:srgbClr val="134871"/>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90000"/>
              </a:lnSpc>
              <a:spcBef>
                <a:spcPts val="0"/>
              </a:spcBef>
              <a:spcAft>
                <a:spcPts val="0"/>
              </a:spcAft>
              <a:buClr>
                <a:schemeClr val="dk1"/>
              </a:buClr>
              <a:buSzPts val="3200"/>
              <a:buFont typeface="Arial"/>
              <a:buNone/>
            </a:pPr>
            <a:r>
              <a:rPr lang="tr-TR" sz="3200">
                <a:solidFill>
                  <a:schemeClr val="dk1"/>
                </a:solidFill>
                <a:latin typeface="Calibri"/>
                <a:ea typeface="Calibri"/>
                <a:cs typeface="Calibri"/>
                <a:sym typeface="Calibri"/>
              </a:rPr>
              <a:t>Her şeyin Allah’ın (c.c.) bilgisi ve dilemesi ile gerçekleştiğine iman etmektir. Kader, Allah’ın (c.c.) her şeyi bir ölçüye göre yaratmasıdır.</a:t>
            </a:r>
            <a:endParaRPr/>
          </a:p>
          <a:p>
            <a:pPr indent="0" lvl="0" marL="0" marR="0" rtl="0" algn="just">
              <a:lnSpc>
                <a:spcPct val="90000"/>
              </a:lnSpc>
              <a:spcBef>
                <a:spcPts val="1000"/>
              </a:spcBef>
              <a:spcAft>
                <a:spcPts val="0"/>
              </a:spcAft>
              <a:buClr>
                <a:schemeClr val="dk1"/>
              </a:buClr>
              <a:buSzPts val="3600"/>
              <a:buFont typeface="Arial"/>
              <a:buNone/>
            </a:pPr>
            <a:r>
              <a:rPr b="1" lang="tr-TR" sz="3600">
                <a:solidFill>
                  <a:schemeClr val="dk1"/>
                </a:solidFill>
                <a:latin typeface="Calibri"/>
                <a:ea typeface="Calibri"/>
                <a:cs typeface="Calibri"/>
                <a:sym typeface="Calibri"/>
              </a:rPr>
              <a:t>1. Yukarıda anlatılan imanının şartı aşağıdakilerden hangisidir?</a:t>
            </a:r>
            <a:endParaRPr b="1" sz="3600">
              <a:solidFill>
                <a:schemeClr val="dk1"/>
              </a:solidFill>
              <a:latin typeface="Calibri"/>
              <a:ea typeface="Calibri"/>
              <a:cs typeface="Calibri"/>
              <a:sym typeface="Calibri"/>
            </a:endParaRPr>
          </a:p>
        </p:txBody>
      </p:sp>
      <p:sp>
        <p:nvSpPr>
          <p:cNvPr id="1587" name="Google Shape;1587;p33"/>
          <p:cNvSpPr/>
          <p:nvPr/>
        </p:nvSpPr>
        <p:spPr>
          <a:xfrm>
            <a:off x="0" y="6496544"/>
            <a:ext cx="12192000" cy="388376"/>
          </a:xfrm>
          <a:prstGeom prst="rect">
            <a:avLst/>
          </a:prstGeom>
          <a:gradFill>
            <a:gsLst>
              <a:gs pos="0">
                <a:srgbClr val="C0C0C0"/>
              </a:gs>
              <a:gs pos="16830">
                <a:srgbClr val="B3B3B3">
                  <a:alpha val="69803"/>
                </a:srgbClr>
              </a:gs>
              <a:gs pos="100000">
                <a:srgbClr val="777777"/>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88" name="Google Shape;1588;p33">
            <a:hlinkClick action="ppaction://hlinkshowjump?jump=previousslide"/>
          </p:cNvPr>
          <p:cNvSpPr/>
          <p:nvPr/>
        </p:nvSpPr>
        <p:spPr>
          <a:xfrm>
            <a:off x="10619874" y="6496544"/>
            <a:ext cx="437317" cy="361456"/>
          </a:xfrm>
          <a:custGeom>
            <a:rect b="b" l="l" r="r" t="t"/>
            <a:pathLst>
              <a:path extrusionOk="0" h="120000" w="120000">
                <a:moveTo>
                  <a:pt x="0" y="0"/>
                </a:moveTo>
                <a:lnTo>
                  <a:pt x="120000" y="0"/>
                </a:lnTo>
                <a:lnTo>
                  <a:pt x="120000" y="120000"/>
                </a:lnTo>
                <a:lnTo>
                  <a:pt x="0" y="120000"/>
                </a:lnTo>
                <a:close/>
                <a:moveTo>
                  <a:pt x="22806" y="60000"/>
                </a:moveTo>
                <a:lnTo>
                  <a:pt x="97194" y="15000"/>
                </a:lnTo>
                <a:lnTo>
                  <a:pt x="97194" y="105000"/>
                </a:lnTo>
                <a:close/>
              </a:path>
              <a:path extrusionOk="0" fill="darken" h="120000" w="120000">
                <a:moveTo>
                  <a:pt x="22806" y="60000"/>
                </a:moveTo>
                <a:lnTo>
                  <a:pt x="97194" y="15000"/>
                </a:lnTo>
                <a:lnTo>
                  <a:pt x="97194" y="105000"/>
                </a:lnTo>
                <a:close/>
              </a:path>
              <a:path extrusionOk="0" fill="none" h="120000" w="120000">
                <a:moveTo>
                  <a:pt x="22806" y="60000"/>
                </a:moveTo>
                <a:lnTo>
                  <a:pt x="97194" y="15000"/>
                </a:lnTo>
                <a:lnTo>
                  <a:pt x="97194" y="105000"/>
                </a:lnTo>
                <a:close/>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89" name="Google Shape;1589;p33">
            <a:hlinkClick action="ppaction://hlinkshowjump?jump=nextslide"/>
          </p:cNvPr>
          <p:cNvSpPr/>
          <p:nvPr/>
        </p:nvSpPr>
        <p:spPr>
          <a:xfrm>
            <a:off x="11743376" y="6496544"/>
            <a:ext cx="412785" cy="372343"/>
          </a:xfrm>
          <a:custGeom>
            <a:rect b="b" l="l" r="r" t="t"/>
            <a:pathLst>
              <a:path extrusionOk="0" h="120000" w="120000">
                <a:moveTo>
                  <a:pt x="0" y="0"/>
                </a:moveTo>
                <a:lnTo>
                  <a:pt x="120000" y="0"/>
                </a:lnTo>
                <a:lnTo>
                  <a:pt x="120000" y="120000"/>
                </a:lnTo>
                <a:lnTo>
                  <a:pt x="0" y="120000"/>
                </a:lnTo>
                <a:close/>
                <a:moveTo>
                  <a:pt x="100591" y="60000"/>
                </a:moveTo>
                <a:lnTo>
                  <a:pt x="19409" y="15000"/>
                </a:lnTo>
                <a:lnTo>
                  <a:pt x="19409" y="105000"/>
                </a:lnTo>
                <a:close/>
              </a:path>
              <a:path extrusionOk="0" fill="darken" h="120000" w="120000">
                <a:moveTo>
                  <a:pt x="100591" y="60000"/>
                </a:moveTo>
                <a:lnTo>
                  <a:pt x="19409" y="15000"/>
                </a:lnTo>
                <a:lnTo>
                  <a:pt x="19409" y="105000"/>
                </a:lnTo>
                <a:close/>
              </a:path>
              <a:path extrusionOk="0" fill="none" h="120000" w="120000">
                <a:moveTo>
                  <a:pt x="100591" y="60000"/>
                </a:moveTo>
                <a:lnTo>
                  <a:pt x="19409" y="105000"/>
                </a:lnTo>
                <a:lnTo>
                  <a:pt x="19409" y="15000"/>
                </a:lnTo>
                <a:close/>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90" name="Google Shape;1590;p33">
            <a:hlinkClick action="ppaction://hlinkshowjump?jump=firstslide"/>
          </p:cNvPr>
          <p:cNvSpPr/>
          <p:nvPr/>
        </p:nvSpPr>
        <p:spPr>
          <a:xfrm>
            <a:off x="11137184" y="6496544"/>
            <a:ext cx="526199" cy="372343"/>
          </a:xfrm>
          <a:custGeom>
            <a:rect b="b" l="l" r="r" t="t"/>
            <a:pathLst>
              <a:path extrusionOk="0" h="120000" w="120000">
                <a:moveTo>
                  <a:pt x="0" y="0"/>
                </a:moveTo>
                <a:lnTo>
                  <a:pt x="120000" y="0"/>
                </a:lnTo>
                <a:lnTo>
                  <a:pt x="120000" y="120000"/>
                </a:lnTo>
                <a:lnTo>
                  <a:pt x="0" y="120000"/>
                </a:lnTo>
                <a:close/>
                <a:moveTo>
                  <a:pt x="60000" y="15000"/>
                </a:moveTo>
                <a:lnTo>
                  <a:pt x="28158" y="60000"/>
                </a:lnTo>
                <a:lnTo>
                  <a:pt x="36118" y="60000"/>
                </a:lnTo>
                <a:lnTo>
                  <a:pt x="36118" y="105000"/>
                </a:lnTo>
                <a:lnTo>
                  <a:pt x="83882" y="105000"/>
                </a:lnTo>
                <a:lnTo>
                  <a:pt x="83882" y="60000"/>
                </a:lnTo>
                <a:lnTo>
                  <a:pt x="91842" y="60000"/>
                </a:lnTo>
                <a:lnTo>
                  <a:pt x="79901" y="43125"/>
                </a:lnTo>
                <a:lnTo>
                  <a:pt x="79901" y="20625"/>
                </a:lnTo>
                <a:lnTo>
                  <a:pt x="71941" y="20625"/>
                </a:lnTo>
                <a:lnTo>
                  <a:pt x="71941" y="31875"/>
                </a:lnTo>
                <a:close/>
              </a:path>
              <a:path extrusionOk="0" fill="darkenLess" h="120000" w="120000">
                <a:moveTo>
                  <a:pt x="79901" y="43125"/>
                </a:moveTo>
                <a:lnTo>
                  <a:pt x="79901" y="20625"/>
                </a:lnTo>
                <a:lnTo>
                  <a:pt x="71941" y="20625"/>
                </a:lnTo>
                <a:lnTo>
                  <a:pt x="71941" y="31875"/>
                </a:lnTo>
                <a:close/>
                <a:moveTo>
                  <a:pt x="36118" y="60000"/>
                </a:moveTo>
                <a:lnTo>
                  <a:pt x="36118" y="105000"/>
                </a:lnTo>
                <a:lnTo>
                  <a:pt x="56020" y="105000"/>
                </a:lnTo>
                <a:lnTo>
                  <a:pt x="56020" y="82500"/>
                </a:lnTo>
                <a:lnTo>
                  <a:pt x="63980" y="82500"/>
                </a:lnTo>
                <a:lnTo>
                  <a:pt x="63980" y="105000"/>
                </a:lnTo>
                <a:lnTo>
                  <a:pt x="83882" y="105000"/>
                </a:lnTo>
                <a:lnTo>
                  <a:pt x="83882" y="60000"/>
                </a:lnTo>
                <a:close/>
              </a:path>
              <a:path extrusionOk="0" fill="darken" h="120000" w="120000">
                <a:moveTo>
                  <a:pt x="60000" y="15000"/>
                </a:moveTo>
                <a:lnTo>
                  <a:pt x="28158" y="60000"/>
                </a:lnTo>
                <a:lnTo>
                  <a:pt x="91842" y="60000"/>
                </a:lnTo>
                <a:close/>
                <a:moveTo>
                  <a:pt x="56020" y="82500"/>
                </a:moveTo>
                <a:lnTo>
                  <a:pt x="63980" y="82500"/>
                </a:lnTo>
                <a:lnTo>
                  <a:pt x="63980" y="105000"/>
                </a:lnTo>
                <a:lnTo>
                  <a:pt x="56020" y="105000"/>
                </a:lnTo>
                <a:close/>
              </a:path>
              <a:path extrusionOk="0" fill="none" h="120000" w="120000">
                <a:moveTo>
                  <a:pt x="60000" y="15000"/>
                </a:moveTo>
                <a:lnTo>
                  <a:pt x="71941" y="31875"/>
                </a:lnTo>
                <a:lnTo>
                  <a:pt x="71941" y="20625"/>
                </a:lnTo>
                <a:lnTo>
                  <a:pt x="79901" y="20625"/>
                </a:lnTo>
                <a:lnTo>
                  <a:pt x="79901" y="43125"/>
                </a:lnTo>
                <a:lnTo>
                  <a:pt x="91842" y="60000"/>
                </a:lnTo>
                <a:lnTo>
                  <a:pt x="83882" y="60000"/>
                </a:lnTo>
                <a:lnTo>
                  <a:pt x="83882" y="105000"/>
                </a:lnTo>
                <a:lnTo>
                  <a:pt x="36118" y="105000"/>
                </a:lnTo>
                <a:lnTo>
                  <a:pt x="36118" y="60000"/>
                </a:lnTo>
                <a:lnTo>
                  <a:pt x="28158" y="60000"/>
                </a:lnTo>
                <a:close/>
                <a:moveTo>
                  <a:pt x="71941" y="31875"/>
                </a:moveTo>
                <a:lnTo>
                  <a:pt x="79901" y="43125"/>
                </a:lnTo>
                <a:moveTo>
                  <a:pt x="83882" y="60000"/>
                </a:moveTo>
                <a:lnTo>
                  <a:pt x="36118" y="60000"/>
                </a:lnTo>
                <a:moveTo>
                  <a:pt x="56020" y="105000"/>
                </a:moveTo>
                <a:lnTo>
                  <a:pt x="56020" y="82500"/>
                </a:lnTo>
                <a:lnTo>
                  <a:pt x="63980" y="82500"/>
                </a:lnTo>
                <a:lnTo>
                  <a:pt x="63980" y="105000"/>
                </a:lnTo>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591" name="Google Shape;1591;p33"/>
          <p:cNvGrpSpPr/>
          <p:nvPr/>
        </p:nvGrpSpPr>
        <p:grpSpPr>
          <a:xfrm>
            <a:off x="1012709" y="3155986"/>
            <a:ext cx="11092827" cy="550609"/>
            <a:chOff x="1012709" y="3155986"/>
            <a:chExt cx="11092827" cy="550609"/>
          </a:xfrm>
        </p:grpSpPr>
        <p:sp>
          <p:nvSpPr>
            <p:cNvPr id="1592" name="Google Shape;1592;p33"/>
            <p:cNvSpPr/>
            <p:nvPr/>
          </p:nvSpPr>
          <p:spPr>
            <a:xfrm>
              <a:off x="1012723" y="3155986"/>
              <a:ext cx="11092813" cy="550607"/>
            </a:xfrm>
            <a:prstGeom prst="roundRect">
              <a:avLst>
                <a:gd fmla="val 0" name="adj"/>
              </a:avLst>
            </a:prstGeom>
            <a:solidFill>
              <a:srgbClr val="FEE599"/>
            </a:solidFill>
            <a:ln cap="flat" cmpd="sng" w="12700">
              <a:solidFill>
                <a:srgbClr val="134871"/>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3200">
                  <a:solidFill>
                    <a:schemeClr val="dk1"/>
                  </a:solidFill>
                  <a:latin typeface="Calibri"/>
                  <a:ea typeface="Calibri"/>
                  <a:cs typeface="Calibri"/>
                  <a:sym typeface="Calibri"/>
                </a:rPr>
                <a:t>Kader ve kazaya iman etmek</a:t>
              </a:r>
              <a:endParaRPr sz="3200">
                <a:solidFill>
                  <a:schemeClr val="dk1"/>
                </a:solidFill>
                <a:latin typeface="Calibri"/>
                <a:ea typeface="Calibri"/>
                <a:cs typeface="Calibri"/>
                <a:sym typeface="Calibri"/>
              </a:endParaRPr>
            </a:p>
          </p:txBody>
        </p:sp>
        <p:sp>
          <p:nvSpPr>
            <p:cNvPr id="1593" name="Google Shape;1593;p33"/>
            <p:cNvSpPr/>
            <p:nvPr/>
          </p:nvSpPr>
          <p:spPr>
            <a:xfrm rot="5400000">
              <a:off x="1170037" y="2998672"/>
              <a:ext cx="550607" cy="865239"/>
            </a:xfrm>
            <a:prstGeom prst="triangle">
              <a:avLst>
                <a:gd fmla="val 48215" name="adj"/>
              </a:avLst>
            </a:prstGeom>
            <a:solidFill>
              <a:schemeClr val="accent1"/>
            </a:solidFill>
            <a:ln cap="flat" cmpd="sng" w="12700">
              <a:solidFill>
                <a:srgbClr val="134871"/>
              </a:solidFill>
              <a:prstDash val="solid"/>
              <a:miter lim="800000"/>
              <a:headEnd len="sm" w="sm" type="none"/>
              <a:tailEnd len="sm" w="sm" type="none"/>
            </a:ln>
            <a:effectLst>
              <a:outerShdw blurRad="44450" algn="ctr" dir="5400000" dist="27940">
                <a:srgbClr val="000000">
                  <a:alpha val="31764"/>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3"/>
            <p:cNvSpPr txBox="1"/>
            <p:nvPr/>
          </p:nvSpPr>
          <p:spPr>
            <a:xfrm>
              <a:off x="1012709" y="3288704"/>
              <a:ext cx="432619" cy="27530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tr-TR" sz="3600">
                  <a:solidFill>
                    <a:schemeClr val="lt1"/>
                  </a:solidFill>
                  <a:latin typeface="Calibri"/>
                  <a:ea typeface="Calibri"/>
                  <a:cs typeface="Calibri"/>
                  <a:sym typeface="Calibri"/>
                </a:rPr>
                <a:t>A</a:t>
              </a:r>
              <a:endParaRPr/>
            </a:p>
          </p:txBody>
        </p:sp>
      </p:grpSp>
      <p:grpSp>
        <p:nvGrpSpPr>
          <p:cNvPr id="1595" name="Google Shape;1595;p33"/>
          <p:cNvGrpSpPr/>
          <p:nvPr/>
        </p:nvGrpSpPr>
        <p:grpSpPr>
          <a:xfrm>
            <a:off x="1012712" y="3999413"/>
            <a:ext cx="11092825" cy="550610"/>
            <a:chOff x="1012712" y="3155986"/>
            <a:chExt cx="11092825" cy="550610"/>
          </a:xfrm>
        </p:grpSpPr>
        <p:sp>
          <p:nvSpPr>
            <p:cNvPr id="1596" name="Google Shape;1596;p33"/>
            <p:cNvSpPr/>
            <p:nvPr/>
          </p:nvSpPr>
          <p:spPr>
            <a:xfrm>
              <a:off x="1012723" y="3155986"/>
              <a:ext cx="11092813" cy="550607"/>
            </a:xfrm>
            <a:prstGeom prst="roundRect">
              <a:avLst>
                <a:gd fmla="val 0" name="adj"/>
              </a:avLst>
            </a:prstGeom>
            <a:solidFill>
              <a:srgbClr val="FEE599"/>
            </a:solidFill>
            <a:ln cap="flat" cmpd="sng" w="12700">
              <a:solidFill>
                <a:srgbClr val="134871"/>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3200">
                  <a:solidFill>
                    <a:schemeClr val="dk1"/>
                  </a:solidFill>
                  <a:latin typeface="Calibri"/>
                  <a:ea typeface="Calibri"/>
                  <a:cs typeface="Calibri"/>
                  <a:sym typeface="Calibri"/>
                </a:rPr>
                <a:t>Ahiret iman etmek</a:t>
              </a:r>
              <a:endParaRPr sz="3200">
                <a:solidFill>
                  <a:schemeClr val="dk1"/>
                </a:solidFill>
                <a:latin typeface="Calibri"/>
                <a:ea typeface="Calibri"/>
                <a:cs typeface="Calibri"/>
                <a:sym typeface="Calibri"/>
              </a:endParaRPr>
            </a:p>
          </p:txBody>
        </p:sp>
        <p:sp>
          <p:nvSpPr>
            <p:cNvPr id="1597" name="Google Shape;1597;p33"/>
            <p:cNvSpPr/>
            <p:nvPr/>
          </p:nvSpPr>
          <p:spPr>
            <a:xfrm rot="5400000">
              <a:off x="1170034" y="2998672"/>
              <a:ext cx="550610" cy="865237"/>
            </a:xfrm>
            <a:prstGeom prst="triangle">
              <a:avLst>
                <a:gd fmla="val 48215" name="adj"/>
              </a:avLst>
            </a:prstGeom>
            <a:solidFill>
              <a:srgbClr val="C00000"/>
            </a:solidFill>
            <a:ln>
              <a:noFill/>
            </a:ln>
            <a:effectLst>
              <a:outerShdw blurRad="44450" algn="ctr" dir="5400000" dist="27940">
                <a:srgbClr val="000000">
                  <a:alpha val="31764"/>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33"/>
            <p:cNvSpPr txBox="1"/>
            <p:nvPr/>
          </p:nvSpPr>
          <p:spPr>
            <a:xfrm>
              <a:off x="1012712" y="3288702"/>
              <a:ext cx="432618" cy="27530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tr-TR" sz="3600">
                  <a:solidFill>
                    <a:schemeClr val="lt1"/>
                  </a:solidFill>
                  <a:latin typeface="Calibri"/>
                  <a:ea typeface="Calibri"/>
                  <a:cs typeface="Calibri"/>
                  <a:sym typeface="Calibri"/>
                </a:rPr>
                <a:t>B</a:t>
              </a:r>
              <a:endParaRPr b="1" sz="3600">
                <a:solidFill>
                  <a:schemeClr val="lt1"/>
                </a:solidFill>
                <a:latin typeface="Calibri"/>
                <a:ea typeface="Calibri"/>
                <a:cs typeface="Calibri"/>
                <a:sym typeface="Calibri"/>
              </a:endParaRPr>
            </a:p>
          </p:txBody>
        </p:sp>
      </p:grpSp>
      <p:grpSp>
        <p:nvGrpSpPr>
          <p:cNvPr id="1599" name="Google Shape;1599;p33"/>
          <p:cNvGrpSpPr/>
          <p:nvPr/>
        </p:nvGrpSpPr>
        <p:grpSpPr>
          <a:xfrm>
            <a:off x="1012709" y="4842840"/>
            <a:ext cx="11092827" cy="550609"/>
            <a:chOff x="1012709" y="3155986"/>
            <a:chExt cx="11092827" cy="550609"/>
          </a:xfrm>
        </p:grpSpPr>
        <p:sp>
          <p:nvSpPr>
            <p:cNvPr id="1600" name="Google Shape;1600;p33"/>
            <p:cNvSpPr/>
            <p:nvPr/>
          </p:nvSpPr>
          <p:spPr>
            <a:xfrm>
              <a:off x="1012723" y="3155986"/>
              <a:ext cx="11092813" cy="550607"/>
            </a:xfrm>
            <a:prstGeom prst="roundRect">
              <a:avLst>
                <a:gd fmla="val 0" name="adj"/>
              </a:avLst>
            </a:prstGeom>
            <a:solidFill>
              <a:srgbClr val="FEE599"/>
            </a:solidFill>
            <a:ln cap="flat" cmpd="sng" w="12700">
              <a:solidFill>
                <a:srgbClr val="134871"/>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3200">
                  <a:solidFill>
                    <a:schemeClr val="dk1"/>
                  </a:solidFill>
                  <a:latin typeface="Calibri"/>
                  <a:ea typeface="Calibri"/>
                  <a:cs typeface="Calibri"/>
                  <a:sym typeface="Calibri"/>
                </a:rPr>
                <a:t>Meleklere iman etmek</a:t>
              </a:r>
              <a:endParaRPr sz="3200">
                <a:solidFill>
                  <a:schemeClr val="dk1"/>
                </a:solidFill>
                <a:latin typeface="Calibri"/>
                <a:ea typeface="Calibri"/>
                <a:cs typeface="Calibri"/>
                <a:sym typeface="Calibri"/>
              </a:endParaRPr>
            </a:p>
          </p:txBody>
        </p:sp>
        <p:sp>
          <p:nvSpPr>
            <p:cNvPr id="1601" name="Google Shape;1601;p33"/>
            <p:cNvSpPr/>
            <p:nvPr/>
          </p:nvSpPr>
          <p:spPr>
            <a:xfrm rot="5400000">
              <a:off x="1170037" y="2998672"/>
              <a:ext cx="550607" cy="865239"/>
            </a:xfrm>
            <a:prstGeom prst="triangle">
              <a:avLst>
                <a:gd fmla="val 48215" name="adj"/>
              </a:avLst>
            </a:prstGeom>
            <a:solidFill>
              <a:srgbClr val="00B050"/>
            </a:solidFill>
            <a:ln>
              <a:noFill/>
            </a:ln>
            <a:effectLst>
              <a:outerShdw blurRad="44450" algn="ctr" dir="5400000" dist="27940">
                <a:srgbClr val="000000">
                  <a:alpha val="31764"/>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3"/>
            <p:cNvSpPr txBox="1"/>
            <p:nvPr/>
          </p:nvSpPr>
          <p:spPr>
            <a:xfrm>
              <a:off x="1012709" y="3288704"/>
              <a:ext cx="432619" cy="27530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tr-TR" sz="3600">
                  <a:solidFill>
                    <a:schemeClr val="lt1"/>
                  </a:solidFill>
                  <a:latin typeface="Calibri"/>
                  <a:ea typeface="Calibri"/>
                  <a:cs typeface="Calibri"/>
                  <a:sym typeface="Calibri"/>
                </a:rPr>
                <a:t>C</a:t>
              </a:r>
              <a:endParaRPr b="1" sz="3600">
                <a:solidFill>
                  <a:schemeClr val="lt1"/>
                </a:solidFill>
                <a:latin typeface="Calibri"/>
                <a:ea typeface="Calibri"/>
                <a:cs typeface="Calibri"/>
                <a:sym typeface="Calibri"/>
              </a:endParaRPr>
            </a:p>
          </p:txBody>
        </p:sp>
      </p:grpSp>
      <p:grpSp>
        <p:nvGrpSpPr>
          <p:cNvPr id="1603" name="Google Shape;1603;p33"/>
          <p:cNvGrpSpPr/>
          <p:nvPr/>
        </p:nvGrpSpPr>
        <p:grpSpPr>
          <a:xfrm>
            <a:off x="1012709" y="5686267"/>
            <a:ext cx="11092827" cy="550609"/>
            <a:chOff x="1012709" y="3155986"/>
            <a:chExt cx="11092827" cy="550609"/>
          </a:xfrm>
        </p:grpSpPr>
        <p:sp>
          <p:nvSpPr>
            <p:cNvPr id="1604" name="Google Shape;1604;p33"/>
            <p:cNvSpPr/>
            <p:nvPr/>
          </p:nvSpPr>
          <p:spPr>
            <a:xfrm>
              <a:off x="1012723" y="3155986"/>
              <a:ext cx="11092813" cy="550607"/>
            </a:xfrm>
            <a:prstGeom prst="roundRect">
              <a:avLst>
                <a:gd fmla="val 0" name="adj"/>
              </a:avLst>
            </a:prstGeom>
            <a:solidFill>
              <a:srgbClr val="FEE599"/>
            </a:solidFill>
            <a:ln cap="flat" cmpd="sng" w="12700">
              <a:solidFill>
                <a:srgbClr val="134871"/>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3200">
                  <a:solidFill>
                    <a:schemeClr val="dk1"/>
                  </a:solidFill>
                  <a:latin typeface="Calibri"/>
                  <a:ea typeface="Calibri"/>
                  <a:cs typeface="Calibri"/>
                  <a:sym typeface="Calibri"/>
                </a:rPr>
                <a:t>Kitaplara iman etmek</a:t>
              </a:r>
              <a:endParaRPr sz="3200">
                <a:solidFill>
                  <a:schemeClr val="dk1"/>
                </a:solidFill>
                <a:latin typeface="Calibri"/>
                <a:ea typeface="Calibri"/>
                <a:cs typeface="Calibri"/>
                <a:sym typeface="Calibri"/>
              </a:endParaRPr>
            </a:p>
          </p:txBody>
        </p:sp>
        <p:sp>
          <p:nvSpPr>
            <p:cNvPr id="1605" name="Google Shape;1605;p33"/>
            <p:cNvSpPr/>
            <p:nvPr/>
          </p:nvSpPr>
          <p:spPr>
            <a:xfrm rot="5400000">
              <a:off x="1170037" y="2998672"/>
              <a:ext cx="550607" cy="865239"/>
            </a:xfrm>
            <a:prstGeom prst="triangle">
              <a:avLst>
                <a:gd fmla="val 48215" name="adj"/>
              </a:avLst>
            </a:prstGeom>
            <a:solidFill>
              <a:srgbClr val="134871"/>
            </a:solidFill>
            <a:ln>
              <a:noFill/>
            </a:ln>
            <a:effectLst>
              <a:outerShdw blurRad="44450" algn="ctr" dir="5400000" dist="27940">
                <a:srgbClr val="000000">
                  <a:alpha val="31764"/>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3"/>
            <p:cNvSpPr txBox="1"/>
            <p:nvPr/>
          </p:nvSpPr>
          <p:spPr>
            <a:xfrm>
              <a:off x="1012709" y="3288704"/>
              <a:ext cx="432619" cy="27530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tr-TR" sz="3600">
                  <a:solidFill>
                    <a:schemeClr val="lt1"/>
                  </a:solidFill>
                  <a:latin typeface="Calibri"/>
                  <a:ea typeface="Calibri"/>
                  <a:cs typeface="Calibri"/>
                  <a:sym typeface="Calibri"/>
                </a:rPr>
                <a:t>D</a:t>
              </a:r>
              <a:endParaRPr b="1" sz="3600">
                <a:solidFill>
                  <a:schemeClr val="lt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5"/>
                                        </p:tgtEl>
                                        <p:attrNameLst>
                                          <p:attrName>style.visibility</p:attrName>
                                        </p:attrNameLst>
                                      </p:cBhvr>
                                      <p:to>
                                        <p:strVal val="visible"/>
                                      </p:to>
                                    </p:set>
                                    <p:animEffect filter="fade" transition="in">
                                      <p:cBhvr>
                                        <p:cTn dur="800"/>
                                        <p:tgtEl>
                                          <p:spTgt spid="15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2"/>
                                        </p:tgtEl>
                                        <p:attrNameLst>
                                          <p:attrName>style.visibility</p:attrName>
                                        </p:attrNameLst>
                                      </p:cBhvr>
                                      <p:to>
                                        <p:strVal val="visible"/>
                                      </p:to>
                                    </p:set>
                                    <p:animEffect filter="fade" transition="in">
                                      <p:cBhvr>
                                        <p:cTn dur="900"/>
                                        <p:tgtEl>
                                          <p:spTgt spid="15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gtEl>
                                        <p:attrNameLst>
                                          <p:attrName>style.visibility</p:attrName>
                                        </p:attrNameLst>
                                      </p:cBhvr>
                                      <p:to>
                                        <p:strVal val="visible"/>
                                      </p:to>
                                    </p:set>
                                    <p:animEffect filter="fade" transition="in">
                                      <p:cBhvr>
                                        <p:cTn dur="1000"/>
                                        <p:tgtEl>
                                          <p:spTgt spid="15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4"/>
                                        </p:tgtEl>
                                        <p:attrNameLst>
                                          <p:attrName>style.visibility</p:attrName>
                                        </p:attrNameLst>
                                      </p:cBhvr>
                                      <p:to>
                                        <p:strVal val="visible"/>
                                      </p:to>
                                    </p:set>
                                    <p:animEffect filter="fade" transition="in">
                                      <p:cBhvr>
                                        <p:cTn dur="800"/>
                                        <p:tgtEl>
                                          <p:spTgt spid="15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0" name="Shape 1610"/>
        <p:cNvGrpSpPr/>
        <p:nvPr/>
      </p:nvGrpSpPr>
      <p:grpSpPr>
        <a:xfrm>
          <a:off x="0" y="0"/>
          <a:ext cx="0" cy="0"/>
          <a:chOff x="0" y="0"/>
          <a:chExt cx="0" cy="0"/>
        </a:xfrm>
      </p:grpSpPr>
      <p:sp>
        <p:nvSpPr>
          <p:cNvPr id="1611" name="Google Shape;1611;p34"/>
          <p:cNvSpPr/>
          <p:nvPr/>
        </p:nvSpPr>
        <p:spPr>
          <a:xfrm>
            <a:off x="218970" y="3941123"/>
            <a:ext cx="795184" cy="625476"/>
          </a:xfrm>
          <a:prstGeom prst="rect">
            <a:avLst/>
          </a:prstGeom>
          <a:blipFill rotWithShape="1">
            <a:blip r:embed="rId3">
              <a:alphaModFix/>
            </a:blip>
            <a:stretch>
              <a:fillRect b="0" l="0" r="0" t="0"/>
            </a:stretch>
          </a:blipFill>
          <a:ln cap="flat" cmpd="sng" w="28575">
            <a:solidFill>
              <a:srgbClr val="F362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2" name="Google Shape;1612;p34"/>
          <p:cNvSpPr/>
          <p:nvPr/>
        </p:nvSpPr>
        <p:spPr>
          <a:xfrm>
            <a:off x="218970" y="4814087"/>
            <a:ext cx="793750" cy="625476"/>
          </a:xfrm>
          <a:prstGeom prst="rect">
            <a:avLst/>
          </a:prstGeom>
          <a:blipFill rotWithShape="1">
            <a:blip r:embed="rId3">
              <a:alphaModFix/>
            </a:blip>
            <a:stretch>
              <a:fillRect b="0" l="0" r="0" t="0"/>
            </a:stretch>
          </a:blipFill>
          <a:ln cap="flat" cmpd="sng" w="28575">
            <a:solidFill>
              <a:srgbClr val="F362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3" name="Google Shape;1613;p34"/>
          <p:cNvSpPr/>
          <p:nvPr/>
        </p:nvSpPr>
        <p:spPr>
          <a:xfrm>
            <a:off x="218970" y="3145554"/>
            <a:ext cx="793750" cy="625478"/>
          </a:xfrm>
          <a:prstGeom prst="rect">
            <a:avLst/>
          </a:prstGeom>
          <a:blipFill rotWithShape="1">
            <a:blip r:embed="rId3">
              <a:alphaModFix/>
            </a:blip>
            <a:stretch>
              <a:fillRect b="0" l="0" r="0" t="0"/>
            </a:stretch>
          </a:blipFill>
          <a:ln cap="flat" cmpd="sng" w="28575">
            <a:solidFill>
              <a:srgbClr val="F362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4" name="Google Shape;1614;p34"/>
          <p:cNvSpPr/>
          <p:nvPr/>
        </p:nvSpPr>
        <p:spPr>
          <a:xfrm>
            <a:off x="218970" y="5663545"/>
            <a:ext cx="793750" cy="632812"/>
          </a:xfrm>
          <a:prstGeom prst="rect">
            <a:avLst/>
          </a:prstGeom>
          <a:blipFill rotWithShape="1">
            <a:blip r:embed="rId4">
              <a:alphaModFix/>
            </a:blip>
            <a:stretch>
              <a:fillRect b="0" l="0" r="0" t="0"/>
            </a:stretch>
          </a:blip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rgbClr val="00B050"/>
              </a:solidFill>
              <a:latin typeface="Calibri"/>
              <a:ea typeface="Calibri"/>
              <a:cs typeface="Calibri"/>
              <a:sym typeface="Calibri"/>
            </a:endParaRPr>
          </a:p>
        </p:txBody>
      </p:sp>
      <p:sp>
        <p:nvSpPr>
          <p:cNvPr id="1615" name="Google Shape;1615;p34"/>
          <p:cNvSpPr txBox="1"/>
          <p:nvPr/>
        </p:nvSpPr>
        <p:spPr>
          <a:xfrm>
            <a:off x="86463" y="90155"/>
            <a:ext cx="12019073" cy="2827019"/>
          </a:xfrm>
          <a:prstGeom prst="rect">
            <a:avLst/>
          </a:prstGeom>
          <a:solidFill>
            <a:srgbClr val="DDEAF6"/>
          </a:solidFill>
          <a:ln cap="flat" cmpd="sng" w="31750">
            <a:solidFill>
              <a:srgbClr val="134871"/>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lang="tr-TR" sz="3600">
                <a:solidFill>
                  <a:schemeClr val="dk1"/>
                </a:solidFill>
                <a:latin typeface="Calibri"/>
                <a:ea typeface="Calibri"/>
                <a:cs typeface="Calibri"/>
                <a:sym typeface="Calibri"/>
              </a:rPr>
              <a:t>İnsanın ölümüyle başlayıp sonsuza kadar sürecek olan hayata ahiret hayatı denir. Bu hayatın varlığına inanmaktır.</a:t>
            </a:r>
            <a:endParaRPr/>
          </a:p>
          <a:p>
            <a:pPr indent="0" lvl="0" marL="0" marR="0" rtl="0" algn="l">
              <a:lnSpc>
                <a:spcPct val="90000"/>
              </a:lnSpc>
              <a:spcBef>
                <a:spcPts val="1000"/>
              </a:spcBef>
              <a:spcAft>
                <a:spcPts val="0"/>
              </a:spcAft>
              <a:buClr>
                <a:schemeClr val="dk1"/>
              </a:buClr>
              <a:buSzPts val="3600"/>
              <a:buFont typeface="Arial"/>
              <a:buNone/>
            </a:pPr>
            <a:r>
              <a:rPr b="1" lang="tr-TR" sz="3600">
                <a:solidFill>
                  <a:schemeClr val="dk1"/>
                </a:solidFill>
                <a:latin typeface="Calibri"/>
                <a:ea typeface="Calibri"/>
                <a:cs typeface="Calibri"/>
                <a:sym typeface="Calibri"/>
              </a:rPr>
              <a:t>1. Yukarıda anlatılan inanç esası aşağıdakilerden hangisidir?</a:t>
            </a:r>
            <a:endParaRPr b="1" sz="3600">
              <a:solidFill>
                <a:schemeClr val="dk1"/>
              </a:solidFill>
              <a:latin typeface="Calibri"/>
              <a:ea typeface="Calibri"/>
              <a:cs typeface="Calibri"/>
              <a:sym typeface="Calibri"/>
            </a:endParaRPr>
          </a:p>
        </p:txBody>
      </p:sp>
      <p:sp>
        <p:nvSpPr>
          <p:cNvPr id="1616" name="Google Shape;1616;p34"/>
          <p:cNvSpPr/>
          <p:nvPr/>
        </p:nvSpPr>
        <p:spPr>
          <a:xfrm>
            <a:off x="0" y="6496544"/>
            <a:ext cx="12192000" cy="388376"/>
          </a:xfrm>
          <a:prstGeom prst="rect">
            <a:avLst/>
          </a:prstGeom>
          <a:gradFill>
            <a:gsLst>
              <a:gs pos="0">
                <a:srgbClr val="C0C0C0"/>
              </a:gs>
              <a:gs pos="16830">
                <a:srgbClr val="B3B3B3">
                  <a:alpha val="69803"/>
                </a:srgbClr>
              </a:gs>
              <a:gs pos="100000">
                <a:srgbClr val="777777"/>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17" name="Google Shape;1617;p34">
            <a:hlinkClick action="ppaction://hlinkshowjump?jump=previousslide"/>
          </p:cNvPr>
          <p:cNvSpPr/>
          <p:nvPr/>
        </p:nvSpPr>
        <p:spPr>
          <a:xfrm>
            <a:off x="10619874" y="6496544"/>
            <a:ext cx="437317" cy="361456"/>
          </a:xfrm>
          <a:custGeom>
            <a:rect b="b" l="l" r="r" t="t"/>
            <a:pathLst>
              <a:path extrusionOk="0" h="120000" w="120000">
                <a:moveTo>
                  <a:pt x="0" y="0"/>
                </a:moveTo>
                <a:lnTo>
                  <a:pt x="120000" y="0"/>
                </a:lnTo>
                <a:lnTo>
                  <a:pt x="120000" y="120000"/>
                </a:lnTo>
                <a:lnTo>
                  <a:pt x="0" y="120000"/>
                </a:lnTo>
                <a:close/>
                <a:moveTo>
                  <a:pt x="22806" y="60000"/>
                </a:moveTo>
                <a:lnTo>
                  <a:pt x="97194" y="15000"/>
                </a:lnTo>
                <a:lnTo>
                  <a:pt x="97194" y="105000"/>
                </a:lnTo>
                <a:close/>
              </a:path>
              <a:path extrusionOk="0" fill="darken" h="120000" w="120000">
                <a:moveTo>
                  <a:pt x="22806" y="60000"/>
                </a:moveTo>
                <a:lnTo>
                  <a:pt x="97194" y="15000"/>
                </a:lnTo>
                <a:lnTo>
                  <a:pt x="97194" y="105000"/>
                </a:lnTo>
                <a:close/>
              </a:path>
              <a:path extrusionOk="0" fill="none" h="120000" w="120000">
                <a:moveTo>
                  <a:pt x="22806" y="60000"/>
                </a:moveTo>
                <a:lnTo>
                  <a:pt x="97194" y="15000"/>
                </a:lnTo>
                <a:lnTo>
                  <a:pt x="97194" y="105000"/>
                </a:lnTo>
                <a:close/>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18" name="Google Shape;1618;p34">
            <a:hlinkClick action="ppaction://hlinkshowjump?jump=nextslide"/>
          </p:cNvPr>
          <p:cNvSpPr/>
          <p:nvPr/>
        </p:nvSpPr>
        <p:spPr>
          <a:xfrm>
            <a:off x="11743376" y="6496544"/>
            <a:ext cx="412785" cy="372343"/>
          </a:xfrm>
          <a:custGeom>
            <a:rect b="b" l="l" r="r" t="t"/>
            <a:pathLst>
              <a:path extrusionOk="0" h="120000" w="120000">
                <a:moveTo>
                  <a:pt x="0" y="0"/>
                </a:moveTo>
                <a:lnTo>
                  <a:pt x="120000" y="0"/>
                </a:lnTo>
                <a:lnTo>
                  <a:pt x="120000" y="120000"/>
                </a:lnTo>
                <a:lnTo>
                  <a:pt x="0" y="120000"/>
                </a:lnTo>
                <a:close/>
                <a:moveTo>
                  <a:pt x="100591" y="60000"/>
                </a:moveTo>
                <a:lnTo>
                  <a:pt x="19409" y="15000"/>
                </a:lnTo>
                <a:lnTo>
                  <a:pt x="19409" y="105000"/>
                </a:lnTo>
                <a:close/>
              </a:path>
              <a:path extrusionOk="0" fill="darken" h="120000" w="120000">
                <a:moveTo>
                  <a:pt x="100591" y="60000"/>
                </a:moveTo>
                <a:lnTo>
                  <a:pt x="19409" y="15000"/>
                </a:lnTo>
                <a:lnTo>
                  <a:pt x="19409" y="105000"/>
                </a:lnTo>
                <a:close/>
              </a:path>
              <a:path extrusionOk="0" fill="none" h="120000" w="120000">
                <a:moveTo>
                  <a:pt x="100591" y="60000"/>
                </a:moveTo>
                <a:lnTo>
                  <a:pt x="19409" y="105000"/>
                </a:lnTo>
                <a:lnTo>
                  <a:pt x="19409" y="15000"/>
                </a:lnTo>
                <a:close/>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19" name="Google Shape;1619;p34">
            <a:hlinkClick action="ppaction://hlinkshowjump?jump=firstslide"/>
          </p:cNvPr>
          <p:cNvSpPr/>
          <p:nvPr/>
        </p:nvSpPr>
        <p:spPr>
          <a:xfrm>
            <a:off x="11137184" y="6496544"/>
            <a:ext cx="526199" cy="372343"/>
          </a:xfrm>
          <a:custGeom>
            <a:rect b="b" l="l" r="r" t="t"/>
            <a:pathLst>
              <a:path extrusionOk="0" h="120000" w="120000">
                <a:moveTo>
                  <a:pt x="0" y="0"/>
                </a:moveTo>
                <a:lnTo>
                  <a:pt x="120000" y="0"/>
                </a:lnTo>
                <a:lnTo>
                  <a:pt x="120000" y="120000"/>
                </a:lnTo>
                <a:lnTo>
                  <a:pt x="0" y="120000"/>
                </a:lnTo>
                <a:close/>
                <a:moveTo>
                  <a:pt x="60000" y="15000"/>
                </a:moveTo>
                <a:lnTo>
                  <a:pt x="28158" y="60000"/>
                </a:lnTo>
                <a:lnTo>
                  <a:pt x="36118" y="60000"/>
                </a:lnTo>
                <a:lnTo>
                  <a:pt x="36118" y="105000"/>
                </a:lnTo>
                <a:lnTo>
                  <a:pt x="83882" y="105000"/>
                </a:lnTo>
                <a:lnTo>
                  <a:pt x="83882" y="60000"/>
                </a:lnTo>
                <a:lnTo>
                  <a:pt x="91842" y="60000"/>
                </a:lnTo>
                <a:lnTo>
                  <a:pt x="79901" y="43125"/>
                </a:lnTo>
                <a:lnTo>
                  <a:pt x="79901" y="20625"/>
                </a:lnTo>
                <a:lnTo>
                  <a:pt x="71941" y="20625"/>
                </a:lnTo>
                <a:lnTo>
                  <a:pt x="71941" y="31875"/>
                </a:lnTo>
                <a:close/>
              </a:path>
              <a:path extrusionOk="0" fill="darkenLess" h="120000" w="120000">
                <a:moveTo>
                  <a:pt x="79901" y="43125"/>
                </a:moveTo>
                <a:lnTo>
                  <a:pt x="79901" y="20625"/>
                </a:lnTo>
                <a:lnTo>
                  <a:pt x="71941" y="20625"/>
                </a:lnTo>
                <a:lnTo>
                  <a:pt x="71941" y="31875"/>
                </a:lnTo>
                <a:close/>
                <a:moveTo>
                  <a:pt x="36118" y="60000"/>
                </a:moveTo>
                <a:lnTo>
                  <a:pt x="36118" y="105000"/>
                </a:lnTo>
                <a:lnTo>
                  <a:pt x="56020" y="105000"/>
                </a:lnTo>
                <a:lnTo>
                  <a:pt x="56020" y="82500"/>
                </a:lnTo>
                <a:lnTo>
                  <a:pt x="63980" y="82500"/>
                </a:lnTo>
                <a:lnTo>
                  <a:pt x="63980" y="105000"/>
                </a:lnTo>
                <a:lnTo>
                  <a:pt x="83882" y="105000"/>
                </a:lnTo>
                <a:lnTo>
                  <a:pt x="83882" y="60000"/>
                </a:lnTo>
                <a:close/>
              </a:path>
              <a:path extrusionOk="0" fill="darken" h="120000" w="120000">
                <a:moveTo>
                  <a:pt x="60000" y="15000"/>
                </a:moveTo>
                <a:lnTo>
                  <a:pt x="28158" y="60000"/>
                </a:lnTo>
                <a:lnTo>
                  <a:pt x="91842" y="60000"/>
                </a:lnTo>
                <a:close/>
                <a:moveTo>
                  <a:pt x="56020" y="82500"/>
                </a:moveTo>
                <a:lnTo>
                  <a:pt x="63980" y="82500"/>
                </a:lnTo>
                <a:lnTo>
                  <a:pt x="63980" y="105000"/>
                </a:lnTo>
                <a:lnTo>
                  <a:pt x="56020" y="105000"/>
                </a:lnTo>
                <a:close/>
              </a:path>
              <a:path extrusionOk="0" fill="none" h="120000" w="120000">
                <a:moveTo>
                  <a:pt x="60000" y="15000"/>
                </a:moveTo>
                <a:lnTo>
                  <a:pt x="71941" y="31875"/>
                </a:lnTo>
                <a:lnTo>
                  <a:pt x="71941" y="20625"/>
                </a:lnTo>
                <a:lnTo>
                  <a:pt x="79901" y="20625"/>
                </a:lnTo>
                <a:lnTo>
                  <a:pt x="79901" y="43125"/>
                </a:lnTo>
                <a:lnTo>
                  <a:pt x="91842" y="60000"/>
                </a:lnTo>
                <a:lnTo>
                  <a:pt x="83882" y="60000"/>
                </a:lnTo>
                <a:lnTo>
                  <a:pt x="83882" y="105000"/>
                </a:lnTo>
                <a:lnTo>
                  <a:pt x="36118" y="105000"/>
                </a:lnTo>
                <a:lnTo>
                  <a:pt x="36118" y="60000"/>
                </a:lnTo>
                <a:lnTo>
                  <a:pt x="28158" y="60000"/>
                </a:lnTo>
                <a:close/>
                <a:moveTo>
                  <a:pt x="71941" y="31875"/>
                </a:moveTo>
                <a:lnTo>
                  <a:pt x="79901" y="43125"/>
                </a:lnTo>
                <a:moveTo>
                  <a:pt x="83882" y="60000"/>
                </a:moveTo>
                <a:lnTo>
                  <a:pt x="36118" y="60000"/>
                </a:lnTo>
                <a:moveTo>
                  <a:pt x="56020" y="105000"/>
                </a:moveTo>
                <a:lnTo>
                  <a:pt x="56020" y="82500"/>
                </a:lnTo>
                <a:lnTo>
                  <a:pt x="63980" y="82500"/>
                </a:lnTo>
                <a:lnTo>
                  <a:pt x="63980" y="105000"/>
                </a:lnTo>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620" name="Google Shape;1620;p34"/>
          <p:cNvGrpSpPr/>
          <p:nvPr/>
        </p:nvGrpSpPr>
        <p:grpSpPr>
          <a:xfrm>
            <a:off x="1012709" y="5696310"/>
            <a:ext cx="11092827" cy="550609"/>
            <a:chOff x="1012709" y="3155986"/>
            <a:chExt cx="11092827" cy="550609"/>
          </a:xfrm>
        </p:grpSpPr>
        <p:sp>
          <p:nvSpPr>
            <p:cNvPr id="1621" name="Google Shape;1621;p34"/>
            <p:cNvSpPr/>
            <p:nvPr/>
          </p:nvSpPr>
          <p:spPr>
            <a:xfrm>
              <a:off x="1012723" y="3155986"/>
              <a:ext cx="11092813" cy="550607"/>
            </a:xfrm>
            <a:prstGeom prst="roundRect">
              <a:avLst>
                <a:gd fmla="val 0" name="adj"/>
              </a:avLst>
            </a:prstGeom>
            <a:solidFill>
              <a:srgbClr val="FEE599"/>
            </a:solidFill>
            <a:ln cap="flat" cmpd="sng" w="12700">
              <a:solidFill>
                <a:srgbClr val="134871"/>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3200">
                  <a:solidFill>
                    <a:schemeClr val="dk1"/>
                  </a:solidFill>
                  <a:latin typeface="Calibri"/>
                  <a:ea typeface="Calibri"/>
                  <a:cs typeface="Calibri"/>
                  <a:sym typeface="Calibri"/>
                </a:rPr>
                <a:t>Ahirete iman etmek</a:t>
              </a:r>
              <a:endParaRPr sz="3200">
                <a:solidFill>
                  <a:schemeClr val="dk1"/>
                </a:solidFill>
                <a:latin typeface="Calibri"/>
                <a:ea typeface="Calibri"/>
                <a:cs typeface="Calibri"/>
                <a:sym typeface="Calibri"/>
              </a:endParaRPr>
            </a:p>
          </p:txBody>
        </p:sp>
        <p:sp>
          <p:nvSpPr>
            <p:cNvPr id="1622" name="Google Shape;1622;p34"/>
            <p:cNvSpPr/>
            <p:nvPr/>
          </p:nvSpPr>
          <p:spPr>
            <a:xfrm rot="5400000">
              <a:off x="1170037" y="2998672"/>
              <a:ext cx="550607" cy="865239"/>
            </a:xfrm>
            <a:prstGeom prst="triangle">
              <a:avLst>
                <a:gd fmla="val 48215" name="adj"/>
              </a:avLst>
            </a:prstGeom>
            <a:solidFill>
              <a:srgbClr val="134871"/>
            </a:solidFill>
            <a:ln cap="flat" cmpd="sng" w="12700">
              <a:solidFill>
                <a:srgbClr val="134871"/>
              </a:solidFill>
              <a:prstDash val="solid"/>
              <a:miter lim="800000"/>
              <a:headEnd len="sm" w="sm" type="none"/>
              <a:tailEnd len="sm" w="sm" type="none"/>
            </a:ln>
            <a:effectLst>
              <a:outerShdw blurRad="44450" algn="ctr" dir="5400000" dist="27940">
                <a:srgbClr val="000000">
                  <a:alpha val="31764"/>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4"/>
            <p:cNvSpPr txBox="1"/>
            <p:nvPr/>
          </p:nvSpPr>
          <p:spPr>
            <a:xfrm>
              <a:off x="1012709" y="3288704"/>
              <a:ext cx="432619" cy="27530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tr-TR" sz="3600">
                  <a:solidFill>
                    <a:schemeClr val="lt1"/>
                  </a:solidFill>
                  <a:latin typeface="Calibri"/>
                  <a:ea typeface="Calibri"/>
                  <a:cs typeface="Calibri"/>
                  <a:sym typeface="Calibri"/>
                </a:rPr>
                <a:t>D</a:t>
              </a:r>
              <a:endParaRPr b="1" sz="3600">
                <a:solidFill>
                  <a:schemeClr val="lt1"/>
                </a:solidFill>
                <a:latin typeface="Calibri"/>
                <a:ea typeface="Calibri"/>
                <a:cs typeface="Calibri"/>
                <a:sym typeface="Calibri"/>
              </a:endParaRPr>
            </a:p>
          </p:txBody>
        </p:sp>
      </p:grpSp>
      <p:grpSp>
        <p:nvGrpSpPr>
          <p:cNvPr id="1624" name="Google Shape;1624;p34"/>
          <p:cNvGrpSpPr/>
          <p:nvPr/>
        </p:nvGrpSpPr>
        <p:grpSpPr>
          <a:xfrm>
            <a:off x="1012712" y="3999413"/>
            <a:ext cx="11092825" cy="550610"/>
            <a:chOff x="1012712" y="3155986"/>
            <a:chExt cx="11092825" cy="550610"/>
          </a:xfrm>
        </p:grpSpPr>
        <p:sp>
          <p:nvSpPr>
            <p:cNvPr id="1625" name="Google Shape;1625;p34"/>
            <p:cNvSpPr/>
            <p:nvPr/>
          </p:nvSpPr>
          <p:spPr>
            <a:xfrm>
              <a:off x="1012723" y="3155986"/>
              <a:ext cx="11092813" cy="550607"/>
            </a:xfrm>
            <a:prstGeom prst="roundRect">
              <a:avLst>
                <a:gd fmla="val 0" name="adj"/>
              </a:avLst>
            </a:prstGeom>
            <a:solidFill>
              <a:srgbClr val="FEE599"/>
            </a:solidFill>
            <a:ln cap="flat" cmpd="sng" w="12700">
              <a:solidFill>
                <a:srgbClr val="134871"/>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3200">
                  <a:solidFill>
                    <a:schemeClr val="dk1"/>
                  </a:solidFill>
                  <a:latin typeface="Calibri"/>
                  <a:ea typeface="Calibri"/>
                  <a:cs typeface="Calibri"/>
                  <a:sym typeface="Calibri"/>
                </a:rPr>
                <a:t>Kaza ve kadere iman etmek</a:t>
              </a:r>
              <a:endParaRPr sz="3200">
                <a:solidFill>
                  <a:schemeClr val="dk1"/>
                </a:solidFill>
                <a:latin typeface="Calibri"/>
                <a:ea typeface="Calibri"/>
                <a:cs typeface="Calibri"/>
                <a:sym typeface="Calibri"/>
              </a:endParaRPr>
            </a:p>
          </p:txBody>
        </p:sp>
        <p:sp>
          <p:nvSpPr>
            <p:cNvPr id="1626" name="Google Shape;1626;p34"/>
            <p:cNvSpPr/>
            <p:nvPr/>
          </p:nvSpPr>
          <p:spPr>
            <a:xfrm rot="5400000">
              <a:off x="1170034" y="2998672"/>
              <a:ext cx="550610" cy="865237"/>
            </a:xfrm>
            <a:prstGeom prst="triangle">
              <a:avLst>
                <a:gd fmla="val 48215" name="adj"/>
              </a:avLst>
            </a:prstGeom>
            <a:solidFill>
              <a:srgbClr val="C00000"/>
            </a:solidFill>
            <a:ln>
              <a:noFill/>
            </a:ln>
            <a:effectLst>
              <a:outerShdw blurRad="44450" algn="ctr" dir="5400000" dist="27940">
                <a:srgbClr val="000000">
                  <a:alpha val="31764"/>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34"/>
            <p:cNvSpPr txBox="1"/>
            <p:nvPr/>
          </p:nvSpPr>
          <p:spPr>
            <a:xfrm>
              <a:off x="1012712" y="3288702"/>
              <a:ext cx="432618" cy="27530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tr-TR" sz="3600">
                  <a:solidFill>
                    <a:schemeClr val="lt1"/>
                  </a:solidFill>
                  <a:latin typeface="Calibri"/>
                  <a:ea typeface="Calibri"/>
                  <a:cs typeface="Calibri"/>
                  <a:sym typeface="Calibri"/>
                </a:rPr>
                <a:t>B</a:t>
              </a:r>
              <a:endParaRPr b="1" sz="3600">
                <a:solidFill>
                  <a:schemeClr val="lt1"/>
                </a:solidFill>
                <a:latin typeface="Calibri"/>
                <a:ea typeface="Calibri"/>
                <a:cs typeface="Calibri"/>
                <a:sym typeface="Calibri"/>
              </a:endParaRPr>
            </a:p>
          </p:txBody>
        </p:sp>
      </p:grpSp>
      <p:grpSp>
        <p:nvGrpSpPr>
          <p:cNvPr id="1628" name="Google Shape;1628;p34"/>
          <p:cNvGrpSpPr/>
          <p:nvPr/>
        </p:nvGrpSpPr>
        <p:grpSpPr>
          <a:xfrm>
            <a:off x="1012709" y="4842840"/>
            <a:ext cx="11092827" cy="550609"/>
            <a:chOff x="1012709" y="3155986"/>
            <a:chExt cx="11092827" cy="550609"/>
          </a:xfrm>
        </p:grpSpPr>
        <p:sp>
          <p:nvSpPr>
            <p:cNvPr id="1629" name="Google Shape;1629;p34"/>
            <p:cNvSpPr/>
            <p:nvPr/>
          </p:nvSpPr>
          <p:spPr>
            <a:xfrm>
              <a:off x="1012723" y="3155986"/>
              <a:ext cx="11092813" cy="550607"/>
            </a:xfrm>
            <a:prstGeom prst="roundRect">
              <a:avLst>
                <a:gd fmla="val 0" name="adj"/>
              </a:avLst>
            </a:prstGeom>
            <a:solidFill>
              <a:srgbClr val="FEE599"/>
            </a:solidFill>
            <a:ln cap="flat" cmpd="sng" w="12700">
              <a:solidFill>
                <a:srgbClr val="134871"/>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3200">
                  <a:solidFill>
                    <a:schemeClr val="dk1"/>
                  </a:solidFill>
                  <a:latin typeface="Calibri"/>
                  <a:ea typeface="Calibri"/>
                  <a:cs typeface="Calibri"/>
                  <a:sym typeface="Calibri"/>
                </a:rPr>
                <a:t>Meleklere iman etmek</a:t>
              </a:r>
              <a:endParaRPr sz="3200">
                <a:solidFill>
                  <a:schemeClr val="dk1"/>
                </a:solidFill>
                <a:latin typeface="Calibri"/>
                <a:ea typeface="Calibri"/>
                <a:cs typeface="Calibri"/>
                <a:sym typeface="Calibri"/>
              </a:endParaRPr>
            </a:p>
          </p:txBody>
        </p:sp>
        <p:sp>
          <p:nvSpPr>
            <p:cNvPr id="1630" name="Google Shape;1630;p34"/>
            <p:cNvSpPr/>
            <p:nvPr/>
          </p:nvSpPr>
          <p:spPr>
            <a:xfrm rot="5400000">
              <a:off x="1170037" y="2998672"/>
              <a:ext cx="550607" cy="865239"/>
            </a:xfrm>
            <a:prstGeom prst="triangle">
              <a:avLst>
                <a:gd fmla="val 48215" name="adj"/>
              </a:avLst>
            </a:prstGeom>
            <a:solidFill>
              <a:srgbClr val="00B050"/>
            </a:solidFill>
            <a:ln>
              <a:noFill/>
            </a:ln>
            <a:effectLst>
              <a:outerShdw blurRad="44450" algn="ctr" dir="5400000" dist="27940">
                <a:srgbClr val="000000">
                  <a:alpha val="31764"/>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34"/>
            <p:cNvSpPr txBox="1"/>
            <p:nvPr/>
          </p:nvSpPr>
          <p:spPr>
            <a:xfrm>
              <a:off x="1012709" y="3288704"/>
              <a:ext cx="432619" cy="27530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tr-TR" sz="3600">
                  <a:solidFill>
                    <a:schemeClr val="lt1"/>
                  </a:solidFill>
                  <a:latin typeface="Calibri"/>
                  <a:ea typeface="Calibri"/>
                  <a:cs typeface="Calibri"/>
                  <a:sym typeface="Calibri"/>
                </a:rPr>
                <a:t>C</a:t>
              </a:r>
              <a:endParaRPr b="1" sz="3600">
                <a:solidFill>
                  <a:schemeClr val="lt1"/>
                </a:solidFill>
                <a:latin typeface="Calibri"/>
                <a:ea typeface="Calibri"/>
                <a:cs typeface="Calibri"/>
                <a:sym typeface="Calibri"/>
              </a:endParaRPr>
            </a:p>
          </p:txBody>
        </p:sp>
      </p:grpSp>
      <p:grpSp>
        <p:nvGrpSpPr>
          <p:cNvPr id="1632" name="Google Shape;1632;p34"/>
          <p:cNvGrpSpPr/>
          <p:nvPr/>
        </p:nvGrpSpPr>
        <p:grpSpPr>
          <a:xfrm>
            <a:off x="1012709" y="3199566"/>
            <a:ext cx="11092827" cy="550609"/>
            <a:chOff x="1012709" y="3155986"/>
            <a:chExt cx="11092827" cy="550609"/>
          </a:xfrm>
        </p:grpSpPr>
        <p:sp>
          <p:nvSpPr>
            <p:cNvPr id="1633" name="Google Shape;1633;p34"/>
            <p:cNvSpPr/>
            <p:nvPr/>
          </p:nvSpPr>
          <p:spPr>
            <a:xfrm>
              <a:off x="1012723" y="3155986"/>
              <a:ext cx="11092813" cy="550607"/>
            </a:xfrm>
            <a:prstGeom prst="roundRect">
              <a:avLst>
                <a:gd fmla="val 0" name="adj"/>
              </a:avLst>
            </a:prstGeom>
            <a:solidFill>
              <a:srgbClr val="FEE599"/>
            </a:solidFill>
            <a:ln cap="flat" cmpd="sng" w="12700">
              <a:solidFill>
                <a:srgbClr val="134871"/>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tr-TR" sz="3200">
                  <a:solidFill>
                    <a:schemeClr val="dk1"/>
                  </a:solidFill>
                  <a:latin typeface="Calibri"/>
                  <a:ea typeface="Calibri"/>
                  <a:cs typeface="Calibri"/>
                  <a:sym typeface="Calibri"/>
                </a:rPr>
                <a:t>Kitaplara iman etmek</a:t>
              </a:r>
              <a:endParaRPr sz="3200">
                <a:solidFill>
                  <a:schemeClr val="dk1"/>
                </a:solidFill>
                <a:latin typeface="Calibri"/>
                <a:ea typeface="Calibri"/>
                <a:cs typeface="Calibri"/>
                <a:sym typeface="Calibri"/>
              </a:endParaRPr>
            </a:p>
          </p:txBody>
        </p:sp>
        <p:sp>
          <p:nvSpPr>
            <p:cNvPr id="1634" name="Google Shape;1634;p34"/>
            <p:cNvSpPr/>
            <p:nvPr/>
          </p:nvSpPr>
          <p:spPr>
            <a:xfrm rot="5400000">
              <a:off x="1170037" y="2998672"/>
              <a:ext cx="550607" cy="865239"/>
            </a:xfrm>
            <a:prstGeom prst="triangle">
              <a:avLst>
                <a:gd fmla="val 48215" name="adj"/>
              </a:avLst>
            </a:prstGeom>
            <a:solidFill>
              <a:srgbClr val="5D98CE"/>
            </a:solidFill>
            <a:ln>
              <a:noFill/>
            </a:ln>
            <a:effectLst>
              <a:outerShdw blurRad="44450" algn="ctr" dir="5400000" dist="27940">
                <a:srgbClr val="000000">
                  <a:alpha val="31764"/>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34"/>
            <p:cNvSpPr txBox="1"/>
            <p:nvPr/>
          </p:nvSpPr>
          <p:spPr>
            <a:xfrm>
              <a:off x="1012709" y="3288704"/>
              <a:ext cx="432619" cy="27530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tr-TR" sz="3600">
                  <a:solidFill>
                    <a:schemeClr val="lt1"/>
                  </a:solidFill>
                  <a:latin typeface="Calibri"/>
                  <a:ea typeface="Calibri"/>
                  <a:cs typeface="Calibri"/>
                  <a:sym typeface="Calibri"/>
                </a:rPr>
                <a:t>A</a:t>
              </a:r>
              <a:endParaRPr b="1" sz="3600">
                <a:solidFill>
                  <a:schemeClr val="lt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4"/>
                                        </p:tgtEl>
                                        <p:attrNameLst>
                                          <p:attrName>style.visibility</p:attrName>
                                        </p:attrNameLst>
                                      </p:cBhvr>
                                      <p:to>
                                        <p:strVal val="visible"/>
                                      </p:to>
                                    </p:set>
                                    <p:animEffect filter="fade" transition="in">
                                      <p:cBhvr>
                                        <p:cTn dur="800"/>
                                        <p:tgtEl>
                                          <p:spTgt spid="1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1"/>
                                        </p:tgtEl>
                                        <p:attrNameLst>
                                          <p:attrName>style.visibility</p:attrName>
                                        </p:attrNameLst>
                                      </p:cBhvr>
                                      <p:to>
                                        <p:strVal val="visible"/>
                                      </p:to>
                                    </p:set>
                                    <p:animEffect filter="fade" transition="in">
                                      <p:cBhvr>
                                        <p:cTn dur="900"/>
                                        <p:tgtEl>
                                          <p:spTgt spid="1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2"/>
                                        </p:tgtEl>
                                        <p:attrNameLst>
                                          <p:attrName>style.visibility</p:attrName>
                                        </p:attrNameLst>
                                      </p:cBhvr>
                                      <p:to>
                                        <p:strVal val="visible"/>
                                      </p:to>
                                    </p:set>
                                    <p:animEffect filter="fade" transition="in">
                                      <p:cBhvr>
                                        <p:cTn dur="1000"/>
                                        <p:tgtEl>
                                          <p:spTgt spid="16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3"/>
                                        </p:tgtEl>
                                        <p:attrNameLst>
                                          <p:attrName>style.visibility</p:attrName>
                                        </p:attrNameLst>
                                      </p:cBhvr>
                                      <p:to>
                                        <p:strVal val="visible"/>
                                      </p:to>
                                    </p:set>
                                    <p:animEffect filter="fade" transition="in">
                                      <p:cBhvr>
                                        <p:cTn dur="800"/>
                                        <p:tgtEl>
                                          <p:spTgt spid="16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9" name="Shape 1639"/>
        <p:cNvGrpSpPr/>
        <p:nvPr/>
      </p:nvGrpSpPr>
      <p:grpSpPr>
        <a:xfrm>
          <a:off x="0" y="0"/>
          <a:ext cx="0" cy="0"/>
          <a:chOff x="0" y="0"/>
          <a:chExt cx="0" cy="0"/>
        </a:xfrm>
      </p:grpSpPr>
      <p:sp>
        <p:nvSpPr>
          <p:cNvPr id="1640" name="Google Shape;1640;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Calibri"/>
              <a:buNone/>
            </a:pPr>
            <a:r>
              <a:rPr b="0" i="0" lang="tr-TR" sz="1200" u="none" cap="none" strike="noStrike">
                <a:solidFill>
                  <a:srgbClr val="888888"/>
                </a:solidFill>
                <a:latin typeface="Calibri"/>
                <a:ea typeface="Calibri"/>
                <a:cs typeface="Calibri"/>
                <a:sym typeface="Calibri"/>
              </a:rPr>
              <a:t>dindersimateryal.com</a:t>
            </a:r>
            <a:endParaRPr b="0" i="0" sz="1200" u="none" cap="none" strike="noStrike">
              <a:solidFill>
                <a:srgbClr val="888888"/>
              </a:solidFill>
              <a:latin typeface="Calibri"/>
              <a:ea typeface="Calibri"/>
              <a:cs typeface="Calibri"/>
              <a:sym typeface="Calibri"/>
            </a:endParaRPr>
          </a:p>
        </p:txBody>
      </p:sp>
      <p:sp>
        <p:nvSpPr>
          <p:cNvPr id="1641" name="Google Shape;1641;p35">
            <a:hlinkClick r:id="rId3"/>
          </p:cNvPr>
          <p:cNvSpPr/>
          <p:nvPr/>
        </p:nvSpPr>
        <p:spPr>
          <a:xfrm>
            <a:off x="2608477" y="1662454"/>
            <a:ext cx="6317673" cy="1256145"/>
          </a:xfrm>
          <a:prstGeom prst="roundRect">
            <a:avLst>
              <a:gd fmla="val 16667" name="adj"/>
            </a:avLst>
          </a:prstGeom>
          <a:solidFill>
            <a:srgbClr val="17AB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Calibri"/>
              <a:buNone/>
            </a:pPr>
            <a:r>
              <a:rPr b="0" i="0" lang="tr-TR" sz="4400" u="none" cap="none" strike="noStrike">
                <a:solidFill>
                  <a:srgbClr val="FFFFFF"/>
                </a:solidFill>
                <a:latin typeface="Calibri"/>
                <a:ea typeface="Calibri"/>
                <a:cs typeface="Calibri"/>
                <a:sym typeface="Calibri"/>
              </a:rPr>
              <a:t>Etkinlikler için tıklayınız</a:t>
            </a:r>
            <a:endParaRPr b="0" i="0" sz="4400" u="none" cap="none" strike="noStrike">
              <a:solidFill>
                <a:srgbClr val="FFFFFF"/>
              </a:solidFill>
              <a:latin typeface="Calibri"/>
              <a:ea typeface="Calibri"/>
              <a:cs typeface="Calibri"/>
              <a:sym typeface="Calibri"/>
            </a:endParaRPr>
          </a:p>
        </p:txBody>
      </p:sp>
      <p:sp>
        <p:nvSpPr>
          <p:cNvPr id="1642" name="Google Shape;1642;p35"/>
          <p:cNvSpPr/>
          <p:nvPr/>
        </p:nvSpPr>
        <p:spPr>
          <a:xfrm>
            <a:off x="7914290" y="2214406"/>
            <a:ext cx="1623984" cy="1668464"/>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43" name="Google Shape;1643;p35">
            <a:hlinkClick r:id="rId5"/>
          </p:cNvPr>
          <p:cNvSpPr/>
          <p:nvPr/>
        </p:nvSpPr>
        <p:spPr>
          <a:xfrm>
            <a:off x="798786" y="4099035"/>
            <a:ext cx="10510345" cy="1620572"/>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rPr lang="tr-TR" sz="2800">
                <a:solidFill>
                  <a:schemeClr val="dk1"/>
                </a:solidFill>
                <a:latin typeface="Calibri"/>
                <a:ea typeface="Calibri"/>
                <a:cs typeface="Calibri"/>
                <a:sym typeface="Calibri"/>
              </a:rPr>
              <a:t>Yukarıdaki bağlantıdan etkinliklerin açılmaması durumundan dindersimateryal.com sitesinde etkinlikler ve oyunlara ulaşabilirsiniz.</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7" name="Shape 1647"/>
        <p:cNvGrpSpPr/>
        <p:nvPr/>
      </p:nvGrpSpPr>
      <p:grpSpPr>
        <a:xfrm>
          <a:off x="0" y="0"/>
          <a:ext cx="0" cy="0"/>
          <a:chOff x="0" y="0"/>
          <a:chExt cx="0" cy="0"/>
        </a:xfrm>
      </p:grpSpPr>
      <p:sp>
        <p:nvSpPr>
          <p:cNvPr id="1648" name="Google Shape;1648;p36"/>
          <p:cNvSpPr txBox="1"/>
          <p:nvPr>
            <p:ph idx="1" type="body"/>
          </p:nvPr>
        </p:nvSpPr>
        <p:spPr>
          <a:xfrm>
            <a:off x="384875" y="1338922"/>
            <a:ext cx="11566493" cy="3567151"/>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5"/>
              </a:buClr>
              <a:buSzPts val="3600"/>
              <a:buNone/>
            </a:pPr>
            <a:r>
              <a:rPr lang="tr-TR" sz="3600">
                <a:solidFill>
                  <a:schemeClr val="accent5"/>
                </a:solidFill>
                <a:latin typeface="Calibri"/>
                <a:ea typeface="Calibri"/>
                <a:cs typeface="Calibri"/>
                <a:sym typeface="Calibri"/>
              </a:rPr>
              <a:t>HAZIRLAYAN </a:t>
            </a:r>
            <a:endParaRPr/>
          </a:p>
          <a:p>
            <a:pPr indent="0" lvl="0" marL="0" rtl="0" algn="ctr">
              <a:lnSpc>
                <a:spcPct val="90000"/>
              </a:lnSpc>
              <a:spcBef>
                <a:spcPts val="1000"/>
              </a:spcBef>
              <a:spcAft>
                <a:spcPts val="0"/>
              </a:spcAft>
              <a:buClr>
                <a:schemeClr val="accent5"/>
              </a:buClr>
              <a:buSzPts val="3600"/>
              <a:buNone/>
            </a:pPr>
            <a:r>
              <a:rPr lang="tr-TR" sz="3600">
                <a:solidFill>
                  <a:schemeClr val="accent5"/>
                </a:solidFill>
                <a:latin typeface="Calibri"/>
                <a:ea typeface="Calibri"/>
                <a:cs typeface="Calibri"/>
                <a:sym typeface="Calibri"/>
              </a:rPr>
              <a:t>MUSTAFA YILDIRIM/DKAB ÖĞRETMENİ</a:t>
            </a:r>
            <a:endParaRPr/>
          </a:p>
          <a:p>
            <a:pPr indent="0" lvl="0" marL="0" rtl="0" algn="ctr">
              <a:lnSpc>
                <a:spcPct val="90000"/>
              </a:lnSpc>
              <a:spcBef>
                <a:spcPts val="1000"/>
              </a:spcBef>
              <a:spcAft>
                <a:spcPts val="0"/>
              </a:spcAft>
              <a:buClr>
                <a:schemeClr val="accent5"/>
              </a:buClr>
              <a:buSzPts val="3200"/>
              <a:buNone/>
            </a:pPr>
            <a:r>
              <a:rPr lang="tr-TR" sz="3200">
                <a:solidFill>
                  <a:schemeClr val="accent5"/>
                </a:solidFill>
                <a:latin typeface="Calibri"/>
                <a:ea typeface="Calibri"/>
                <a:cs typeface="Calibri"/>
                <a:sym typeface="Calibri"/>
              </a:rPr>
              <a:t>Eğitim amaçlı sunumlar üzerinde değişiklik yapıp kullanabilirsiniz.</a:t>
            </a:r>
            <a:endParaRPr/>
          </a:p>
          <a:p>
            <a:pPr indent="0" lvl="0" marL="0" rtl="0" algn="ctr">
              <a:lnSpc>
                <a:spcPct val="90000"/>
              </a:lnSpc>
              <a:spcBef>
                <a:spcPts val="1000"/>
              </a:spcBef>
              <a:spcAft>
                <a:spcPts val="0"/>
              </a:spcAft>
              <a:buClr>
                <a:schemeClr val="accent5"/>
              </a:buClr>
              <a:buSzPts val="3600"/>
              <a:buNone/>
            </a:pPr>
            <a:r>
              <a:rPr lang="tr-TR" sz="3600">
                <a:solidFill>
                  <a:schemeClr val="accent5"/>
                </a:solidFill>
                <a:latin typeface="Calibri"/>
                <a:ea typeface="Calibri"/>
                <a:cs typeface="Calibri"/>
                <a:sym typeface="Calibri"/>
              </a:rPr>
              <a:t>Sunumları izinsiz paylaşmayınız</a:t>
            </a:r>
            <a:r>
              <a:rPr lang="tr-TR" sz="4000">
                <a:solidFill>
                  <a:schemeClr val="accent5"/>
                </a:solidFill>
                <a:latin typeface="Calibri"/>
                <a:ea typeface="Calibri"/>
                <a:cs typeface="Calibri"/>
                <a:sym typeface="Calibri"/>
              </a:rPr>
              <a:t>. </a:t>
            </a:r>
            <a:endParaRPr/>
          </a:p>
        </p:txBody>
      </p:sp>
      <p:sp>
        <p:nvSpPr>
          <p:cNvPr id="1649" name="Google Shape;1649;p36"/>
          <p:cNvSpPr/>
          <p:nvPr/>
        </p:nvSpPr>
        <p:spPr>
          <a:xfrm>
            <a:off x="10218821" y="4379496"/>
            <a:ext cx="1732547" cy="526578"/>
          </a:xfrm>
          <a:custGeom>
            <a:rect b="b" l="l" r="r" t="t"/>
            <a:pathLst>
              <a:path extrusionOk="0" h="120000" w="120000">
                <a:moveTo>
                  <a:pt x="0" y="0"/>
                </a:moveTo>
                <a:lnTo>
                  <a:pt x="120000" y="0"/>
                </a:lnTo>
                <a:lnTo>
                  <a:pt x="120000" y="120000"/>
                </a:lnTo>
                <a:lnTo>
                  <a:pt x="0" y="120000"/>
                </a:lnTo>
                <a:close/>
              </a:path>
            </a:pathLst>
          </a:custGeom>
          <a:solidFill>
            <a:srgbClr val="9CC2E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Bitir</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DEAF6"/>
            </a:gs>
            <a:gs pos="100000">
              <a:srgbClr val="ACB8CA"/>
            </a:gs>
          </a:gsLst>
          <a:path path="circle">
            <a:fillToRect b="50%" l="50%" r="50%" t="50%"/>
          </a:path>
          <a:tileRect/>
        </a:gradFill>
      </p:bgPr>
    </p:bg>
    <p:spTree>
      <p:nvGrpSpPr>
        <p:cNvPr id="981" name="Shape 981"/>
        <p:cNvGrpSpPr/>
        <p:nvPr/>
      </p:nvGrpSpPr>
      <p:grpSpPr>
        <a:xfrm>
          <a:off x="0" y="0"/>
          <a:ext cx="0" cy="0"/>
          <a:chOff x="0" y="0"/>
          <a:chExt cx="0" cy="0"/>
        </a:xfrm>
      </p:grpSpPr>
      <p:sp>
        <p:nvSpPr>
          <p:cNvPr id="982" name="Google Shape;982;p4"/>
          <p:cNvSpPr/>
          <p:nvPr/>
        </p:nvSpPr>
        <p:spPr>
          <a:xfrm>
            <a:off x="588696" y="503877"/>
            <a:ext cx="9039045" cy="1210849"/>
          </a:xfrm>
          <a:custGeom>
            <a:rect b="b" l="l" r="r" t="t"/>
            <a:pathLst>
              <a:path extrusionOk="0" h="21600" w="21600">
                <a:moveTo>
                  <a:pt x="21600" y="0"/>
                </a:moveTo>
                <a:lnTo>
                  <a:pt x="1920" y="95"/>
                </a:lnTo>
                <a:lnTo>
                  <a:pt x="0" y="21417"/>
                </a:lnTo>
                <a:lnTo>
                  <a:pt x="19628" y="21600"/>
                </a:lnTo>
                <a:lnTo>
                  <a:pt x="21600" y="0"/>
                </a:lnTo>
                <a:close/>
              </a:path>
            </a:pathLst>
          </a:custGeom>
          <a:gradFill>
            <a:gsLst>
              <a:gs pos="0">
                <a:srgbClr val="FF8A00"/>
              </a:gs>
              <a:gs pos="2419">
                <a:srgbClr val="FF8A00"/>
              </a:gs>
              <a:gs pos="29316">
                <a:srgbClr val="FFBA02"/>
              </a:gs>
              <a:gs pos="100000">
                <a:srgbClr val="FFEA03"/>
              </a:gs>
            </a:gsLst>
            <a:lin ang="2089255" scaled="0"/>
          </a:grad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0" i="0" lang="tr-TR" sz="3600" u="none" cap="none" strike="noStrike">
                <a:solidFill>
                  <a:srgbClr val="000000"/>
                </a:solidFill>
                <a:latin typeface="Calibri"/>
                <a:ea typeface="Calibri"/>
                <a:cs typeface="Calibri"/>
                <a:sym typeface="Calibri"/>
              </a:rPr>
              <a:t>       İmanın şartlarında eksik verilenleri tamamlayalım</a:t>
            </a:r>
            <a:endParaRPr b="0" i="0" sz="3600" u="none" cap="none" strike="noStrike">
              <a:solidFill>
                <a:srgbClr val="000000"/>
              </a:solidFill>
              <a:latin typeface="Calibri"/>
              <a:ea typeface="Calibri"/>
              <a:cs typeface="Calibri"/>
              <a:sym typeface="Calibri"/>
            </a:endParaRPr>
          </a:p>
        </p:txBody>
      </p:sp>
      <p:sp>
        <p:nvSpPr>
          <p:cNvPr id="983" name="Google Shape;983;p4"/>
          <p:cNvSpPr/>
          <p:nvPr/>
        </p:nvSpPr>
        <p:spPr>
          <a:xfrm>
            <a:off x="2424369" y="5510277"/>
            <a:ext cx="12701" cy="55947"/>
          </a:xfrm>
          <a:custGeom>
            <a:rect b="b" l="l" r="r" t="t"/>
            <a:pathLst>
              <a:path extrusionOk="0" h="21600" w="21600">
                <a:moveTo>
                  <a:pt x="2680" y="0"/>
                </a:moveTo>
                <a:lnTo>
                  <a:pt x="21600" y="10087"/>
                </a:lnTo>
                <a:lnTo>
                  <a:pt x="0" y="21600"/>
                </a:lnTo>
                <a:lnTo>
                  <a:pt x="2680" y="0"/>
                </a:lnTo>
                <a:close/>
              </a:path>
            </a:pathLst>
          </a:custGeom>
          <a:solidFill>
            <a:schemeClr val="accent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984" name="Google Shape;984;p4"/>
          <p:cNvGrpSpPr/>
          <p:nvPr/>
        </p:nvGrpSpPr>
        <p:grpSpPr>
          <a:xfrm>
            <a:off x="760036" y="4846085"/>
            <a:ext cx="3438026" cy="1484754"/>
            <a:chOff x="0" y="0"/>
            <a:chExt cx="2481655" cy="1484753"/>
          </a:xfrm>
        </p:grpSpPr>
        <p:sp>
          <p:nvSpPr>
            <p:cNvPr id="985" name="Google Shape;985;p4"/>
            <p:cNvSpPr/>
            <p:nvPr/>
          </p:nvSpPr>
          <p:spPr>
            <a:xfrm>
              <a:off x="1" y="47226"/>
              <a:ext cx="2481654" cy="1437527"/>
            </a:xfrm>
            <a:custGeom>
              <a:rect b="b" l="l" r="r" t="t"/>
              <a:pathLst>
                <a:path extrusionOk="0" h="21600" w="2160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a:gsLst>
                <a:gs pos="0">
                  <a:srgbClr val="DA5A09"/>
                </a:gs>
                <a:gs pos="38000">
                  <a:srgbClr val="AF4806"/>
                </a:gs>
                <a:gs pos="70000">
                  <a:srgbClr val="AF4806"/>
                </a:gs>
                <a:gs pos="100000">
                  <a:srgbClr val="DF6113"/>
                </a:gs>
              </a:gsLst>
              <a:path path="circle">
                <a:fillToRect r="100%" t="100%"/>
              </a:path>
              <a:tileRect b="-100%" l="-100%"/>
            </a:gradFill>
            <a:ln>
              <a:noFill/>
            </a:ln>
            <a:effectLst>
              <a:outerShdw blurRad="50800" rotWithShape="0" dir="2700000" dist="38100">
                <a:srgbClr val="000000">
                  <a:alpha val="4000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6" name="Google Shape;986;p4"/>
            <p:cNvSpPr/>
            <p:nvPr/>
          </p:nvSpPr>
          <p:spPr>
            <a:xfrm>
              <a:off x="0" y="0"/>
              <a:ext cx="2481653" cy="1437527"/>
            </a:xfrm>
            <a:custGeom>
              <a:rect b="b" l="l" r="r" t="t"/>
              <a:pathLst>
                <a:path extrusionOk="0" h="21600" w="2160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a:gsLst>
                <a:gs pos="0">
                  <a:srgbClr val="E34000"/>
                </a:gs>
                <a:gs pos="83185">
                  <a:srgbClr val="E34000"/>
                </a:gs>
                <a:gs pos="93108">
                  <a:srgbClr val="BC350A"/>
                </a:gs>
                <a:gs pos="100000">
                  <a:srgbClr val="952A14"/>
                </a:gs>
              </a:gsLst>
              <a:lin ang="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nvGrpSpPr>
          <p:cNvPr id="987" name="Google Shape;987;p4"/>
          <p:cNvGrpSpPr/>
          <p:nvPr/>
        </p:nvGrpSpPr>
        <p:grpSpPr>
          <a:xfrm>
            <a:off x="4214387" y="4490059"/>
            <a:ext cx="3908277" cy="1098403"/>
            <a:chOff x="0" y="0"/>
            <a:chExt cx="1815052" cy="1098401"/>
          </a:xfrm>
        </p:grpSpPr>
        <p:sp>
          <p:nvSpPr>
            <p:cNvPr id="988" name="Google Shape;988;p4"/>
            <p:cNvSpPr/>
            <p:nvPr/>
          </p:nvSpPr>
          <p:spPr>
            <a:xfrm flipH="1">
              <a:off x="0" y="47011"/>
              <a:ext cx="1815052" cy="1051390"/>
            </a:xfrm>
            <a:custGeom>
              <a:rect b="b" l="l" r="r" t="t"/>
              <a:pathLst>
                <a:path extrusionOk="0" h="21600" w="2160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a:gsLst>
                <a:gs pos="0">
                  <a:srgbClr val="FF9E13"/>
                </a:gs>
                <a:gs pos="38000">
                  <a:srgbClr val="C37615"/>
                </a:gs>
                <a:gs pos="70000">
                  <a:srgbClr val="C37615"/>
                </a:gs>
                <a:gs pos="99000">
                  <a:srgbClr val="FF9E13"/>
                </a:gs>
                <a:gs pos="100000">
                  <a:srgbClr val="FF9E13"/>
                </a:gs>
              </a:gsLst>
              <a:path path="circle">
                <a:fillToRect r="100%" t="100%"/>
              </a:path>
              <a:tileRect b="-100%" l="-100%"/>
            </a:gradFill>
            <a:ln>
              <a:noFill/>
            </a:ln>
            <a:effectLst>
              <a:outerShdw blurRad="50800" rotWithShape="0" dir="5400000" dist="38100">
                <a:srgbClr val="000000">
                  <a:alpha val="4000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9" name="Google Shape;989;p4"/>
            <p:cNvSpPr/>
            <p:nvPr/>
          </p:nvSpPr>
          <p:spPr>
            <a:xfrm flipH="1">
              <a:off x="0" y="0"/>
              <a:ext cx="1815052" cy="1051390"/>
            </a:xfrm>
            <a:custGeom>
              <a:rect b="b" l="l" r="r" t="t"/>
              <a:pathLst>
                <a:path extrusionOk="0" h="21600" w="2160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a:gsLst>
                <a:gs pos="0">
                  <a:srgbClr val="FF9B00"/>
                </a:gs>
                <a:gs pos="82343">
                  <a:srgbClr val="FF9B00"/>
                </a:gs>
                <a:gs pos="100000">
                  <a:srgbClr val="A26325"/>
                </a:gs>
              </a:gsLst>
              <a:lin ang="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90" name="Google Shape;990;p4"/>
          <p:cNvGrpSpPr/>
          <p:nvPr/>
        </p:nvGrpSpPr>
        <p:grpSpPr>
          <a:xfrm>
            <a:off x="344047" y="3922462"/>
            <a:ext cx="3854016" cy="1290989"/>
            <a:chOff x="0" y="0"/>
            <a:chExt cx="2147520" cy="1290987"/>
          </a:xfrm>
        </p:grpSpPr>
        <p:sp>
          <p:nvSpPr>
            <p:cNvPr id="991" name="Google Shape;991;p4"/>
            <p:cNvSpPr/>
            <p:nvPr/>
          </p:nvSpPr>
          <p:spPr>
            <a:xfrm>
              <a:off x="0" y="47011"/>
              <a:ext cx="2147520" cy="1243976"/>
            </a:xfrm>
            <a:custGeom>
              <a:rect b="b" l="l" r="r" t="t"/>
              <a:pathLst>
                <a:path extrusionOk="0" h="21600" w="2160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a:gsLst>
                <a:gs pos="0">
                  <a:srgbClr val="A3A4A9"/>
                </a:gs>
                <a:gs pos="38000">
                  <a:srgbClr val="808080"/>
                </a:gs>
                <a:gs pos="70000">
                  <a:srgbClr val="808080"/>
                </a:gs>
                <a:gs pos="100000">
                  <a:srgbClr val="A3A4A9"/>
                </a:gs>
              </a:gsLst>
              <a:path path="circle">
                <a:fillToRect r="100%" t="100%"/>
              </a:path>
              <a:tileRect b="-100%" l="-100%"/>
            </a:gradFill>
            <a:ln>
              <a:noFill/>
            </a:ln>
            <a:effectLst>
              <a:outerShdw blurRad="50800" rotWithShape="0" dir="2700000" dist="38100">
                <a:srgbClr val="000000">
                  <a:alpha val="4000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92" name="Google Shape;992;p4"/>
            <p:cNvSpPr/>
            <p:nvPr/>
          </p:nvSpPr>
          <p:spPr>
            <a:xfrm>
              <a:off x="0" y="0"/>
              <a:ext cx="2147519" cy="1243976"/>
            </a:xfrm>
            <a:custGeom>
              <a:rect b="b" l="l" r="r" t="t"/>
              <a:pathLst>
                <a:path extrusionOk="0" h="21600" w="2160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a:gsLst>
                <a:gs pos="0">
                  <a:srgbClr val="9998B2"/>
                </a:gs>
                <a:gs pos="73455">
                  <a:srgbClr val="9998B2"/>
                </a:gs>
                <a:gs pos="100000">
                  <a:srgbClr val="636867"/>
                </a:gs>
              </a:gsLst>
              <a:lin ang="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93" name="Google Shape;993;p4"/>
          <p:cNvGrpSpPr/>
          <p:nvPr/>
        </p:nvGrpSpPr>
        <p:grpSpPr>
          <a:xfrm>
            <a:off x="4238472" y="3599919"/>
            <a:ext cx="4404615" cy="1306955"/>
            <a:chOff x="0" y="0"/>
            <a:chExt cx="2175085" cy="1306953"/>
          </a:xfrm>
        </p:grpSpPr>
        <p:sp>
          <p:nvSpPr>
            <p:cNvPr id="994" name="Google Shape;994;p4"/>
            <p:cNvSpPr/>
            <p:nvPr/>
          </p:nvSpPr>
          <p:spPr>
            <a:xfrm flipH="1">
              <a:off x="0" y="47010"/>
              <a:ext cx="2175085" cy="1259943"/>
            </a:xfrm>
            <a:custGeom>
              <a:rect b="b" l="l" r="r" t="t"/>
              <a:pathLst>
                <a:path extrusionOk="0" h="21600" w="2160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a:gsLst>
                <a:gs pos="0">
                  <a:srgbClr val="078FB7"/>
                </a:gs>
                <a:gs pos="38000">
                  <a:srgbClr val="016782"/>
                </a:gs>
                <a:gs pos="70000">
                  <a:srgbClr val="067694"/>
                </a:gs>
                <a:gs pos="100000">
                  <a:srgbClr val="078FB7"/>
                </a:gs>
              </a:gsLst>
              <a:path path="circle">
                <a:fillToRect r="100%" t="100%"/>
              </a:path>
              <a:tileRect b="-100%" l="-100%"/>
            </a:gradFill>
            <a:ln>
              <a:noFill/>
            </a:ln>
            <a:effectLst>
              <a:outerShdw blurRad="50800" rotWithShape="0" dir="8100000" dist="38100">
                <a:srgbClr val="000000">
                  <a:alpha val="4000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5" name="Google Shape;995;p4"/>
            <p:cNvSpPr/>
            <p:nvPr/>
          </p:nvSpPr>
          <p:spPr>
            <a:xfrm flipH="1">
              <a:off x="0" y="0"/>
              <a:ext cx="2175085" cy="1259943"/>
            </a:xfrm>
            <a:custGeom>
              <a:rect b="b" l="l" r="r" t="t"/>
              <a:pathLst>
                <a:path extrusionOk="0" h="21600" w="2160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a:gsLst>
                <a:gs pos="0">
                  <a:srgbClr val="0086E5"/>
                </a:gs>
                <a:gs pos="75130">
                  <a:srgbClr val="0086E5"/>
                </a:gs>
                <a:gs pos="100000">
                  <a:srgbClr val="2A60A6"/>
                </a:gs>
              </a:gsLst>
              <a:lin ang="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nvGrpSpPr>
          <p:cNvPr id="996" name="Google Shape;996;p4"/>
          <p:cNvGrpSpPr/>
          <p:nvPr/>
        </p:nvGrpSpPr>
        <p:grpSpPr>
          <a:xfrm>
            <a:off x="134911" y="2990683"/>
            <a:ext cx="4091163" cy="1290989"/>
            <a:chOff x="0" y="0"/>
            <a:chExt cx="2684160" cy="1290987"/>
          </a:xfrm>
        </p:grpSpPr>
        <p:sp>
          <p:nvSpPr>
            <p:cNvPr id="997" name="Google Shape;997;p4"/>
            <p:cNvSpPr/>
            <p:nvPr/>
          </p:nvSpPr>
          <p:spPr>
            <a:xfrm>
              <a:off x="1830" y="47011"/>
              <a:ext cx="2682323" cy="1243976"/>
            </a:xfrm>
            <a:custGeom>
              <a:rect b="b" l="l" r="r" t="t"/>
              <a:pathLst>
                <a:path extrusionOk="0" h="21600" w="21572">
                  <a:moveTo>
                    <a:pt x="3927" y="0"/>
                  </a:moveTo>
                  <a:lnTo>
                    <a:pt x="17315" y="0"/>
                  </a:lnTo>
                  <a:lnTo>
                    <a:pt x="17297" y="3"/>
                  </a:lnTo>
                  <a:lnTo>
                    <a:pt x="18042" y="114"/>
                  </a:lnTo>
                  <a:cubicBezTo>
                    <a:pt x="18910" y="378"/>
                    <a:pt x="19688" y="1082"/>
                    <a:pt x="20294" y="2085"/>
                  </a:cubicBezTo>
                  <a:cubicBezTo>
                    <a:pt x="20899" y="3089"/>
                    <a:pt x="21331" y="4392"/>
                    <a:pt x="21508" y="5853"/>
                  </a:cubicBezTo>
                  <a:lnTo>
                    <a:pt x="21572" y="6938"/>
                  </a:lnTo>
                  <a:lnTo>
                    <a:pt x="21569" y="7779"/>
                  </a:lnTo>
                  <a:lnTo>
                    <a:pt x="21569" y="7779"/>
                  </a:lnTo>
                  <a:lnTo>
                    <a:pt x="21568" y="7919"/>
                  </a:lnTo>
                  <a:cubicBezTo>
                    <a:pt x="21564" y="9043"/>
                    <a:pt x="21559" y="10117"/>
                    <a:pt x="21555" y="11217"/>
                  </a:cubicBezTo>
                  <a:cubicBezTo>
                    <a:pt x="21550" y="12316"/>
                    <a:pt x="21546" y="13440"/>
                    <a:pt x="21541" y="14662"/>
                  </a:cubicBezTo>
                  <a:lnTo>
                    <a:pt x="21531" y="14662"/>
                  </a:lnTo>
                  <a:cubicBezTo>
                    <a:pt x="21528" y="15872"/>
                    <a:pt x="21524" y="16972"/>
                    <a:pt x="21521" y="17993"/>
                  </a:cubicBezTo>
                  <a:cubicBezTo>
                    <a:pt x="21518" y="19014"/>
                    <a:pt x="21514" y="19955"/>
                    <a:pt x="21511" y="20849"/>
                  </a:cubicBezTo>
                  <a:lnTo>
                    <a:pt x="21508" y="21600"/>
                  </a:lnTo>
                  <a:lnTo>
                    <a:pt x="21444" y="20515"/>
                  </a:lnTo>
                  <a:cubicBezTo>
                    <a:pt x="21242" y="18845"/>
                    <a:pt x="20706" y="17382"/>
                    <a:pt x="19960" y="16336"/>
                  </a:cubicBezTo>
                  <a:cubicBezTo>
                    <a:pt x="19214" y="15290"/>
                    <a:pt x="18257" y="14662"/>
                    <a:pt x="17213" y="14662"/>
                  </a:cubicBezTo>
                  <a:lnTo>
                    <a:pt x="3927" y="14662"/>
                  </a:lnTo>
                  <a:cubicBezTo>
                    <a:pt x="1765" y="14323"/>
                    <a:pt x="28" y="11229"/>
                    <a:pt x="0" y="7465"/>
                  </a:cubicBezTo>
                  <a:cubicBezTo>
                    <a:pt x="-28" y="3618"/>
                    <a:pt x="1718" y="369"/>
                    <a:pt x="3927" y="0"/>
                  </a:cubicBezTo>
                  <a:close/>
                </a:path>
              </a:pathLst>
            </a:custGeom>
            <a:gradFill>
              <a:gsLst>
                <a:gs pos="0">
                  <a:srgbClr val="4EAFDB"/>
                </a:gs>
                <a:gs pos="38000">
                  <a:srgbClr val="016782"/>
                </a:gs>
                <a:gs pos="69000">
                  <a:srgbClr val="318FB0"/>
                </a:gs>
                <a:gs pos="100000">
                  <a:srgbClr val="4EAFDB"/>
                </a:gs>
              </a:gsLst>
              <a:path path="circle">
                <a:fillToRect r="100%" t="100%"/>
              </a:path>
              <a:tileRect b="-100%" l="-100%"/>
            </a:gradFill>
            <a:ln>
              <a:noFill/>
            </a:ln>
            <a:effectLst>
              <a:outerShdw blurRad="50800" rotWithShape="0" dir="2700000" dist="38100">
                <a:srgbClr val="000000">
                  <a:alpha val="4000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98" name="Google Shape;998;p4"/>
            <p:cNvSpPr/>
            <p:nvPr/>
          </p:nvSpPr>
          <p:spPr>
            <a:xfrm>
              <a:off x="0" y="0"/>
              <a:ext cx="2684160" cy="1243976"/>
            </a:xfrm>
            <a:custGeom>
              <a:rect b="b" l="l" r="r" t="t"/>
              <a:pathLst>
                <a:path extrusionOk="0" h="21600" w="21600">
                  <a:moveTo>
                    <a:pt x="3944" y="0"/>
                  </a:moveTo>
                  <a:lnTo>
                    <a:pt x="17340" y="0"/>
                  </a:lnTo>
                  <a:lnTo>
                    <a:pt x="17323" y="3"/>
                  </a:lnTo>
                  <a:lnTo>
                    <a:pt x="18068" y="114"/>
                  </a:lnTo>
                  <a:cubicBezTo>
                    <a:pt x="18936" y="378"/>
                    <a:pt x="19715" y="1082"/>
                    <a:pt x="20321" y="2085"/>
                  </a:cubicBezTo>
                  <a:cubicBezTo>
                    <a:pt x="20927" y="3089"/>
                    <a:pt x="21359" y="4392"/>
                    <a:pt x="21536" y="5853"/>
                  </a:cubicBezTo>
                  <a:lnTo>
                    <a:pt x="21600" y="6938"/>
                  </a:lnTo>
                  <a:lnTo>
                    <a:pt x="21597" y="7779"/>
                  </a:lnTo>
                  <a:lnTo>
                    <a:pt x="21597" y="7779"/>
                  </a:lnTo>
                  <a:lnTo>
                    <a:pt x="21596" y="7919"/>
                  </a:lnTo>
                  <a:cubicBezTo>
                    <a:pt x="21592" y="9043"/>
                    <a:pt x="21587" y="10117"/>
                    <a:pt x="21583" y="11217"/>
                  </a:cubicBezTo>
                  <a:cubicBezTo>
                    <a:pt x="21578" y="12316"/>
                    <a:pt x="21573" y="13440"/>
                    <a:pt x="21569" y="14662"/>
                  </a:cubicBezTo>
                  <a:lnTo>
                    <a:pt x="21559" y="14662"/>
                  </a:lnTo>
                  <a:cubicBezTo>
                    <a:pt x="21556" y="15872"/>
                    <a:pt x="21552" y="16972"/>
                    <a:pt x="21549" y="17993"/>
                  </a:cubicBezTo>
                  <a:cubicBezTo>
                    <a:pt x="21546" y="19014"/>
                    <a:pt x="21542" y="19955"/>
                    <a:pt x="21539" y="20849"/>
                  </a:cubicBezTo>
                  <a:lnTo>
                    <a:pt x="21536" y="21600"/>
                  </a:lnTo>
                  <a:lnTo>
                    <a:pt x="21471" y="20515"/>
                  </a:lnTo>
                  <a:cubicBezTo>
                    <a:pt x="21270" y="18845"/>
                    <a:pt x="20734" y="17382"/>
                    <a:pt x="19987" y="16336"/>
                  </a:cubicBezTo>
                  <a:cubicBezTo>
                    <a:pt x="19240" y="15290"/>
                    <a:pt x="18283" y="14662"/>
                    <a:pt x="17239" y="14662"/>
                  </a:cubicBezTo>
                  <a:lnTo>
                    <a:pt x="3944" y="14662"/>
                  </a:lnTo>
                  <a:cubicBezTo>
                    <a:pt x="1749" y="14309"/>
                    <a:pt x="0" y="11138"/>
                    <a:pt x="0" y="7331"/>
                  </a:cubicBezTo>
                  <a:cubicBezTo>
                    <a:pt x="0" y="3524"/>
                    <a:pt x="1749" y="352"/>
                    <a:pt x="3944" y="0"/>
                  </a:cubicBezTo>
                  <a:close/>
                </a:path>
              </a:pathLst>
            </a:custGeom>
            <a:gradFill>
              <a:gsLst>
                <a:gs pos="0">
                  <a:srgbClr val="00C1EF"/>
                </a:gs>
                <a:gs pos="80436">
                  <a:srgbClr val="00C1EF"/>
                </a:gs>
                <a:gs pos="99466">
                  <a:srgbClr val="3175B0"/>
                </a:gs>
                <a:gs pos="100000">
                  <a:srgbClr val="3175B0"/>
                </a:gs>
              </a:gsLst>
              <a:lin ang="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999" name="Google Shape;999;p4"/>
          <p:cNvGrpSpPr/>
          <p:nvPr/>
        </p:nvGrpSpPr>
        <p:grpSpPr>
          <a:xfrm>
            <a:off x="4287758" y="2675952"/>
            <a:ext cx="4888115" cy="1306956"/>
            <a:chOff x="0" y="0"/>
            <a:chExt cx="2721273" cy="1306954"/>
          </a:xfrm>
        </p:grpSpPr>
        <p:sp>
          <p:nvSpPr>
            <p:cNvPr id="1000" name="Google Shape;1000;p4"/>
            <p:cNvSpPr/>
            <p:nvPr/>
          </p:nvSpPr>
          <p:spPr>
            <a:xfrm flipH="1">
              <a:off x="0" y="47010"/>
              <a:ext cx="2721273" cy="1259944"/>
            </a:xfrm>
            <a:custGeom>
              <a:rect b="b" l="l" r="r" t="t"/>
              <a:pathLst>
                <a:path extrusionOk="0" h="21600" w="2160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a:gsLst>
                <a:gs pos="0">
                  <a:srgbClr val="5BCBD5"/>
                </a:gs>
                <a:gs pos="42000">
                  <a:srgbClr val="439CA6"/>
                </a:gs>
                <a:gs pos="67000">
                  <a:srgbClr val="5BCBD5"/>
                </a:gs>
                <a:gs pos="100000">
                  <a:srgbClr val="5BCBD5"/>
                </a:gs>
              </a:gsLst>
              <a:path path="circle">
                <a:fillToRect r="100%" t="100%"/>
              </a:path>
              <a:tileRect b="-100%" l="-100%"/>
            </a:gradFill>
            <a:ln>
              <a:noFill/>
            </a:ln>
            <a:effectLst>
              <a:outerShdw blurRad="50800" rotWithShape="0" dir="8100000" dist="38100">
                <a:srgbClr val="000000">
                  <a:alpha val="4000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01" name="Google Shape;1001;p4"/>
            <p:cNvSpPr/>
            <p:nvPr/>
          </p:nvSpPr>
          <p:spPr>
            <a:xfrm flipH="1">
              <a:off x="0" y="0"/>
              <a:ext cx="2721273" cy="1259943"/>
            </a:xfrm>
            <a:custGeom>
              <a:rect b="b" l="l" r="r" t="t"/>
              <a:pathLst>
                <a:path extrusionOk="0" h="21600" w="2160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a:gsLst>
                <a:gs pos="0">
                  <a:srgbClr val="00C8D7"/>
                </a:gs>
                <a:gs pos="73000">
                  <a:srgbClr val="00C8D7"/>
                </a:gs>
                <a:gs pos="100000">
                  <a:srgbClr val="3C97BC"/>
                </a:gs>
              </a:gsLst>
              <a:lin ang="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nvGrpSpPr>
          <p:cNvPr id="1002" name="Google Shape;1002;p4"/>
          <p:cNvGrpSpPr/>
          <p:nvPr/>
        </p:nvGrpSpPr>
        <p:grpSpPr>
          <a:xfrm>
            <a:off x="8720949" y="2535582"/>
            <a:ext cx="2515480" cy="3713064"/>
            <a:chOff x="-1" y="-1"/>
            <a:chExt cx="2515478" cy="3713064"/>
          </a:xfrm>
        </p:grpSpPr>
        <p:grpSp>
          <p:nvGrpSpPr>
            <p:cNvPr id="1003" name="Google Shape;1003;p4"/>
            <p:cNvGrpSpPr/>
            <p:nvPr/>
          </p:nvGrpSpPr>
          <p:grpSpPr>
            <a:xfrm>
              <a:off x="-1" y="1181484"/>
              <a:ext cx="1934284" cy="2531579"/>
              <a:chOff x="-1" y="-1"/>
              <a:chExt cx="1934283" cy="2531578"/>
            </a:xfrm>
          </p:grpSpPr>
          <p:sp>
            <p:nvSpPr>
              <p:cNvPr id="1004" name="Google Shape;1004;p4"/>
              <p:cNvSpPr/>
              <p:nvPr/>
            </p:nvSpPr>
            <p:spPr>
              <a:xfrm flipH="1" rot="-9182825">
                <a:off x="477659" y="94651"/>
                <a:ext cx="978964" cy="2342274"/>
              </a:xfrm>
              <a:custGeom>
                <a:rect b="b" l="l" r="r" t="t"/>
                <a:pathLst>
                  <a:path extrusionOk="0" h="21600" w="21600">
                    <a:moveTo>
                      <a:pt x="0" y="21600"/>
                    </a:moveTo>
                    <a:lnTo>
                      <a:pt x="21594" y="21600"/>
                    </a:lnTo>
                    <a:lnTo>
                      <a:pt x="21594" y="5481"/>
                    </a:lnTo>
                    <a:lnTo>
                      <a:pt x="21600" y="5481"/>
                    </a:lnTo>
                    <a:lnTo>
                      <a:pt x="10800" y="0"/>
                    </a:lnTo>
                    <a:lnTo>
                      <a:pt x="3" y="5479"/>
                    </a:lnTo>
                    <a:lnTo>
                      <a:pt x="0" y="5479"/>
                    </a:lnTo>
                    <a:lnTo>
                      <a:pt x="0" y="5481"/>
                    </a:lnTo>
                    <a:close/>
                  </a:path>
                </a:pathLst>
              </a:custGeom>
              <a:gradFill>
                <a:gsLst>
                  <a:gs pos="0">
                    <a:srgbClr val="FDE2C5"/>
                  </a:gs>
                  <a:gs pos="57000">
                    <a:srgbClr val="E8A374"/>
                  </a:gs>
                  <a:gs pos="73000">
                    <a:srgbClr val="C37E45"/>
                  </a:gs>
                  <a:gs pos="94631">
                    <a:srgbClr val="F1BF99"/>
                  </a:gs>
                  <a:gs pos="100000">
                    <a:srgbClr val="F1BF99"/>
                  </a:gs>
                </a:gsLst>
                <a:lin ang="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grpSp>
            <p:nvGrpSpPr>
              <p:cNvPr id="1005" name="Google Shape;1005;p4"/>
              <p:cNvGrpSpPr/>
              <p:nvPr/>
            </p:nvGrpSpPr>
            <p:grpSpPr>
              <a:xfrm>
                <a:off x="393850" y="2087804"/>
                <a:ext cx="130464" cy="233836"/>
                <a:chOff x="-1" y="0"/>
                <a:chExt cx="130462" cy="233834"/>
              </a:xfrm>
            </p:grpSpPr>
            <p:cxnSp>
              <p:nvCxnSpPr>
                <p:cNvPr id="1006" name="Google Shape;1006;p4"/>
                <p:cNvCxnSpPr/>
                <p:nvPr/>
              </p:nvCxnSpPr>
              <p:spPr>
                <a:xfrm>
                  <a:off x="-1" y="0"/>
                  <a:ext cx="130462" cy="233834"/>
                </a:xfrm>
                <a:prstGeom prst="straightConnector1">
                  <a:avLst/>
                </a:prstGeom>
                <a:noFill/>
                <a:ln>
                  <a:noFill/>
                </a:ln>
              </p:spPr>
            </p:cxnSp>
            <p:cxnSp>
              <p:nvCxnSpPr>
                <p:cNvPr id="1007" name="Google Shape;1007;p4"/>
                <p:cNvCxnSpPr/>
                <p:nvPr/>
              </p:nvCxnSpPr>
              <p:spPr>
                <a:xfrm rot="10800000">
                  <a:off x="0" y="0"/>
                  <a:ext cx="130461" cy="233834"/>
                </a:xfrm>
                <a:prstGeom prst="straightConnector1">
                  <a:avLst/>
                </a:prstGeom>
                <a:noFill/>
                <a:ln>
                  <a:noFill/>
                </a:ln>
              </p:spPr>
            </p:cxnSp>
          </p:grpSp>
          <p:sp>
            <p:nvSpPr>
              <p:cNvPr id="1008" name="Google Shape;1008;p4"/>
              <p:cNvSpPr/>
              <p:nvPr/>
            </p:nvSpPr>
            <p:spPr>
              <a:xfrm flipH="1" rot="-9182825">
                <a:off x="312393" y="2130001"/>
                <a:ext cx="318636" cy="198780"/>
              </a:xfrm>
              <a:custGeom>
                <a:rect b="b" l="l" r="r" t="t"/>
                <a:pathLst>
                  <a:path extrusionOk="0" h="21600" w="21600">
                    <a:moveTo>
                      <a:pt x="0" y="21600"/>
                    </a:moveTo>
                    <a:lnTo>
                      <a:pt x="21600" y="21600"/>
                    </a:lnTo>
                    <a:lnTo>
                      <a:pt x="10800" y="0"/>
                    </a:lnTo>
                    <a:close/>
                  </a:path>
                </a:pathLst>
              </a:custGeom>
              <a:gradFill>
                <a:gsLst>
                  <a:gs pos="0">
                    <a:srgbClr val="0D0D0D"/>
                  </a:gs>
                  <a:gs pos="18000">
                    <a:srgbClr val="0D0D0D"/>
                  </a:gs>
                  <a:gs pos="49000">
                    <a:srgbClr val="404040"/>
                  </a:gs>
                  <a:gs pos="77000">
                    <a:srgbClr val="000000"/>
                  </a:gs>
                  <a:gs pos="100000">
                    <a:srgbClr val="000000"/>
                  </a:gs>
                </a:gsLst>
                <a:lin ang="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grpSp>
        <p:grpSp>
          <p:nvGrpSpPr>
            <p:cNvPr id="1009" name="Google Shape;1009;p4"/>
            <p:cNvGrpSpPr/>
            <p:nvPr/>
          </p:nvGrpSpPr>
          <p:grpSpPr>
            <a:xfrm>
              <a:off x="261830" y="637237"/>
              <a:ext cx="1949928" cy="2559597"/>
              <a:chOff x="-1" y="-2"/>
              <a:chExt cx="1949926" cy="2559596"/>
            </a:xfrm>
          </p:grpSpPr>
          <p:grpSp>
            <p:nvGrpSpPr>
              <p:cNvPr id="1010" name="Google Shape;1010;p4"/>
              <p:cNvGrpSpPr/>
              <p:nvPr/>
            </p:nvGrpSpPr>
            <p:grpSpPr>
              <a:xfrm>
                <a:off x="-1" y="1634207"/>
                <a:ext cx="1120338" cy="925387"/>
                <a:chOff x="-1" y="-1"/>
                <a:chExt cx="1120337" cy="925385"/>
              </a:xfrm>
            </p:grpSpPr>
            <p:sp>
              <p:nvSpPr>
                <p:cNvPr id="1011" name="Google Shape;1011;p4"/>
                <p:cNvSpPr/>
                <p:nvPr/>
              </p:nvSpPr>
              <p:spPr>
                <a:xfrm flipH="1" rot="1617175">
                  <a:off x="320154" y="191657"/>
                  <a:ext cx="475613" cy="524960"/>
                </a:xfrm>
                <a:custGeom>
                  <a:rect b="b" l="l" r="r" t="t"/>
                  <a:pathLst>
                    <a:path extrusionOk="0" h="21600" w="21600">
                      <a:moveTo>
                        <a:pt x="0" y="0"/>
                      </a:moveTo>
                      <a:lnTo>
                        <a:pt x="21600" y="0"/>
                      </a:lnTo>
                      <a:lnTo>
                        <a:pt x="21600" y="19785"/>
                      </a:lnTo>
                      <a:lnTo>
                        <a:pt x="21441" y="19758"/>
                      </a:lnTo>
                      <a:lnTo>
                        <a:pt x="10851" y="21600"/>
                      </a:lnTo>
                      <a:lnTo>
                        <a:pt x="9884" y="21600"/>
                      </a:lnTo>
                      <a:lnTo>
                        <a:pt x="0" y="19881"/>
                      </a:lnTo>
                      <a:lnTo>
                        <a:pt x="0" y="0"/>
                      </a:lnTo>
                      <a:close/>
                    </a:path>
                  </a:pathLst>
                </a:custGeom>
                <a:solidFill>
                  <a:srgbClr val="00B0F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12" name="Google Shape;1012;p4"/>
                <p:cNvSpPr/>
                <p:nvPr/>
              </p:nvSpPr>
              <p:spPr>
                <a:xfrm flipH="1" rot="1617175">
                  <a:off x="752832" y="357565"/>
                  <a:ext cx="259631" cy="538210"/>
                </a:xfrm>
                <a:custGeom>
                  <a:rect b="b" l="l" r="r" t="t"/>
                  <a:pathLst>
                    <a:path extrusionOk="0" h="21600" w="21600">
                      <a:moveTo>
                        <a:pt x="0" y="0"/>
                      </a:moveTo>
                      <a:lnTo>
                        <a:pt x="21600" y="0"/>
                      </a:lnTo>
                      <a:lnTo>
                        <a:pt x="21600" y="19363"/>
                      </a:lnTo>
                      <a:lnTo>
                        <a:pt x="20484" y="19234"/>
                      </a:lnTo>
                      <a:lnTo>
                        <a:pt x="0" y="21600"/>
                      </a:lnTo>
                      <a:close/>
                    </a:path>
                  </a:pathLst>
                </a:custGeom>
                <a:solidFill>
                  <a:srgbClr val="0070C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13" name="Google Shape;1013;p4"/>
                <p:cNvSpPr/>
                <p:nvPr/>
              </p:nvSpPr>
              <p:spPr>
                <a:xfrm rot="1617175">
                  <a:off x="108118" y="28584"/>
                  <a:ext cx="255108" cy="538210"/>
                </a:xfrm>
                <a:custGeom>
                  <a:rect b="b" l="l" r="r" t="t"/>
                  <a:pathLst>
                    <a:path extrusionOk="0" h="21600" w="21600">
                      <a:moveTo>
                        <a:pt x="0" y="0"/>
                      </a:moveTo>
                      <a:lnTo>
                        <a:pt x="21600" y="0"/>
                      </a:lnTo>
                      <a:lnTo>
                        <a:pt x="21600" y="19363"/>
                      </a:lnTo>
                      <a:lnTo>
                        <a:pt x="20484" y="19234"/>
                      </a:lnTo>
                      <a:lnTo>
                        <a:pt x="0" y="21600"/>
                      </a:lnTo>
                      <a:close/>
                    </a:path>
                  </a:pathLst>
                </a:custGeom>
                <a:solidFill>
                  <a:srgbClr val="70E5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grpSp>
          <p:grpSp>
            <p:nvGrpSpPr>
              <p:cNvPr id="1014" name="Google Shape;1014;p4"/>
              <p:cNvGrpSpPr/>
              <p:nvPr/>
            </p:nvGrpSpPr>
            <p:grpSpPr>
              <a:xfrm>
                <a:off x="115820" y="-2"/>
                <a:ext cx="1834104" cy="2332385"/>
                <a:chOff x="-1" y="-1"/>
                <a:chExt cx="1834103" cy="2332383"/>
              </a:xfrm>
            </p:grpSpPr>
            <p:sp>
              <p:nvSpPr>
                <p:cNvPr id="1015" name="Google Shape;1015;p4"/>
                <p:cNvSpPr/>
                <p:nvPr/>
              </p:nvSpPr>
              <p:spPr>
                <a:xfrm flipH="1" rot="1617175">
                  <a:off x="690313" y="116617"/>
                  <a:ext cx="470429" cy="2065807"/>
                </a:xfrm>
                <a:custGeom>
                  <a:rect b="b" l="l" r="r" t="t"/>
                  <a:pathLst>
                    <a:path extrusionOk="0" h="21600" w="21600">
                      <a:moveTo>
                        <a:pt x="0" y="0"/>
                      </a:moveTo>
                      <a:lnTo>
                        <a:pt x="21600" y="0"/>
                      </a:lnTo>
                      <a:lnTo>
                        <a:pt x="21600" y="19785"/>
                      </a:lnTo>
                      <a:lnTo>
                        <a:pt x="21441" y="19758"/>
                      </a:lnTo>
                      <a:lnTo>
                        <a:pt x="10851" y="21600"/>
                      </a:lnTo>
                      <a:lnTo>
                        <a:pt x="9884" y="21600"/>
                      </a:lnTo>
                      <a:lnTo>
                        <a:pt x="0" y="19881"/>
                      </a:lnTo>
                      <a:lnTo>
                        <a:pt x="0" y="0"/>
                      </a:lnTo>
                      <a:close/>
                    </a:path>
                  </a:pathLst>
                </a:custGeom>
                <a:solidFill>
                  <a:srgbClr val="00B0F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16" name="Google Shape;1016;p4"/>
                <p:cNvSpPr/>
                <p:nvPr/>
              </p:nvSpPr>
              <p:spPr>
                <a:xfrm flipH="1" rot="1617175">
                  <a:off x="1112860" y="271642"/>
                  <a:ext cx="255108" cy="2117952"/>
                </a:xfrm>
                <a:custGeom>
                  <a:rect b="b" l="l" r="r" t="t"/>
                  <a:pathLst>
                    <a:path extrusionOk="0" h="21600" w="21600">
                      <a:moveTo>
                        <a:pt x="0" y="0"/>
                      </a:moveTo>
                      <a:lnTo>
                        <a:pt x="21600" y="0"/>
                      </a:lnTo>
                      <a:lnTo>
                        <a:pt x="21600" y="19363"/>
                      </a:lnTo>
                      <a:lnTo>
                        <a:pt x="20484" y="19234"/>
                      </a:lnTo>
                      <a:lnTo>
                        <a:pt x="0" y="21600"/>
                      </a:lnTo>
                      <a:close/>
                    </a:path>
                  </a:pathLst>
                </a:custGeom>
                <a:solidFill>
                  <a:srgbClr val="0070C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17" name="Google Shape;1017;p4"/>
                <p:cNvSpPr/>
                <p:nvPr/>
              </p:nvSpPr>
              <p:spPr>
                <a:xfrm rot="1617175">
                  <a:off x="466134" y="-57213"/>
                  <a:ext cx="255107" cy="2117952"/>
                </a:xfrm>
                <a:custGeom>
                  <a:rect b="b" l="l" r="r" t="t"/>
                  <a:pathLst>
                    <a:path extrusionOk="0" h="21600" w="21600">
                      <a:moveTo>
                        <a:pt x="0" y="0"/>
                      </a:moveTo>
                      <a:lnTo>
                        <a:pt x="21600" y="0"/>
                      </a:lnTo>
                      <a:lnTo>
                        <a:pt x="21600" y="19363"/>
                      </a:lnTo>
                      <a:lnTo>
                        <a:pt x="20484" y="19234"/>
                      </a:lnTo>
                      <a:lnTo>
                        <a:pt x="0" y="21600"/>
                      </a:lnTo>
                      <a:close/>
                    </a:path>
                  </a:pathLst>
                </a:custGeom>
                <a:solidFill>
                  <a:srgbClr val="70E5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grpSp>
        </p:grpSp>
        <p:grpSp>
          <p:nvGrpSpPr>
            <p:cNvPr id="1018" name="Google Shape;1018;p4"/>
            <p:cNvGrpSpPr/>
            <p:nvPr/>
          </p:nvGrpSpPr>
          <p:grpSpPr>
            <a:xfrm>
              <a:off x="1319718" y="-1"/>
              <a:ext cx="1195760" cy="1110234"/>
              <a:chOff x="0" y="-1"/>
              <a:chExt cx="1195758" cy="1110233"/>
            </a:xfrm>
          </p:grpSpPr>
          <p:sp>
            <p:nvSpPr>
              <p:cNvPr id="1019" name="Google Shape;1019;p4"/>
              <p:cNvSpPr/>
              <p:nvPr/>
            </p:nvSpPr>
            <p:spPr>
              <a:xfrm rot="1617175">
                <a:off x="262349" y="186035"/>
                <a:ext cx="903948" cy="346622"/>
              </a:xfrm>
              <a:prstGeom prst="roundRect">
                <a:avLst>
                  <a:gd fmla="val 16667" name="adj"/>
                </a:avLst>
              </a:prstGeom>
              <a:gradFill>
                <a:gsLst>
                  <a:gs pos="0">
                    <a:srgbClr val="DF4D73"/>
                  </a:gs>
                  <a:gs pos="46000">
                    <a:srgbClr val="E66889"/>
                  </a:gs>
                  <a:gs pos="71000">
                    <a:srgbClr val="F2F2F2"/>
                  </a:gs>
                  <a:gs pos="100000">
                    <a:srgbClr val="E46184"/>
                  </a:gs>
                </a:gsLst>
                <a:lin ang="1080000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20" name="Google Shape;1020;p4"/>
              <p:cNvSpPr/>
              <p:nvPr/>
            </p:nvSpPr>
            <p:spPr>
              <a:xfrm rot="1617175">
                <a:off x="57792" y="442519"/>
                <a:ext cx="980642" cy="471054"/>
              </a:xfrm>
              <a:prstGeom prst="rect">
                <a:avLst/>
              </a:prstGeom>
              <a:gradFill>
                <a:gsLst>
                  <a:gs pos="0">
                    <a:srgbClr val="808080"/>
                  </a:gs>
                  <a:gs pos="31000">
                    <a:srgbClr val="F2F2F2"/>
                  </a:gs>
                  <a:gs pos="55000">
                    <a:srgbClr val="767171"/>
                  </a:gs>
                  <a:gs pos="71000">
                    <a:srgbClr val="F2F2F2"/>
                  </a:gs>
                  <a:gs pos="100000">
                    <a:schemeClr val="accent3"/>
                  </a:gs>
                </a:gsLst>
                <a:lin ang="1080000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21" name="Google Shape;1021;p4"/>
              <p:cNvSpPr/>
              <p:nvPr/>
            </p:nvSpPr>
            <p:spPr>
              <a:xfrm flipH="1" rot="-9182825">
                <a:off x="124310" y="487231"/>
                <a:ext cx="1034222" cy="27959"/>
              </a:xfrm>
              <a:prstGeom prst="rect">
                <a:avLst/>
              </a:prstGeom>
              <a:gradFill>
                <a:gsLst>
                  <a:gs pos="0">
                    <a:srgbClr val="808080"/>
                  </a:gs>
                  <a:gs pos="55000">
                    <a:srgbClr val="262626"/>
                  </a:gs>
                  <a:gs pos="100000">
                    <a:schemeClr val="accent3"/>
                  </a:gs>
                </a:gsLst>
                <a:lin ang="1080000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grpSp>
            <p:nvGrpSpPr>
              <p:cNvPr id="1022" name="Google Shape;1022;p4"/>
              <p:cNvGrpSpPr/>
              <p:nvPr/>
            </p:nvGrpSpPr>
            <p:grpSpPr>
              <a:xfrm>
                <a:off x="171630" y="447657"/>
                <a:ext cx="781621" cy="423337"/>
                <a:chOff x="-1" y="0"/>
                <a:chExt cx="781620" cy="423335"/>
              </a:xfrm>
            </p:grpSpPr>
            <p:sp>
              <p:nvSpPr>
                <p:cNvPr id="1023" name="Google Shape;1023;p4"/>
                <p:cNvSpPr/>
                <p:nvPr/>
              </p:nvSpPr>
              <p:spPr>
                <a:xfrm rot="1617175">
                  <a:off x="330217" y="187321"/>
                  <a:ext cx="88323" cy="68271"/>
                </a:xfrm>
                <a:prstGeom prst="ellipse">
                  <a:avLst/>
                </a:prstGeom>
                <a:solidFill>
                  <a:srgbClr val="40404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24" name="Google Shape;1024;p4"/>
                <p:cNvSpPr/>
                <p:nvPr/>
              </p:nvSpPr>
              <p:spPr>
                <a:xfrm rot="1617175">
                  <a:off x="515545" y="272859"/>
                  <a:ext cx="83009" cy="64165"/>
                </a:xfrm>
                <a:prstGeom prst="ellipse">
                  <a:avLst/>
                </a:prstGeom>
                <a:solidFill>
                  <a:srgbClr val="40404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25" name="Google Shape;1025;p4"/>
                <p:cNvSpPr/>
                <p:nvPr/>
              </p:nvSpPr>
              <p:spPr>
                <a:xfrm rot="1617175">
                  <a:off x="698485" y="352308"/>
                  <a:ext cx="74170" cy="57331"/>
                </a:xfrm>
                <a:prstGeom prst="ellipse">
                  <a:avLst/>
                </a:prstGeom>
                <a:solidFill>
                  <a:srgbClr val="40404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26" name="Google Shape;1026;p4"/>
                <p:cNvSpPr/>
                <p:nvPr/>
              </p:nvSpPr>
              <p:spPr>
                <a:xfrm rot="7017176">
                  <a:off x="163638" y="88575"/>
                  <a:ext cx="64165" cy="83009"/>
                </a:xfrm>
                <a:prstGeom prst="ellipse">
                  <a:avLst/>
                </a:prstGeom>
                <a:solidFill>
                  <a:srgbClr val="40404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27" name="Google Shape;1027;p4"/>
                <p:cNvSpPr/>
                <p:nvPr/>
              </p:nvSpPr>
              <p:spPr>
                <a:xfrm rot="7017176">
                  <a:off x="17383" y="5276"/>
                  <a:ext cx="57331" cy="74169"/>
                </a:xfrm>
                <a:prstGeom prst="ellipse">
                  <a:avLst/>
                </a:prstGeom>
                <a:solidFill>
                  <a:srgbClr val="40404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grpSp>
          <p:sp>
            <p:nvSpPr>
              <p:cNvPr id="1028" name="Google Shape;1028;p4"/>
              <p:cNvSpPr/>
              <p:nvPr/>
            </p:nvSpPr>
            <p:spPr>
              <a:xfrm flipH="1" rot="-9182825">
                <a:off x="87355" y="582500"/>
                <a:ext cx="1034222" cy="27959"/>
              </a:xfrm>
              <a:prstGeom prst="rect">
                <a:avLst/>
              </a:prstGeom>
              <a:gradFill>
                <a:gsLst>
                  <a:gs pos="0">
                    <a:srgbClr val="808080"/>
                  </a:gs>
                  <a:gs pos="55000">
                    <a:srgbClr val="262626"/>
                  </a:gs>
                  <a:gs pos="100000">
                    <a:schemeClr val="accent3"/>
                  </a:gs>
                </a:gsLst>
                <a:lin ang="1080000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29" name="Google Shape;1029;p4"/>
              <p:cNvSpPr/>
              <p:nvPr/>
            </p:nvSpPr>
            <p:spPr>
              <a:xfrm flipH="1" rot="-9182825">
                <a:off x="102742" y="529644"/>
                <a:ext cx="1034222" cy="27959"/>
              </a:xfrm>
              <a:prstGeom prst="rect">
                <a:avLst/>
              </a:prstGeom>
              <a:gradFill>
                <a:gsLst>
                  <a:gs pos="0">
                    <a:srgbClr val="808080"/>
                  </a:gs>
                  <a:gs pos="55000">
                    <a:srgbClr val="262626"/>
                  </a:gs>
                  <a:gs pos="100000">
                    <a:schemeClr val="accent3"/>
                  </a:gs>
                </a:gsLst>
                <a:lin ang="1080000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30" name="Google Shape;1030;p4"/>
              <p:cNvSpPr/>
              <p:nvPr/>
            </p:nvSpPr>
            <p:spPr>
              <a:xfrm flipH="1" rot="-9182825">
                <a:off x="2257" y="729758"/>
                <a:ext cx="1034222" cy="27959"/>
              </a:xfrm>
              <a:prstGeom prst="rect">
                <a:avLst/>
              </a:prstGeom>
              <a:gradFill>
                <a:gsLst>
                  <a:gs pos="0">
                    <a:srgbClr val="808080"/>
                  </a:gs>
                  <a:gs pos="55000">
                    <a:srgbClr val="262626"/>
                  </a:gs>
                  <a:gs pos="100000">
                    <a:schemeClr val="accent3"/>
                  </a:gs>
                </a:gsLst>
                <a:lin ang="1080000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31" name="Google Shape;1031;p4"/>
              <p:cNvSpPr/>
              <p:nvPr/>
            </p:nvSpPr>
            <p:spPr>
              <a:xfrm flipH="1" rot="-9182825">
                <a:off x="-49833" y="817910"/>
                <a:ext cx="1034222" cy="27959"/>
              </a:xfrm>
              <a:prstGeom prst="rect">
                <a:avLst/>
              </a:prstGeom>
              <a:gradFill>
                <a:gsLst>
                  <a:gs pos="0">
                    <a:srgbClr val="808080"/>
                  </a:gs>
                  <a:gs pos="55000">
                    <a:srgbClr val="262626"/>
                  </a:gs>
                  <a:gs pos="100000">
                    <a:schemeClr val="accent3"/>
                  </a:gs>
                </a:gsLst>
                <a:lin ang="1080000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1032" name="Google Shape;1032;p4"/>
              <p:cNvSpPr/>
              <p:nvPr/>
            </p:nvSpPr>
            <p:spPr>
              <a:xfrm flipH="1" rot="-9182825">
                <a:off x="-26769" y="772552"/>
                <a:ext cx="1034222" cy="27959"/>
              </a:xfrm>
              <a:prstGeom prst="rect">
                <a:avLst/>
              </a:prstGeom>
              <a:gradFill>
                <a:gsLst>
                  <a:gs pos="0">
                    <a:srgbClr val="808080"/>
                  </a:gs>
                  <a:gs pos="55000">
                    <a:srgbClr val="262626"/>
                  </a:gs>
                  <a:gs pos="100000">
                    <a:schemeClr val="accent3"/>
                  </a:gs>
                </a:gsLst>
                <a:lin ang="10800000"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grpSp>
      </p:grpSp>
      <p:pic>
        <p:nvPicPr>
          <p:cNvPr descr="TinyPPT_8.png" id="1033" name="Google Shape;1033;p4"/>
          <p:cNvPicPr preferRelativeResize="0"/>
          <p:nvPr/>
        </p:nvPicPr>
        <p:blipFill rotWithShape="1">
          <a:blip r:embed="rId3">
            <a:alphaModFix amt="85611"/>
          </a:blip>
          <a:srcRect b="0" l="0" r="0" t="0"/>
          <a:stretch/>
        </p:blipFill>
        <p:spPr>
          <a:xfrm>
            <a:off x="8171380" y="5989847"/>
            <a:ext cx="2006319" cy="305171"/>
          </a:xfrm>
          <a:prstGeom prst="rect">
            <a:avLst/>
          </a:prstGeom>
          <a:noFill/>
          <a:ln>
            <a:noFill/>
          </a:ln>
        </p:spPr>
      </p:pic>
      <p:sp>
        <p:nvSpPr>
          <p:cNvPr id="1034" name="Google Shape;1034;p4"/>
          <p:cNvSpPr txBox="1"/>
          <p:nvPr/>
        </p:nvSpPr>
        <p:spPr>
          <a:xfrm>
            <a:off x="841760" y="5069477"/>
            <a:ext cx="32934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1" i="0" lang="tr-TR" sz="3200" u="none" cap="none" strike="noStrike">
                <a:solidFill>
                  <a:srgbClr val="FFFFFF"/>
                </a:solidFill>
                <a:latin typeface="Calibri"/>
                <a:ea typeface="Calibri"/>
                <a:cs typeface="Calibri"/>
                <a:sym typeface="Calibri"/>
              </a:rPr>
              <a:t>1. Allah’a inanmak</a:t>
            </a:r>
            <a:endParaRPr b="1" i="0" sz="3200" u="none" cap="none" strike="noStrike">
              <a:solidFill>
                <a:srgbClr val="FFFFFF"/>
              </a:solidFill>
              <a:latin typeface="Calibri"/>
              <a:ea typeface="Calibri"/>
              <a:cs typeface="Calibri"/>
              <a:sym typeface="Calibri"/>
            </a:endParaRPr>
          </a:p>
        </p:txBody>
      </p:sp>
      <p:sp>
        <p:nvSpPr>
          <p:cNvPr id="1035" name="Google Shape;1035;p4"/>
          <p:cNvSpPr txBox="1"/>
          <p:nvPr/>
        </p:nvSpPr>
        <p:spPr>
          <a:xfrm>
            <a:off x="330784" y="3102491"/>
            <a:ext cx="388201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1" i="0" lang="tr-TR" sz="3200" u="none" cap="none" strike="noStrike">
                <a:solidFill>
                  <a:srgbClr val="FFFFFF"/>
                </a:solidFill>
                <a:latin typeface="Calibri"/>
                <a:ea typeface="Calibri"/>
                <a:cs typeface="Calibri"/>
                <a:sym typeface="Calibri"/>
              </a:rPr>
              <a:t>5. Meleklere inanmak</a:t>
            </a:r>
            <a:endParaRPr b="1" i="0" sz="3200" u="none" cap="none" strike="noStrike">
              <a:solidFill>
                <a:srgbClr val="FFFFFF"/>
              </a:solidFill>
              <a:latin typeface="Calibri"/>
              <a:ea typeface="Calibri"/>
              <a:cs typeface="Calibri"/>
              <a:sym typeface="Calibri"/>
            </a:endParaRPr>
          </a:p>
        </p:txBody>
      </p:sp>
      <p:sp>
        <p:nvSpPr>
          <p:cNvPr id="1036" name="Google Shape;1036;p4"/>
          <p:cNvSpPr txBox="1"/>
          <p:nvPr/>
        </p:nvSpPr>
        <p:spPr>
          <a:xfrm>
            <a:off x="4362176" y="4581665"/>
            <a:ext cx="367422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1" i="0" lang="tr-TR" sz="3200" u="none" cap="none" strike="noStrike">
                <a:solidFill>
                  <a:srgbClr val="FFFFFF"/>
                </a:solidFill>
                <a:latin typeface="Calibri"/>
                <a:ea typeface="Calibri"/>
                <a:cs typeface="Calibri"/>
                <a:sym typeface="Calibri"/>
              </a:rPr>
              <a:t>2. Kitaplara inanmak</a:t>
            </a:r>
            <a:endParaRPr b="1" i="0" sz="3200" u="none" cap="none" strike="noStrike">
              <a:solidFill>
                <a:srgbClr val="FFFFFF"/>
              </a:solidFill>
              <a:latin typeface="Calibri"/>
              <a:ea typeface="Calibri"/>
              <a:cs typeface="Calibri"/>
              <a:sym typeface="Calibri"/>
            </a:endParaRPr>
          </a:p>
        </p:txBody>
      </p:sp>
      <p:sp>
        <p:nvSpPr>
          <p:cNvPr id="1037" name="Google Shape;1037;p4"/>
          <p:cNvSpPr txBox="1"/>
          <p:nvPr/>
        </p:nvSpPr>
        <p:spPr>
          <a:xfrm>
            <a:off x="524325" y="4051211"/>
            <a:ext cx="367422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1" i="0" lang="tr-TR" sz="3200" u="none" cap="none" strike="noStrike">
                <a:solidFill>
                  <a:srgbClr val="FFFFFF"/>
                </a:solidFill>
                <a:latin typeface="Calibri"/>
                <a:ea typeface="Calibri"/>
                <a:cs typeface="Calibri"/>
                <a:sym typeface="Calibri"/>
              </a:rPr>
              <a:t>3. ……………………….</a:t>
            </a:r>
            <a:endParaRPr b="1" i="0" sz="3200" u="none" cap="none" strike="noStrike">
              <a:solidFill>
                <a:srgbClr val="FFFFFF"/>
              </a:solidFill>
              <a:latin typeface="Calibri"/>
              <a:ea typeface="Calibri"/>
              <a:cs typeface="Calibri"/>
              <a:sym typeface="Calibri"/>
            </a:endParaRPr>
          </a:p>
        </p:txBody>
      </p:sp>
      <p:sp>
        <p:nvSpPr>
          <p:cNvPr id="1038" name="Google Shape;1038;p4"/>
          <p:cNvSpPr txBox="1"/>
          <p:nvPr/>
        </p:nvSpPr>
        <p:spPr>
          <a:xfrm>
            <a:off x="4349297" y="2861637"/>
            <a:ext cx="488360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1" i="0" lang="tr-TR" sz="3200" u="none" cap="none" strike="noStrike">
                <a:solidFill>
                  <a:srgbClr val="FFFFFF"/>
                </a:solidFill>
                <a:latin typeface="Calibri"/>
                <a:ea typeface="Calibri"/>
                <a:cs typeface="Calibri"/>
                <a:sym typeface="Calibri"/>
              </a:rPr>
              <a:t>6. Peygamberlere inanmak</a:t>
            </a:r>
            <a:endParaRPr b="1" i="0" sz="3200" u="none" cap="none" strike="noStrike">
              <a:solidFill>
                <a:srgbClr val="FFFFFF"/>
              </a:solidFill>
              <a:latin typeface="Calibri"/>
              <a:ea typeface="Calibri"/>
              <a:cs typeface="Calibri"/>
              <a:sym typeface="Calibri"/>
            </a:endParaRPr>
          </a:p>
        </p:txBody>
      </p:sp>
      <p:sp>
        <p:nvSpPr>
          <p:cNvPr id="1039" name="Google Shape;1039;p4"/>
          <p:cNvSpPr txBox="1"/>
          <p:nvPr/>
        </p:nvSpPr>
        <p:spPr>
          <a:xfrm>
            <a:off x="4603714" y="3782699"/>
            <a:ext cx="367422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1" i="0" lang="tr-TR" sz="3200" u="none" cap="none" strike="noStrike">
                <a:solidFill>
                  <a:srgbClr val="FFFFFF"/>
                </a:solidFill>
                <a:latin typeface="Calibri"/>
                <a:ea typeface="Calibri"/>
                <a:cs typeface="Calibri"/>
                <a:sym typeface="Calibri"/>
              </a:rPr>
              <a:t>4. ……………………….</a:t>
            </a:r>
            <a:endParaRPr b="1" i="0" sz="3200" u="none" cap="none" strike="noStrike">
              <a:solidFill>
                <a:srgbClr val="FFFFFF"/>
              </a:solidFill>
              <a:latin typeface="Calibri"/>
              <a:ea typeface="Calibri"/>
              <a:cs typeface="Calibri"/>
              <a:sym typeface="Calibri"/>
            </a:endParaRPr>
          </a:p>
        </p:txBody>
      </p:sp>
      <p:pic>
        <p:nvPicPr>
          <p:cNvPr id="1040" name="Google Shape;1040;p4"/>
          <p:cNvPicPr preferRelativeResize="0"/>
          <p:nvPr/>
        </p:nvPicPr>
        <p:blipFill rotWithShape="1">
          <a:blip r:embed="rId4">
            <a:alphaModFix/>
          </a:blip>
          <a:srcRect b="19295" l="11788" r="11726" t="13427"/>
          <a:stretch/>
        </p:blipFill>
        <p:spPr>
          <a:xfrm>
            <a:off x="43612" y="212632"/>
            <a:ext cx="1596295" cy="1516480"/>
          </a:xfrm>
          <a:prstGeom prst="ellipse">
            <a:avLst/>
          </a:prstGeom>
          <a:noFill/>
          <a:ln>
            <a:noFill/>
          </a:ln>
          <a:effectLst>
            <a:outerShdw blurRad="50800" rotWithShape="0" algn="t" dir="5400000" dist="127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750"/>
                                        <p:tgtEl>
                                          <p:spTgt spid="1002"/>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1033"/>
                                        </p:tgtEl>
                                        <p:attrNameLst>
                                          <p:attrName>style.visibility</p:attrName>
                                        </p:attrNameLst>
                                      </p:cBhvr>
                                      <p:to>
                                        <p:strVal val="visible"/>
                                      </p:to>
                                    </p:set>
                                    <p:animEffect filter="fade" transition="in">
                                      <p:cBhvr>
                                        <p:cTn dur="750"/>
                                        <p:tgtEl>
                                          <p:spTgt spid="10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600"/>
                                        <p:tgtEl>
                                          <p:spTgt spid="984"/>
                                        </p:tgtEl>
                                      </p:cBhvr>
                                    </p:animEffect>
                                  </p:childTnLst>
                                </p:cTn>
                              </p:par>
                              <p:par>
                                <p:cTn fill="hold" nodeType="withEffect" presetClass="entr" presetID="10" presetSubtype="0">
                                  <p:stCondLst>
                                    <p:cond delay="0"/>
                                  </p:stCondLst>
                                  <p:childTnLst>
                                    <p:set>
                                      <p:cBhvr>
                                        <p:cTn dur="1" fill="hold">
                                          <p:stCondLst>
                                            <p:cond delay="0"/>
                                          </p:stCondLst>
                                        </p:cTn>
                                        <p:tgtEl>
                                          <p:spTgt spid="1034"/>
                                        </p:tgtEl>
                                        <p:attrNameLst>
                                          <p:attrName>style.visibility</p:attrName>
                                        </p:attrNameLst>
                                      </p:cBhvr>
                                      <p:to>
                                        <p:strVal val="visible"/>
                                      </p:to>
                                    </p:set>
                                    <p:animEffect filter="fade" transition="in">
                                      <p:cBhvr>
                                        <p:cTn dur="500"/>
                                        <p:tgtEl>
                                          <p:spTgt spid="1034"/>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600"/>
                                        <p:tgtEl>
                                          <p:spTgt spid="987"/>
                                        </p:tgtEl>
                                      </p:cBhvr>
                                    </p:animEffect>
                                  </p:childTnLst>
                                </p:cTn>
                              </p:par>
                              <p:par>
                                <p:cTn fill="hold" nodeType="withEffect" presetClass="entr" presetID="10" presetSubtype="0">
                                  <p:stCondLst>
                                    <p:cond delay="0"/>
                                  </p:stCondLst>
                                  <p:childTnLst>
                                    <p:set>
                                      <p:cBhvr>
                                        <p:cTn dur="1" fill="hold">
                                          <p:stCondLst>
                                            <p:cond delay="0"/>
                                          </p:stCondLst>
                                        </p:cTn>
                                        <p:tgtEl>
                                          <p:spTgt spid="1036"/>
                                        </p:tgtEl>
                                        <p:attrNameLst>
                                          <p:attrName>style.visibility</p:attrName>
                                        </p:attrNameLst>
                                      </p:cBhvr>
                                      <p:to>
                                        <p:strVal val="visible"/>
                                      </p:to>
                                    </p:set>
                                    <p:animEffect filter="fade" transition="in">
                                      <p:cBhvr>
                                        <p:cTn dur="500"/>
                                        <p:tgtEl>
                                          <p:spTgt spid="1036"/>
                                        </p:tgtEl>
                                      </p:cBhvr>
                                    </p:animEffect>
                                  </p:childTnLst>
                                </p:cTn>
                              </p:par>
                            </p:childTnLst>
                          </p:cTn>
                        </p:par>
                        <p:par>
                          <p:cTn fill="hold">
                            <p:stCondLst>
                              <p:cond delay="1200"/>
                            </p:stCondLst>
                            <p:childTnLst>
                              <p:par>
                                <p:cTn fill="hold" nodeType="after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600"/>
                                        <p:tgtEl>
                                          <p:spTgt spid="990"/>
                                        </p:tgtEl>
                                      </p:cBhvr>
                                    </p:animEffect>
                                  </p:childTnLst>
                                </p:cTn>
                              </p:par>
                              <p:par>
                                <p:cTn fill="hold" nodeType="with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500"/>
                                        <p:tgtEl>
                                          <p:spTgt spid="1037"/>
                                        </p:tgtEl>
                                      </p:cBhvr>
                                    </p:animEffect>
                                  </p:childTnLst>
                                </p:cTn>
                              </p:par>
                            </p:childTnLst>
                          </p:cTn>
                        </p:par>
                        <p:par>
                          <p:cTn fill="hold">
                            <p:stCondLst>
                              <p:cond delay="1800"/>
                            </p:stCondLst>
                            <p:childTnLst>
                              <p:par>
                                <p:cTn fill="hold" nodeType="after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600"/>
                                        <p:tgtEl>
                                          <p:spTgt spid="993"/>
                                        </p:tgtEl>
                                      </p:cBhvr>
                                    </p:animEffect>
                                  </p:childTnLst>
                                </p:cTn>
                              </p:par>
                              <p:par>
                                <p:cTn fill="hold" nodeType="withEffect" presetClass="entr" presetID="10" presetSubtype="0">
                                  <p:stCondLst>
                                    <p:cond delay="0"/>
                                  </p:stCondLst>
                                  <p:childTnLst>
                                    <p:set>
                                      <p:cBhvr>
                                        <p:cTn dur="1" fill="hold">
                                          <p:stCondLst>
                                            <p:cond delay="0"/>
                                          </p:stCondLst>
                                        </p:cTn>
                                        <p:tgtEl>
                                          <p:spTgt spid="1039"/>
                                        </p:tgtEl>
                                        <p:attrNameLst>
                                          <p:attrName>style.visibility</p:attrName>
                                        </p:attrNameLst>
                                      </p:cBhvr>
                                      <p:to>
                                        <p:strVal val="visible"/>
                                      </p:to>
                                    </p:set>
                                    <p:animEffect filter="fade" transition="in">
                                      <p:cBhvr>
                                        <p:cTn dur="500"/>
                                        <p:tgtEl>
                                          <p:spTgt spid="1039"/>
                                        </p:tgtEl>
                                      </p:cBhvr>
                                    </p:animEffect>
                                  </p:childTnLst>
                                </p:cTn>
                              </p:par>
                            </p:childTnLst>
                          </p:cTn>
                        </p:par>
                        <p:par>
                          <p:cTn fill="hold">
                            <p:stCondLst>
                              <p:cond delay="2400"/>
                            </p:stCondLst>
                            <p:childTnLst>
                              <p:par>
                                <p:cTn fill="hold" nodeType="afterEffect" presetClass="entr" presetID="10" presetSubtype="0">
                                  <p:stCondLst>
                                    <p:cond delay="0"/>
                                  </p:stCondLst>
                                  <p:childTnLst>
                                    <p:set>
                                      <p:cBhvr>
                                        <p:cTn dur="1" fill="hold">
                                          <p:stCondLst>
                                            <p:cond delay="0"/>
                                          </p:stCondLst>
                                        </p:cTn>
                                        <p:tgtEl>
                                          <p:spTgt spid="996"/>
                                        </p:tgtEl>
                                        <p:attrNameLst>
                                          <p:attrName>style.visibility</p:attrName>
                                        </p:attrNameLst>
                                      </p:cBhvr>
                                      <p:to>
                                        <p:strVal val="visible"/>
                                      </p:to>
                                    </p:set>
                                    <p:animEffect filter="fade" transition="in">
                                      <p:cBhvr>
                                        <p:cTn dur="600"/>
                                        <p:tgtEl>
                                          <p:spTgt spid="996"/>
                                        </p:tgtEl>
                                      </p:cBhvr>
                                    </p:animEffect>
                                  </p:childTnLst>
                                </p:cTn>
                              </p:par>
                              <p:par>
                                <p:cTn fill="hold" nodeType="withEffect" presetClass="entr" presetID="10" presetSubtype="0">
                                  <p:stCondLst>
                                    <p:cond delay="0"/>
                                  </p:stCondLst>
                                  <p:childTnLst>
                                    <p:set>
                                      <p:cBhvr>
                                        <p:cTn dur="1" fill="hold">
                                          <p:stCondLst>
                                            <p:cond delay="0"/>
                                          </p:stCondLst>
                                        </p:cTn>
                                        <p:tgtEl>
                                          <p:spTgt spid="1035"/>
                                        </p:tgtEl>
                                        <p:attrNameLst>
                                          <p:attrName>style.visibility</p:attrName>
                                        </p:attrNameLst>
                                      </p:cBhvr>
                                      <p:to>
                                        <p:strVal val="visible"/>
                                      </p:to>
                                    </p:set>
                                    <p:animEffect filter="fade" transition="in">
                                      <p:cBhvr>
                                        <p:cTn dur="500"/>
                                        <p:tgtEl>
                                          <p:spTgt spid="103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600"/>
                                        <p:tgtEl>
                                          <p:spTgt spid="999"/>
                                        </p:tgtEl>
                                      </p:cBhvr>
                                    </p:animEffect>
                                  </p:childTnLst>
                                </p:cTn>
                              </p:par>
                              <p:par>
                                <p:cTn fill="hold" nodeType="withEffect" presetClass="entr" presetID="10" presetSubtype="0">
                                  <p:stCondLst>
                                    <p:cond delay="0"/>
                                  </p:stCondLst>
                                  <p:childTnLst>
                                    <p:set>
                                      <p:cBhvr>
                                        <p:cTn dur="1" fill="hold">
                                          <p:stCondLst>
                                            <p:cond delay="0"/>
                                          </p:stCondLst>
                                        </p:cTn>
                                        <p:tgtEl>
                                          <p:spTgt spid="1038"/>
                                        </p:tgtEl>
                                        <p:attrNameLst>
                                          <p:attrName>style.visibility</p:attrName>
                                        </p:attrNameLst>
                                      </p:cBhvr>
                                      <p:to>
                                        <p:strVal val="visible"/>
                                      </p:to>
                                    </p:set>
                                    <p:animEffect filter="fade" transition="in">
                                      <p:cBhvr>
                                        <p:cTn dur="500"/>
                                        <p:tgtEl>
                                          <p:spTgt spid="1038"/>
                                        </p:tgtEl>
                                      </p:cBhvr>
                                    </p:animEffect>
                                  </p:childTnLst>
                                </p:cTn>
                              </p:par>
                            </p:childTnLst>
                          </p:cTn>
                        </p:par>
                        <p:par>
                          <p:cTn fill="hold">
                            <p:stCondLst>
                              <p:cond delay="3600"/>
                            </p:stCondLst>
                            <p:childTnLst>
                              <p:par>
                                <p:cTn fill="hold" nodeType="afterEffect" presetClass="entr" presetID="10" presetSubtype="0">
                                  <p:stCondLst>
                                    <p:cond delay="0"/>
                                  </p:stCondLst>
                                  <p:childTnLst>
                                    <p:set>
                                      <p:cBhvr>
                                        <p:cTn dur="1" fill="hold">
                                          <p:stCondLst>
                                            <p:cond delay="0"/>
                                          </p:stCondLst>
                                        </p:cTn>
                                        <p:tgtEl>
                                          <p:spTgt spid="982"/>
                                        </p:tgtEl>
                                        <p:attrNameLst>
                                          <p:attrName>style.visibility</p:attrName>
                                        </p:attrNameLst>
                                      </p:cBhvr>
                                      <p:to>
                                        <p:strVal val="visible"/>
                                      </p:to>
                                    </p:set>
                                    <p:animEffect filter="fade" transition="in">
                                      <p:cBhvr>
                                        <p:cTn dur="500"/>
                                        <p:tgtEl>
                                          <p:spTgt spid="982"/>
                                        </p:tgtEl>
                                      </p:cBhvr>
                                    </p:animEffect>
                                  </p:childTnLst>
                                </p:cTn>
                              </p:par>
                            </p:childTnLst>
                          </p:cTn>
                        </p:par>
                        <p:par>
                          <p:cTn fill="hold">
                            <p:stCondLst>
                              <p:cond delay="4100"/>
                            </p:stCondLst>
                            <p:childTnLst>
                              <p:par>
                                <p:cTn fill="hold" nodeType="afterEffect" presetClass="entr" presetID="2" presetSubtype="8">
                                  <p:stCondLst>
                                    <p:cond delay="0"/>
                                  </p:stCondLst>
                                  <p:childTnLst>
                                    <p:set>
                                      <p:cBhvr>
                                        <p:cTn dur="1" fill="hold">
                                          <p:stCondLst>
                                            <p:cond delay="0"/>
                                          </p:stCondLst>
                                        </p:cTn>
                                        <p:tgtEl>
                                          <p:spTgt spid="1040"/>
                                        </p:tgtEl>
                                        <p:attrNameLst>
                                          <p:attrName>style.visibility</p:attrName>
                                        </p:attrNameLst>
                                      </p:cBhvr>
                                      <p:to>
                                        <p:strVal val="visible"/>
                                      </p:to>
                                    </p:set>
                                    <p:anim calcmode="lin" valueType="num">
                                      <p:cBhvr additive="base">
                                        <p:cTn dur="250"/>
                                        <p:tgtEl>
                                          <p:spTgt spid="104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4" name="Shape 1044"/>
        <p:cNvGrpSpPr/>
        <p:nvPr/>
      </p:nvGrpSpPr>
      <p:grpSpPr>
        <a:xfrm>
          <a:off x="0" y="0"/>
          <a:ext cx="0" cy="0"/>
          <a:chOff x="0" y="0"/>
          <a:chExt cx="0" cy="0"/>
        </a:xfrm>
      </p:grpSpPr>
      <p:sp>
        <p:nvSpPr>
          <p:cNvPr id="1045" name="Google Shape;1045;p5"/>
          <p:cNvSpPr/>
          <p:nvPr/>
        </p:nvSpPr>
        <p:spPr>
          <a:xfrm>
            <a:off x="1933312" y="3385676"/>
            <a:ext cx="3824204" cy="808948"/>
          </a:xfrm>
          <a:prstGeom prst="rect">
            <a:avLst/>
          </a:prstGeom>
          <a:solidFill>
            <a:srgbClr val="FFCC00"/>
          </a:solidFill>
          <a:ln>
            <a:noFill/>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600"/>
              <a:buFont typeface="Calibri"/>
              <a:buNone/>
            </a:pPr>
            <a:r>
              <a:rPr b="0" i="0" lang="tr-TR" sz="3600" u="none" cap="none" strike="noStrike">
                <a:solidFill>
                  <a:srgbClr val="0C0C0C"/>
                </a:solidFill>
                <a:latin typeface="Calibri"/>
                <a:ea typeface="Calibri"/>
                <a:cs typeface="Calibri"/>
                <a:sym typeface="Calibri"/>
              </a:rPr>
              <a:t>Allah’a İnanmak </a:t>
            </a:r>
            <a:endParaRPr b="0" i="0" sz="3600" u="none" cap="none" strike="noStrike">
              <a:solidFill>
                <a:srgbClr val="0C0C0C"/>
              </a:solidFill>
              <a:latin typeface="Calibri"/>
              <a:ea typeface="Calibri"/>
              <a:cs typeface="Calibri"/>
              <a:sym typeface="Calibri"/>
            </a:endParaRPr>
          </a:p>
        </p:txBody>
      </p:sp>
      <p:sp>
        <p:nvSpPr>
          <p:cNvPr id="1046" name="Google Shape;1046;p5"/>
          <p:cNvSpPr/>
          <p:nvPr/>
        </p:nvSpPr>
        <p:spPr>
          <a:xfrm>
            <a:off x="807536" y="3113806"/>
            <a:ext cx="1297226" cy="1259794"/>
          </a:xfrm>
          <a:prstGeom prst="rect">
            <a:avLst/>
          </a:prstGeom>
          <a:solidFill>
            <a:srgbClr val="FFFFFF"/>
          </a:solidFill>
          <a:ln cap="flat" cmpd="sng" w="76200">
            <a:solidFill>
              <a:srgbClr val="FFCC00"/>
            </a:solidFill>
            <a:prstDash val="solid"/>
            <a:miter lim="800000"/>
            <a:headEnd len="sm" w="sm" type="none"/>
            <a:tailEnd len="sm" w="sm" type="none"/>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600"/>
              <a:buFont typeface="Calibri"/>
              <a:buNone/>
            </a:pPr>
            <a:r>
              <a:t/>
            </a:r>
            <a:endParaRPr b="1" i="0" sz="16600" u="none" cap="none" strike="noStrike">
              <a:solidFill>
                <a:srgbClr val="00B050"/>
              </a:solidFill>
              <a:latin typeface="Calibri"/>
              <a:ea typeface="Calibri"/>
              <a:cs typeface="Calibri"/>
              <a:sym typeface="Calibri"/>
            </a:endParaRPr>
          </a:p>
        </p:txBody>
      </p:sp>
      <p:sp>
        <p:nvSpPr>
          <p:cNvPr id="1047" name="Google Shape;1047;p5"/>
          <p:cNvSpPr/>
          <p:nvPr/>
        </p:nvSpPr>
        <p:spPr>
          <a:xfrm>
            <a:off x="807536" y="3113806"/>
            <a:ext cx="1297226" cy="1259794"/>
          </a:xfrm>
          <a:prstGeom prst="rect">
            <a:avLst/>
          </a:prstGeom>
          <a:solidFill>
            <a:srgbClr val="FFFFFF"/>
          </a:solidFill>
          <a:ln cap="flat" cmpd="sng" w="76200">
            <a:solidFill>
              <a:schemeClr val="accent6"/>
            </a:solidFill>
            <a:prstDash val="solid"/>
            <a:miter lim="800000"/>
            <a:headEnd len="sm" w="sm" type="none"/>
            <a:tailEnd len="sm" w="sm" type="none"/>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9600"/>
              <a:buFont typeface="Calibri"/>
              <a:buNone/>
            </a:pPr>
            <a:r>
              <a:rPr b="1" i="0" lang="tr-TR" sz="9600" u="none" cap="none" strike="noStrike">
                <a:solidFill>
                  <a:srgbClr val="00B050"/>
                </a:solidFill>
                <a:latin typeface="Calibri"/>
                <a:ea typeface="Calibri"/>
                <a:cs typeface="Calibri"/>
                <a:sym typeface="Calibri"/>
              </a:rPr>
              <a:t>✓</a:t>
            </a:r>
            <a:endParaRPr b="1" i="0" sz="9600" u="none" cap="none" strike="noStrike">
              <a:solidFill>
                <a:srgbClr val="00B050"/>
              </a:solidFill>
              <a:latin typeface="Calibri"/>
              <a:ea typeface="Calibri"/>
              <a:cs typeface="Calibri"/>
              <a:sym typeface="Calibri"/>
            </a:endParaRPr>
          </a:p>
        </p:txBody>
      </p:sp>
      <p:sp>
        <p:nvSpPr>
          <p:cNvPr id="1048" name="Google Shape;1048;p5"/>
          <p:cNvSpPr/>
          <p:nvPr/>
        </p:nvSpPr>
        <p:spPr>
          <a:xfrm>
            <a:off x="1933312" y="5249538"/>
            <a:ext cx="3824204" cy="808948"/>
          </a:xfrm>
          <a:prstGeom prst="rect">
            <a:avLst/>
          </a:prstGeom>
          <a:solidFill>
            <a:srgbClr val="FFCC00"/>
          </a:solidFill>
          <a:ln>
            <a:noFill/>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600"/>
              <a:buFont typeface="Calibri"/>
              <a:buNone/>
            </a:pPr>
            <a:r>
              <a:rPr b="0" i="0" lang="tr-TR" sz="3600" u="none" cap="none" strike="noStrike">
                <a:solidFill>
                  <a:srgbClr val="0C0C0C"/>
                </a:solidFill>
                <a:latin typeface="Calibri"/>
                <a:ea typeface="Calibri"/>
                <a:cs typeface="Calibri"/>
                <a:sym typeface="Calibri"/>
              </a:rPr>
              <a:t>Ahirete İnanmak </a:t>
            </a:r>
            <a:endParaRPr b="0" i="0" sz="3600" u="none" cap="none" strike="noStrike">
              <a:solidFill>
                <a:srgbClr val="0C0C0C"/>
              </a:solidFill>
              <a:latin typeface="Calibri"/>
              <a:ea typeface="Calibri"/>
              <a:cs typeface="Calibri"/>
              <a:sym typeface="Calibri"/>
            </a:endParaRPr>
          </a:p>
        </p:txBody>
      </p:sp>
      <p:sp>
        <p:nvSpPr>
          <p:cNvPr id="1049" name="Google Shape;1049;p5"/>
          <p:cNvSpPr/>
          <p:nvPr/>
        </p:nvSpPr>
        <p:spPr>
          <a:xfrm>
            <a:off x="807536" y="5024115"/>
            <a:ext cx="1297226" cy="1259794"/>
          </a:xfrm>
          <a:prstGeom prst="rect">
            <a:avLst/>
          </a:prstGeom>
          <a:solidFill>
            <a:srgbClr val="FFFFFF"/>
          </a:solidFill>
          <a:ln cap="flat" cmpd="sng" w="76200">
            <a:solidFill>
              <a:srgbClr val="FFCC00"/>
            </a:solidFill>
            <a:prstDash val="solid"/>
            <a:miter lim="800000"/>
            <a:headEnd len="sm" w="sm" type="none"/>
            <a:tailEnd len="sm" w="sm" type="none"/>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600"/>
              <a:buFont typeface="Calibri"/>
              <a:buNone/>
            </a:pPr>
            <a:r>
              <a:t/>
            </a:r>
            <a:endParaRPr b="1" i="0" sz="16600" u="none" cap="none" strike="noStrike">
              <a:solidFill>
                <a:srgbClr val="00B050"/>
              </a:solidFill>
              <a:latin typeface="Calibri"/>
              <a:ea typeface="Calibri"/>
              <a:cs typeface="Calibri"/>
              <a:sym typeface="Calibri"/>
            </a:endParaRPr>
          </a:p>
        </p:txBody>
      </p:sp>
      <p:sp>
        <p:nvSpPr>
          <p:cNvPr id="1050" name="Google Shape;1050;p5"/>
          <p:cNvSpPr/>
          <p:nvPr/>
        </p:nvSpPr>
        <p:spPr>
          <a:xfrm>
            <a:off x="807536" y="5024115"/>
            <a:ext cx="1297226" cy="1259794"/>
          </a:xfrm>
          <a:prstGeom prst="rect">
            <a:avLst/>
          </a:prstGeom>
          <a:solidFill>
            <a:srgbClr val="FFFFFF"/>
          </a:solidFill>
          <a:ln cap="flat" cmpd="sng" w="76200">
            <a:solidFill>
              <a:schemeClr val="accent6"/>
            </a:solidFill>
            <a:prstDash val="solid"/>
            <a:miter lim="800000"/>
            <a:headEnd len="sm" w="sm" type="none"/>
            <a:tailEnd len="sm" w="sm" type="none"/>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9600"/>
              <a:buFont typeface="Calibri"/>
              <a:buNone/>
            </a:pPr>
            <a:r>
              <a:rPr b="1" i="0" lang="tr-TR" sz="9600" u="none" cap="none" strike="noStrike">
                <a:solidFill>
                  <a:srgbClr val="00B050"/>
                </a:solidFill>
                <a:latin typeface="Calibri"/>
                <a:ea typeface="Calibri"/>
                <a:cs typeface="Calibri"/>
                <a:sym typeface="Calibri"/>
              </a:rPr>
              <a:t>✓</a:t>
            </a:r>
            <a:endParaRPr b="1" i="0" sz="9600" u="none" cap="none" strike="noStrike">
              <a:solidFill>
                <a:srgbClr val="00B050"/>
              </a:solidFill>
              <a:latin typeface="Calibri"/>
              <a:ea typeface="Calibri"/>
              <a:cs typeface="Calibri"/>
              <a:sym typeface="Calibri"/>
            </a:endParaRPr>
          </a:p>
        </p:txBody>
      </p:sp>
      <p:pic>
        <p:nvPicPr>
          <p:cNvPr id="1051" name="Google Shape;1051;p5"/>
          <p:cNvPicPr preferRelativeResize="0"/>
          <p:nvPr/>
        </p:nvPicPr>
        <p:blipFill rotWithShape="1">
          <a:blip r:embed="rId3">
            <a:alphaModFix/>
          </a:blip>
          <a:srcRect b="19295" l="11788" r="11726" t="13427"/>
          <a:stretch/>
        </p:blipFill>
        <p:spPr>
          <a:xfrm>
            <a:off x="225513" y="130055"/>
            <a:ext cx="1200523" cy="944826"/>
          </a:xfrm>
          <a:prstGeom prst="ellipse">
            <a:avLst/>
          </a:prstGeom>
          <a:noFill/>
          <a:ln>
            <a:noFill/>
          </a:ln>
          <a:effectLst>
            <a:outerShdw blurRad="50800" rotWithShape="0" algn="t" dir="5400000" dist="127000">
              <a:srgbClr val="000000">
                <a:alpha val="40000"/>
              </a:srgbClr>
            </a:outerShdw>
          </a:effectLst>
        </p:spPr>
      </p:pic>
      <p:grpSp>
        <p:nvGrpSpPr>
          <p:cNvPr id="1052" name="Google Shape;1052;p5"/>
          <p:cNvGrpSpPr/>
          <p:nvPr/>
        </p:nvGrpSpPr>
        <p:grpSpPr>
          <a:xfrm flipH="1">
            <a:off x="1504950" y="169195"/>
            <a:ext cx="10497021" cy="1074607"/>
            <a:chOff x="1375788" y="4128718"/>
            <a:chExt cx="4720206" cy="1468658"/>
          </a:xfrm>
        </p:grpSpPr>
        <p:sp>
          <p:nvSpPr>
            <p:cNvPr id="1053" name="Google Shape;1053;p5"/>
            <p:cNvSpPr/>
            <p:nvPr/>
          </p:nvSpPr>
          <p:spPr>
            <a:xfrm rot="10800000">
              <a:off x="1375788" y="4141581"/>
              <a:ext cx="4002788" cy="949200"/>
            </a:xfrm>
            <a:prstGeom prst="homePlate">
              <a:avLst>
                <a:gd fmla="val 50000" name="adj"/>
              </a:avLst>
            </a:prstGeom>
            <a:solidFill>
              <a:srgbClr val="E0852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54" name="Google Shape;1054;p5"/>
            <p:cNvSpPr/>
            <p:nvPr/>
          </p:nvSpPr>
          <p:spPr>
            <a:xfrm>
              <a:off x="3968554" y="4128718"/>
              <a:ext cx="2127440" cy="1468658"/>
            </a:xfrm>
            <a:custGeom>
              <a:rect b="b" l="l" r="r" t="t"/>
              <a:pathLst>
                <a:path extrusionOk="0" h="2773483" w="2070540">
                  <a:moveTo>
                    <a:pt x="0" y="53727"/>
                  </a:moveTo>
                  <a:cubicBezTo>
                    <a:pt x="774224" y="12055"/>
                    <a:pt x="2107882" y="-188317"/>
                    <a:pt x="2054408" y="592399"/>
                  </a:cubicBezTo>
                  <a:lnTo>
                    <a:pt x="2070450" y="2773483"/>
                  </a:lnTo>
                  <a:cubicBezTo>
                    <a:pt x="2081145" y="2078325"/>
                    <a:pt x="1144337" y="1682684"/>
                    <a:pt x="0" y="1715576"/>
                  </a:cubicBezTo>
                  <a:lnTo>
                    <a:pt x="0" y="53727"/>
                  </a:lnTo>
                  <a:close/>
                </a:path>
              </a:pathLst>
            </a:custGeom>
            <a:solidFill>
              <a:srgbClr val="E0852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1055" name="Google Shape;1055;p5"/>
          <p:cNvSpPr txBox="1"/>
          <p:nvPr/>
        </p:nvSpPr>
        <p:spPr>
          <a:xfrm>
            <a:off x="1766266" y="216342"/>
            <a:ext cx="981075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Calibri"/>
              <a:buNone/>
            </a:pPr>
            <a:r>
              <a:rPr b="1" i="0" lang="tr-TR" sz="3600" u="none" cap="none" strike="noStrike">
                <a:solidFill>
                  <a:srgbClr val="FFFFFF"/>
                </a:solidFill>
                <a:latin typeface="Calibri"/>
                <a:ea typeface="Calibri"/>
                <a:cs typeface="Calibri"/>
                <a:sym typeface="Calibri"/>
              </a:rPr>
              <a:t>Aşağıdaki ifadelerde imanın şartlarını işaretleyelim</a:t>
            </a:r>
            <a:endParaRPr b="1" i="0" sz="3600" u="none" cap="none" strike="noStrike">
              <a:solidFill>
                <a:srgbClr val="FFFFFF"/>
              </a:solidFill>
              <a:latin typeface="Calibri"/>
              <a:ea typeface="Calibri"/>
              <a:cs typeface="Calibri"/>
              <a:sym typeface="Calibri"/>
            </a:endParaRPr>
          </a:p>
        </p:txBody>
      </p:sp>
      <p:sp>
        <p:nvSpPr>
          <p:cNvPr id="1056" name="Google Shape;1056;p5"/>
          <p:cNvSpPr/>
          <p:nvPr/>
        </p:nvSpPr>
        <p:spPr>
          <a:xfrm>
            <a:off x="7361829" y="1559499"/>
            <a:ext cx="4657933" cy="808948"/>
          </a:xfrm>
          <a:prstGeom prst="rect">
            <a:avLst/>
          </a:prstGeom>
          <a:solidFill>
            <a:srgbClr val="FFCC00"/>
          </a:solidFill>
          <a:ln>
            <a:noFill/>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600"/>
              <a:buFont typeface="Calibri"/>
              <a:buNone/>
            </a:pPr>
            <a:r>
              <a:rPr b="0" i="0" lang="tr-TR" sz="3600" u="none" cap="none" strike="noStrike">
                <a:solidFill>
                  <a:srgbClr val="0C0C0C"/>
                </a:solidFill>
                <a:latin typeface="Calibri"/>
                <a:ea typeface="Calibri"/>
                <a:cs typeface="Calibri"/>
                <a:sym typeface="Calibri"/>
              </a:rPr>
              <a:t>Meleklere İnanmak </a:t>
            </a:r>
            <a:endParaRPr b="0" i="0" sz="3600" u="none" cap="none" strike="noStrike">
              <a:solidFill>
                <a:srgbClr val="0C0C0C"/>
              </a:solidFill>
              <a:latin typeface="Calibri"/>
              <a:ea typeface="Calibri"/>
              <a:cs typeface="Calibri"/>
              <a:sym typeface="Calibri"/>
            </a:endParaRPr>
          </a:p>
        </p:txBody>
      </p:sp>
      <p:sp>
        <p:nvSpPr>
          <p:cNvPr id="1057" name="Google Shape;1057;p5"/>
          <p:cNvSpPr/>
          <p:nvPr/>
        </p:nvSpPr>
        <p:spPr>
          <a:xfrm>
            <a:off x="6236054" y="1287629"/>
            <a:ext cx="1297226" cy="1259794"/>
          </a:xfrm>
          <a:prstGeom prst="rect">
            <a:avLst/>
          </a:prstGeom>
          <a:solidFill>
            <a:srgbClr val="FFFFFF"/>
          </a:solidFill>
          <a:ln cap="flat" cmpd="sng" w="76200">
            <a:solidFill>
              <a:srgbClr val="FFCC00"/>
            </a:solidFill>
            <a:prstDash val="solid"/>
            <a:miter lim="800000"/>
            <a:headEnd len="sm" w="sm" type="none"/>
            <a:tailEnd len="sm" w="sm" type="none"/>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600"/>
              <a:buFont typeface="Calibri"/>
              <a:buNone/>
            </a:pPr>
            <a:r>
              <a:t/>
            </a:r>
            <a:endParaRPr b="1" i="0" sz="16600" u="none" cap="none" strike="noStrike">
              <a:solidFill>
                <a:srgbClr val="00B050"/>
              </a:solidFill>
              <a:latin typeface="Calibri"/>
              <a:ea typeface="Calibri"/>
              <a:cs typeface="Calibri"/>
              <a:sym typeface="Calibri"/>
            </a:endParaRPr>
          </a:p>
        </p:txBody>
      </p:sp>
      <p:sp>
        <p:nvSpPr>
          <p:cNvPr id="1058" name="Google Shape;1058;p5"/>
          <p:cNvSpPr/>
          <p:nvPr/>
        </p:nvSpPr>
        <p:spPr>
          <a:xfrm>
            <a:off x="6236054" y="1287629"/>
            <a:ext cx="1297226" cy="1259794"/>
          </a:xfrm>
          <a:prstGeom prst="rect">
            <a:avLst/>
          </a:prstGeom>
          <a:solidFill>
            <a:srgbClr val="FFFFFF"/>
          </a:solidFill>
          <a:ln cap="flat" cmpd="sng" w="76200">
            <a:solidFill>
              <a:schemeClr val="accent6"/>
            </a:solidFill>
            <a:prstDash val="solid"/>
            <a:miter lim="800000"/>
            <a:headEnd len="sm" w="sm" type="none"/>
            <a:tailEnd len="sm" w="sm" type="none"/>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9600"/>
              <a:buFont typeface="Calibri"/>
              <a:buNone/>
            </a:pPr>
            <a:r>
              <a:rPr b="1" i="0" lang="tr-TR" sz="9600" u="none" cap="none" strike="noStrike">
                <a:solidFill>
                  <a:srgbClr val="00B050"/>
                </a:solidFill>
                <a:latin typeface="Calibri"/>
                <a:ea typeface="Calibri"/>
                <a:cs typeface="Calibri"/>
                <a:sym typeface="Calibri"/>
              </a:rPr>
              <a:t>✓</a:t>
            </a:r>
            <a:endParaRPr b="1" i="0" sz="9600" u="none" cap="none" strike="noStrike">
              <a:solidFill>
                <a:srgbClr val="00B050"/>
              </a:solidFill>
              <a:latin typeface="Calibri"/>
              <a:ea typeface="Calibri"/>
              <a:cs typeface="Calibri"/>
              <a:sym typeface="Calibri"/>
            </a:endParaRPr>
          </a:p>
        </p:txBody>
      </p:sp>
      <p:sp>
        <p:nvSpPr>
          <p:cNvPr id="1059" name="Google Shape;1059;p5"/>
          <p:cNvSpPr/>
          <p:nvPr/>
        </p:nvSpPr>
        <p:spPr>
          <a:xfrm>
            <a:off x="7403518" y="3401624"/>
            <a:ext cx="4616244" cy="808948"/>
          </a:xfrm>
          <a:prstGeom prst="rect">
            <a:avLst/>
          </a:prstGeom>
          <a:solidFill>
            <a:srgbClr val="FFCC00"/>
          </a:solidFill>
          <a:ln>
            <a:noFill/>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200"/>
              <a:buFont typeface="Calibri"/>
              <a:buNone/>
            </a:pPr>
            <a:r>
              <a:rPr b="0" i="0" lang="tr-TR" sz="3200" u="none" cap="none" strike="noStrike">
                <a:solidFill>
                  <a:srgbClr val="0C0C0C"/>
                </a:solidFill>
                <a:latin typeface="Calibri"/>
                <a:ea typeface="Calibri"/>
                <a:cs typeface="Calibri"/>
                <a:sym typeface="Calibri"/>
              </a:rPr>
              <a:t>Kaza ve kadere İnanmak </a:t>
            </a:r>
            <a:endParaRPr b="0" i="0" sz="3200" u="none" cap="none" strike="noStrike">
              <a:solidFill>
                <a:srgbClr val="0C0C0C"/>
              </a:solidFill>
              <a:latin typeface="Calibri"/>
              <a:ea typeface="Calibri"/>
              <a:cs typeface="Calibri"/>
              <a:sym typeface="Calibri"/>
            </a:endParaRPr>
          </a:p>
        </p:txBody>
      </p:sp>
      <p:sp>
        <p:nvSpPr>
          <p:cNvPr id="1060" name="Google Shape;1060;p5"/>
          <p:cNvSpPr/>
          <p:nvPr/>
        </p:nvSpPr>
        <p:spPr>
          <a:xfrm>
            <a:off x="6255580" y="3129754"/>
            <a:ext cx="1297226" cy="1259794"/>
          </a:xfrm>
          <a:prstGeom prst="rect">
            <a:avLst/>
          </a:prstGeom>
          <a:solidFill>
            <a:srgbClr val="FFFFFF"/>
          </a:solidFill>
          <a:ln cap="flat" cmpd="sng" w="76200">
            <a:solidFill>
              <a:srgbClr val="FFCC00"/>
            </a:solidFill>
            <a:prstDash val="solid"/>
            <a:miter lim="800000"/>
            <a:headEnd len="sm" w="sm" type="none"/>
            <a:tailEnd len="sm" w="sm" type="none"/>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600"/>
              <a:buFont typeface="Calibri"/>
              <a:buNone/>
            </a:pPr>
            <a:r>
              <a:t/>
            </a:r>
            <a:endParaRPr b="1" i="0" sz="16600" u="none" cap="none" strike="noStrike">
              <a:solidFill>
                <a:srgbClr val="00B050"/>
              </a:solidFill>
              <a:latin typeface="Calibri"/>
              <a:ea typeface="Calibri"/>
              <a:cs typeface="Calibri"/>
              <a:sym typeface="Calibri"/>
            </a:endParaRPr>
          </a:p>
        </p:txBody>
      </p:sp>
      <p:sp>
        <p:nvSpPr>
          <p:cNvPr id="1061" name="Google Shape;1061;p5"/>
          <p:cNvSpPr/>
          <p:nvPr/>
        </p:nvSpPr>
        <p:spPr>
          <a:xfrm>
            <a:off x="6255580" y="3117430"/>
            <a:ext cx="1297226" cy="1259794"/>
          </a:xfrm>
          <a:prstGeom prst="rect">
            <a:avLst/>
          </a:prstGeom>
          <a:solidFill>
            <a:srgbClr val="FFFFFF"/>
          </a:solidFill>
          <a:ln cap="flat" cmpd="sng" w="76200">
            <a:solidFill>
              <a:schemeClr val="accent6"/>
            </a:solidFill>
            <a:prstDash val="solid"/>
            <a:miter lim="800000"/>
            <a:headEnd len="sm" w="sm" type="none"/>
            <a:tailEnd len="sm" w="sm" type="none"/>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B050"/>
              </a:buClr>
              <a:buSzPts val="9600"/>
              <a:buFont typeface="Calibri"/>
              <a:buNone/>
            </a:pPr>
            <a:r>
              <a:rPr b="1" i="0" lang="tr-TR" sz="9600" u="none" cap="none" strike="noStrike">
                <a:solidFill>
                  <a:srgbClr val="00B050"/>
                </a:solidFill>
                <a:latin typeface="Calibri"/>
                <a:ea typeface="Calibri"/>
                <a:cs typeface="Calibri"/>
                <a:sym typeface="Calibri"/>
              </a:rPr>
              <a:t>✓</a:t>
            </a:r>
            <a:endParaRPr b="1" i="0" sz="9600" u="none" cap="none" strike="noStrike">
              <a:solidFill>
                <a:srgbClr val="00B050"/>
              </a:solidFill>
              <a:latin typeface="Calibri"/>
              <a:ea typeface="Calibri"/>
              <a:cs typeface="Calibri"/>
              <a:sym typeface="Calibri"/>
            </a:endParaRPr>
          </a:p>
        </p:txBody>
      </p:sp>
      <p:sp>
        <p:nvSpPr>
          <p:cNvPr id="1062" name="Google Shape;1062;p5"/>
          <p:cNvSpPr/>
          <p:nvPr/>
        </p:nvSpPr>
        <p:spPr>
          <a:xfrm>
            <a:off x="1955474" y="1614677"/>
            <a:ext cx="3802042" cy="808948"/>
          </a:xfrm>
          <a:prstGeom prst="rect">
            <a:avLst/>
          </a:prstGeom>
          <a:solidFill>
            <a:srgbClr val="FFCC00"/>
          </a:solidFill>
          <a:ln>
            <a:noFill/>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200"/>
              <a:buFont typeface="Calibri"/>
              <a:buNone/>
            </a:pPr>
            <a:r>
              <a:rPr b="0" i="0" lang="tr-TR" sz="3200" u="none" cap="none" strike="noStrike">
                <a:solidFill>
                  <a:srgbClr val="0C0C0C"/>
                </a:solidFill>
                <a:latin typeface="Calibri"/>
                <a:ea typeface="Calibri"/>
                <a:cs typeface="Calibri"/>
                <a:sym typeface="Calibri"/>
              </a:rPr>
              <a:t>Namaz kılmak</a:t>
            </a:r>
            <a:endParaRPr b="0" i="0" sz="3200" u="none" cap="none" strike="noStrike">
              <a:solidFill>
                <a:srgbClr val="0C0C0C"/>
              </a:solidFill>
              <a:latin typeface="Calibri"/>
              <a:ea typeface="Calibri"/>
              <a:cs typeface="Calibri"/>
              <a:sym typeface="Calibri"/>
            </a:endParaRPr>
          </a:p>
        </p:txBody>
      </p:sp>
      <p:sp>
        <p:nvSpPr>
          <p:cNvPr id="1063" name="Google Shape;1063;p5"/>
          <p:cNvSpPr/>
          <p:nvPr/>
        </p:nvSpPr>
        <p:spPr>
          <a:xfrm>
            <a:off x="807536" y="1342807"/>
            <a:ext cx="1297226" cy="1259794"/>
          </a:xfrm>
          <a:prstGeom prst="rect">
            <a:avLst/>
          </a:prstGeom>
          <a:solidFill>
            <a:srgbClr val="FFFFFF"/>
          </a:solidFill>
          <a:ln cap="flat" cmpd="sng" w="76200">
            <a:solidFill>
              <a:srgbClr val="FFCC00"/>
            </a:solidFill>
            <a:prstDash val="solid"/>
            <a:miter lim="800000"/>
            <a:headEnd len="sm" w="sm" type="none"/>
            <a:tailEnd len="sm" w="sm" type="none"/>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600"/>
              <a:buFont typeface="Calibri"/>
              <a:buNone/>
            </a:pPr>
            <a:r>
              <a:t/>
            </a:r>
            <a:endParaRPr b="1" i="0" sz="16600" u="none" cap="none" strike="noStrike">
              <a:solidFill>
                <a:srgbClr val="00B050"/>
              </a:solidFill>
              <a:latin typeface="Calibri"/>
              <a:ea typeface="Calibri"/>
              <a:cs typeface="Calibri"/>
              <a:sym typeface="Calibri"/>
            </a:endParaRPr>
          </a:p>
        </p:txBody>
      </p:sp>
      <p:sp>
        <p:nvSpPr>
          <p:cNvPr id="1064" name="Google Shape;1064;p5"/>
          <p:cNvSpPr/>
          <p:nvPr/>
        </p:nvSpPr>
        <p:spPr>
          <a:xfrm>
            <a:off x="807536" y="1330483"/>
            <a:ext cx="1297226" cy="1272118"/>
          </a:xfrm>
          <a:prstGeom prst="rect">
            <a:avLst/>
          </a:prstGeom>
          <a:solidFill>
            <a:srgbClr val="FFFFFF"/>
          </a:solidFill>
          <a:ln cap="flat" cmpd="sng" w="76200">
            <a:solidFill>
              <a:srgbClr val="FF0000"/>
            </a:solidFill>
            <a:prstDash val="solid"/>
            <a:miter lim="800000"/>
            <a:headEnd len="sm" w="sm" type="none"/>
            <a:tailEnd len="sm" w="sm" type="none"/>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9600"/>
              <a:buFont typeface="Calibri"/>
              <a:buNone/>
            </a:pPr>
            <a:r>
              <a:rPr b="1" i="0" lang="tr-TR" sz="9600" u="none" cap="none" strike="noStrike">
                <a:solidFill>
                  <a:srgbClr val="FF0000"/>
                </a:solidFill>
                <a:latin typeface="Calibri"/>
                <a:ea typeface="Calibri"/>
                <a:cs typeface="Calibri"/>
                <a:sym typeface="Calibri"/>
              </a:rPr>
              <a:t>X</a:t>
            </a:r>
            <a:endParaRPr b="1" i="0" sz="9600" u="none" cap="none" strike="noStrike">
              <a:solidFill>
                <a:srgbClr val="FF0000"/>
              </a:solidFill>
              <a:latin typeface="Calibri"/>
              <a:ea typeface="Calibri"/>
              <a:cs typeface="Calibri"/>
              <a:sym typeface="Calibri"/>
            </a:endParaRPr>
          </a:p>
        </p:txBody>
      </p:sp>
      <p:sp>
        <p:nvSpPr>
          <p:cNvPr id="1065" name="Google Shape;1065;p5"/>
          <p:cNvSpPr/>
          <p:nvPr/>
        </p:nvSpPr>
        <p:spPr>
          <a:xfrm>
            <a:off x="7420943" y="5224752"/>
            <a:ext cx="4657933" cy="808948"/>
          </a:xfrm>
          <a:prstGeom prst="rect">
            <a:avLst/>
          </a:prstGeom>
          <a:solidFill>
            <a:srgbClr val="FFCC00"/>
          </a:solidFill>
          <a:ln>
            <a:noFill/>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200"/>
              <a:buFont typeface="Calibri"/>
              <a:buNone/>
            </a:pPr>
            <a:r>
              <a:rPr b="0" i="0" lang="tr-TR" sz="3200" u="none" cap="none" strike="noStrike">
                <a:solidFill>
                  <a:srgbClr val="0C0C0C"/>
                </a:solidFill>
                <a:latin typeface="Calibri"/>
                <a:ea typeface="Calibri"/>
                <a:cs typeface="Calibri"/>
                <a:sym typeface="Calibri"/>
              </a:rPr>
              <a:t> Kelime-i Şahadet getirmek</a:t>
            </a:r>
            <a:endParaRPr b="0" i="0" sz="3200" u="none" cap="none" strike="noStrike">
              <a:solidFill>
                <a:srgbClr val="0C0C0C"/>
              </a:solidFill>
              <a:latin typeface="Calibri"/>
              <a:ea typeface="Calibri"/>
              <a:cs typeface="Calibri"/>
              <a:sym typeface="Calibri"/>
            </a:endParaRPr>
          </a:p>
        </p:txBody>
      </p:sp>
      <p:sp>
        <p:nvSpPr>
          <p:cNvPr id="1066" name="Google Shape;1066;p5"/>
          <p:cNvSpPr/>
          <p:nvPr/>
        </p:nvSpPr>
        <p:spPr>
          <a:xfrm>
            <a:off x="6273006" y="5036439"/>
            <a:ext cx="1290100" cy="1259794"/>
          </a:xfrm>
          <a:prstGeom prst="rect">
            <a:avLst/>
          </a:prstGeom>
          <a:solidFill>
            <a:srgbClr val="FFFFFF"/>
          </a:solidFill>
          <a:ln cap="flat" cmpd="sng" w="76200">
            <a:solidFill>
              <a:srgbClr val="FFCC00"/>
            </a:solidFill>
            <a:prstDash val="solid"/>
            <a:miter lim="800000"/>
            <a:headEnd len="sm" w="sm" type="none"/>
            <a:tailEnd len="sm" w="sm" type="none"/>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600"/>
              <a:buFont typeface="Calibri"/>
              <a:buNone/>
            </a:pPr>
            <a:r>
              <a:t/>
            </a:r>
            <a:endParaRPr b="1" i="0" sz="16600" u="none" cap="none" strike="noStrike">
              <a:solidFill>
                <a:srgbClr val="00B050"/>
              </a:solidFill>
              <a:latin typeface="Calibri"/>
              <a:ea typeface="Calibri"/>
              <a:cs typeface="Calibri"/>
              <a:sym typeface="Calibri"/>
            </a:endParaRPr>
          </a:p>
        </p:txBody>
      </p:sp>
      <p:sp>
        <p:nvSpPr>
          <p:cNvPr id="1067" name="Google Shape;1067;p5"/>
          <p:cNvSpPr/>
          <p:nvPr/>
        </p:nvSpPr>
        <p:spPr>
          <a:xfrm>
            <a:off x="6273006" y="5024115"/>
            <a:ext cx="1290100" cy="1259794"/>
          </a:xfrm>
          <a:prstGeom prst="rect">
            <a:avLst/>
          </a:prstGeom>
          <a:solidFill>
            <a:srgbClr val="FFFFFF"/>
          </a:solidFill>
          <a:ln cap="flat" cmpd="sng" w="76200">
            <a:solidFill>
              <a:srgbClr val="FF0000"/>
            </a:solidFill>
            <a:prstDash val="solid"/>
            <a:miter lim="800000"/>
            <a:headEnd len="sm" w="sm" type="none"/>
            <a:tailEnd len="sm" w="sm" type="none"/>
          </a:ln>
          <a:effectLst>
            <a:outerShdw blurRad="50800" rotWithShape="0" algn="t" dir="5400000" dist="1524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9600"/>
              <a:buFont typeface="Calibri"/>
              <a:buNone/>
            </a:pPr>
            <a:r>
              <a:rPr b="1" i="0" lang="tr-TR" sz="9600" u="none" cap="none" strike="noStrike">
                <a:solidFill>
                  <a:srgbClr val="FF0000"/>
                </a:solidFill>
                <a:latin typeface="Calibri"/>
                <a:ea typeface="Calibri"/>
                <a:cs typeface="Calibri"/>
                <a:sym typeface="Calibri"/>
              </a:rPr>
              <a:t>X</a:t>
            </a:r>
            <a:endParaRPr b="1" i="0" sz="9600" u="none" cap="none" strike="noStrike">
              <a:solidFill>
                <a:srgbClr val="FF0000"/>
              </a:solidFill>
              <a:latin typeface="Calibri"/>
              <a:ea typeface="Calibri"/>
              <a:cs typeface="Calibri"/>
              <a:sym typeface="Calibri"/>
            </a:endParaRPr>
          </a:p>
        </p:txBody>
      </p:sp>
      <p:sp>
        <p:nvSpPr>
          <p:cNvPr id="1068" name="Google Shape;1068;p5">
            <a:hlinkClick action="ppaction://hlinkshowjump?jump=previousslide"/>
          </p:cNvPr>
          <p:cNvSpPr/>
          <p:nvPr/>
        </p:nvSpPr>
        <p:spPr>
          <a:xfrm>
            <a:off x="10647147" y="6346688"/>
            <a:ext cx="395785" cy="475908"/>
          </a:xfrm>
          <a:custGeom>
            <a:rect b="b" l="l" r="r" t="t"/>
            <a:pathLst>
              <a:path extrusionOk="0" h="120000" w="120000">
                <a:moveTo>
                  <a:pt x="0" y="0"/>
                </a:moveTo>
                <a:lnTo>
                  <a:pt x="120000" y="0"/>
                </a:lnTo>
                <a:lnTo>
                  <a:pt x="120000" y="120000"/>
                </a:lnTo>
                <a:lnTo>
                  <a:pt x="0" y="120000"/>
                </a:lnTo>
                <a:close/>
                <a:moveTo>
                  <a:pt x="15000" y="60000"/>
                </a:moveTo>
                <a:lnTo>
                  <a:pt x="105000" y="22576"/>
                </a:lnTo>
                <a:lnTo>
                  <a:pt x="105000" y="97424"/>
                </a:lnTo>
                <a:close/>
              </a:path>
              <a:path extrusionOk="0" fill="darken" h="120000" w="120000">
                <a:moveTo>
                  <a:pt x="15000" y="60000"/>
                </a:moveTo>
                <a:lnTo>
                  <a:pt x="105000" y="22576"/>
                </a:lnTo>
                <a:lnTo>
                  <a:pt x="105000" y="97424"/>
                </a:lnTo>
                <a:close/>
              </a:path>
              <a:path extrusionOk="0" fill="none" h="120000" w="120000">
                <a:moveTo>
                  <a:pt x="15000" y="60000"/>
                </a:moveTo>
                <a:lnTo>
                  <a:pt x="105000" y="22576"/>
                </a:lnTo>
                <a:lnTo>
                  <a:pt x="105000" y="97424"/>
                </a:lnTo>
                <a:close/>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69" name="Google Shape;1069;p5">
            <a:hlinkClick action="ppaction://hlinkshowjump?jump=nextslide"/>
          </p:cNvPr>
          <p:cNvSpPr/>
          <p:nvPr/>
        </p:nvSpPr>
        <p:spPr>
          <a:xfrm>
            <a:off x="11729117" y="6362012"/>
            <a:ext cx="412785" cy="445261"/>
          </a:xfrm>
          <a:custGeom>
            <a:rect b="b" l="l" r="r" t="t"/>
            <a:pathLst>
              <a:path extrusionOk="0" h="120000" w="120000">
                <a:moveTo>
                  <a:pt x="0" y="0"/>
                </a:moveTo>
                <a:lnTo>
                  <a:pt x="120000" y="0"/>
                </a:lnTo>
                <a:lnTo>
                  <a:pt x="120000" y="120000"/>
                </a:lnTo>
                <a:lnTo>
                  <a:pt x="0" y="120000"/>
                </a:lnTo>
                <a:close/>
                <a:moveTo>
                  <a:pt x="105000" y="60000"/>
                </a:moveTo>
                <a:lnTo>
                  <a:pt x="15000" y="18282"/>
                </a:lnTo>
                <a:lnTo>
                  <a:pt x="15000" y="101718"/>
                </a:lnTo>
                <a:close/>
              </a:path>
              <a:path extrusionOk="0" fill="darken" h="120000" w="120000">
                <a:moveTo>
                  <a:pt x="105000" y="60000"/>
                </a:moveTo>
                <a:lnTo>
                  <a:pt x="15000" y="18282"/>
                </a:lnTo>
                <a:lnTo>
                  <a:pt x="15000" y="101718"/>
                </a:lnTo>
                <a:close/>
              </a:path>
              <a:path extrusionOk="0" fill="none" h="120000" w="120000">
                <a:moveTo>
                  <a:pt x="105000" y="60000"/>
                </a:moveTo>
                <a:lnTo>
                  <a:pt x="15000" y="101718"/>
                </a:lnTo>
                <a:lnTo>
                  <a:pt x="15000" y="18282"/>
                </a:lnTo>
                <a:close/>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70" name="Google Shape;1070;p5">
            <a:hlinkClick action="ppaction://hlinkshowjump?jump=firstslide"/>
          </p:cNvPr>
          <p:cNvSpPr/>
          <p:nvPr/>
        </p:nvSpPr>
        <p:spPr>
          <a:xfrm>
            <a:off x="11122925" y="6362012"/>
            <a:ext cx="526199" cy="445261"/>
          </a:xfrm>
          <a:custGeom>
            <a:rect b="b" l="l" r="r" t="t"/>
            <a:pathLst>
              <a:path extrusionOk="0" h="120000" w="120000">
                <a:moveTo>
                  <a:pt x="0" y="0"/>
                </a:moveTo>
                <a:lnTo>
                  <a:pt x="120000" y="0"/>
                </a:lnTo>
                <a:lnTo>
                  <a:pt x="120000" y="120000"/>
                </a:lnTo>
                <a:lnTo>
                  <a:pt x="0" y="120000"/>
                </a:lnTo>
                <a:close/>
                <a:moveTo>
                  <a:pt x="60000" y="15000"/>
                </a:moveTo>
                <a:lnTo>
                  <a:pt x="21922" y="60000"/>
                </a:lnTo>
                <a:lnTo>
                  <a:pt x="31441" y="60000"/>
                </a:lnTo>
                <a:lnTo>
                  <a:pt x="31441" y="105000"/>
                </a:lnTo>
                <a:lnTo>
                  <a:pt x="88559" y="105000"/>
                </a:lnTo>
                <a:lnTo>
                  <a:pt x="88559" y="60000"/>
                </a:lnTo>
                <a:lnTo>
                  <a:pt x="98078" y="60000"/>
                </a:lnTo>
                <a:lnTo>
                  <a:pt x="83799" y="43125"/>
                </a:lnTo>
                <a:lnTo>
                  <a:pt x="83799" y="20625"/>
                </a:lnTo>
                <a:lnTo>
                  <a:pt x="74279" y="20625"/>
                </a:lnTo>
                <a:lnTo>
                  <a:pt x="74279" y="31875"/>
                </a:lnTo>
                <a:close/>
              </a:path>
              <a:path extrusionOk="0" fill="darkenLess" h="120000" w="120000">
                <a:moveTo>
                  <a:pt x="83799" y="43125"/>
                </a:moveTo>
                <a:lnTo>
                  <a:pt x="83799" y="20625"/>
                </a:lnTo>
                <a:lnTo>
                  <a:pt x="74279" y="20625"/>
                </a:lnTo>
                <a:lnTo>
                  <a:pt x="74279" y="31875"/>
                </a:lnTo>
                <a:close/>
                <a:moveTo>
                  <a:pt x="31441" y="60000"/>
                </a:moveTo>
                <a:lnTo>
                  <a:pt x="31441" y="105000"/>
                </a:lnTo>
                <a:lnTo>
                  <a:pt x="55240" y="105000"/>
                </a:lnTo>
                <a:lnTo>
                  <a:pt x="55240" y="82500"/>
                </a:lnTo>
                <a:lnTo>
                  <a:pt x="64760" y="82500"/>
                </a:lnTo>
                <a:lnTo>
                  <a:pt x="64760" y="105000"/>
                </a:lnTo>
                <a:lnTo>
                  <a:pt x="88559" y="105000"/>
                </a:lnTo>
                <a:lnTo>
                  <a:pt x="88559" y="60000"/>
                </a:lnTo>
                <a:close/>
              </a:path>
              <a:path extrusionOk="0" fill="darken" h="120000" w="120000">
                <a:moveTo>
                  <a:pt x="60000" y="15000"/>
                </a:moveTo>
                <a:lnTo>
                  <a:pt x="21922" y="60000"/>
                </a:lnTo>
                <a:lnTo>
                  <a:pt x="98078" y="60000"/>
                </a:lnTo>
                <a:close/>
                <a:moveTo>
                  <a:pt x="55240" y="82500"/>
                </a:moveTo>
                <a:lnTo>
                  <a:pt x="64760" y="82500"/>
                </a:lnTo>
                <a:lnTo>
                  <a:pt x="64760" y="105000"/>
                </a:lnTo>
                <a:lnTo>
                  <a:pt x="55240" y="105000"/>
                </a:lnTo>
                <a:close/>
              </a:path>
              <a:path extrusionOk="0" fill="none" h="120000" w="120000">
                <a:moveTo>
                  <a:pt x="60000" y="15000"/>
                </a:moveTo>
                <a:lnTo>
                  <a:pt x="74279" y="31875"/>
                </a:lnTo>
                <a:lnTo>
                  <a:pt x="74279" y="20625"/>
                </a:lnTo>
                <a:lnTo>
                  <a:pt x="83799" y="20625"/>
                </a:lnTo>
                <a:lnTo>
                  <a:pt x="83799" y="43125"/>
                </a:lnTo>
                <a:lnTo>
                  <a:pt x="98078" y="60000"/>
                </a:lnTo>
                <a:lnTo>
                  <a:pt x="88559" y="60000"/>
                </a:lnTo>
                <a:lnTo>
                  <a:pt x="88559" y="105000"/>
                </a:lnTo>
                <a:lnTo>
                  <a:pt x="31441" y="105000"/>
                </a:lnTo>
                <a:lnTo>
                  <a:pt x="31441" y="60000"/>
                </a:lnTo>
                <a:lnTo>
                  <a:pt x="21922" y="60000"/>
                </a:lnTo>
                <a:close/>
                <a:moveTo>
                  <a:pt x="74279" y="31875"/>
                </a:moveTo>
                <a:lnTo>
                  <a:pt x="83799" y="43125"/>
                </a:lnTo>
                <a:moveTo>
                  <a:pt x="88559" y="60000"/>
                </a:moveTo>
                <a:lnTo>
                  <a:pt x="31441" y="60000"/>
                </a:lnTo>
                <a:moveTo>
                  <a:pt x="55240" y="105000"/>
                </a:moveTo>
                <a:lnTo>
                  <a:pt x="55240" y="82500"/>
                </a:lnTo>
                <a:lnTo>
                  <a:pt x="64760" y="82500"/>
                </a:lnTo>
                <a:lnTo>
                  <a:pt x="64760" y="105000"/>
                </a:lnTo>
              </a:path>
              <a:path extrusionOk="0" fill="none" h="120000" w="120000">
                <a:moveTo>
                  <a:pt x="0" y="0"/>
                </a:moveTo>
                <a:lnTo>
                  <a:pt x="120000" y="0"/>
                </a:lnTo>
                <a:lnTo>
                  <a:pt x="120000" y="120000"/>
                </a:lnTo>
                <a:lnTo>
                  <a:pt x="0" y="120000"/>
                </a:lnTo>
                <a:close/>
              </a:path>
            </a:pathLst>
          </a:custGeom>
          <a:gradFill>
            <a:gsLst>
              <a:gs pos="0">
                <a:srgbClr val="FFFFFF"/>
              </a:gs>
              <a:gs pos="35000">
                <a:srgbClr val="FFFFFF"/>
              </a:gs>
              <a:gs pos="100000">
                <a:srgbClr val="5A9BD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51"/>
                                        </p:tgtEl>
                                        <p:attrNameLst>
                                          <p:attrName>style.visibility</p:attrName>
                                        </p:attrNameLst>
                                      </p:cBhvr>
                                      <p:to>
                                        <p:strVal val="visible"/>
                                      </p:to>
                                    </p:set>
                                    <p:animEffect filter="fade" transition="in">
                                      <p:cBhvr>
                                        <p:cTn dur="500"/>
                                        <p:tgtEl>
                                          <p:spTgt spid="1051"/>
                                        </p:tgtEl>
                                      </p:cBhvr>
                                    </p:animEffect>
                                  </p:childTnLst>
                                </p:cTn>
                              </p:par>
                              <p:par>
                                <p:cTn fill="hold" nodeType="with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500"/>
                                        <p:tgtEl>
                                          <p:spTgt spid="1052"/>
                                        </p:tgtEl>
                                      </p:cBhvr>
                                    </p:animEffect>
                                  </p:childTnLst>
                                </p:cTn>
                              </p:par>
                              <p:par>
                                <p:cTn fill="hold" nodeType="withEffect" presetClass="entr" presetID="10" presetSubtype="0">
                                  <p:stCondLst>
                                    <p:cond delay="0"/>
                                  </p:stCondLst>
                                  <p:childTnLst>
                                    <p:set>
                                      <p:cBhvr>
                                        <p:cTn dur="1" fill="hold">
                                          <p:stCondLst>
                                            <p:cond delay="0"/>
                                          </p:stCondLst>
                                        </p:cTn>
                                        <p:tgtEl>
                                          <p:spTgt spid="1055"/>
                                        </p:tgtEl>
                                        <p:attrNameLst>
                                          <p:attrName>style.visibility</p:attrName>
                                        </p:attrNameLst>
                                      </p:cBhvr>
                                      <p:to>
                                        <p:strVal val="visible"/>
                                      </p:to>
                                    </p:set>
                                    <p:animEffect filter="fade" transition="in">
                                      <p:cBhvr>
                                        <p:cTn dur="500"/>
                                        <p:tgtEl>
                                          <p:spTgt spid="10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gtEl>
                                        <p:attrNameLst>
                                          <p:attrName>style.visibility</p:attrName>
                                        </p:attrNameLst>
                                      </p:cBhvr>
                                      <p:to>
                                        <p:strVal val="visible"/>
                                      </p:to>
                                    </p:set>
                                    <p:animEffect filter="fade" transition="in">
                                      <p:cBhvr>
                                        <p:cTn dur="900"/>
                                        <p:tgtEl>
                                          <p:spTgt spid="10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900"/>
                                        <p:tgtEl>
                                          <p:spTgt spid="10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8"/>
                                        </p:tgtEl>
                                        <p:attrNameLst>
                                          <p:attrName>style.visibility</p:attrName>
                                        </p:attrNameLst>
                                      </p:cBhvr>
                                      <p:to>
                                        <p:strVal val="visible"/>
                                      </p:to>
                                    </p:set>
                                    <p:animEffect filter="fade" transition="in">
                                      <p:cBhvr>
                                        <p:cTn dur="900"/>
                                        <p:tgtEl>
                                          <p:spTgt spid="10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900"/>
                                        <p:tgtEl>
                                          <p:spTgt spid="10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4"/>
                                        </p:tgtEl>
                                        <p:attrNameLst>
                                          <p:attrName>style.visibility</p:attrName>
                                        </p:attrNameLst>
                                      </p:cBhvr>
                                      <p:to>
                                        <p:strVal val="visible"/>
                                      </p:to>
                                    </p:set>
                                    <p:animEffect filter="fade" transition="in">
                                      <p:cBhvr>
                                        <p:cTn dur="900"/>
                                        <p:tgtEl>
                                          <p:spTgt spid="10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7"/>
                                        </p:tgtEl>
                                        <p:attrNameLst>
                                          <p:attrName>style.visibility</p:attrName>
                                        </p:attrNameLst>
                                      </p:cBhvr>
                                      <p:to>
                                        <p:strVal val="visible"/>
                                      </p:to>
                                    </p:set>
                                    <p:animEffect filter="fade" transition="in">
                                      <p:cBhvr>
                                        <p:cTn dur="900"/>
                                        <p:tgtEl>
                                          <p:spTgt spid="10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8E2F3"/>
            </a:gs>
            <a:gs pos="100000">
              <a:srgbClr val="ACB8CA"/>
            </a:gs>
          </a:gsLst>
          <a:path path="circle">
            <a:fillToRect b="50%" l="50%" r="50%" t="50%"/>
          </a:path>
          <a:tileRect/>
        </a:gradFill>
      </p:bgPr>
    </p:bg>
    <p:spTree>
      <p:nvGrpSpPr>
        <p:cNvPr id="1074" name="Shape 1074"/>
        <p:cNvGrpSpPr/>
        <p:nvPr/>
      </p:nvGrpSpPr>
      <p:grpSpPr>
        <a:xfrm>
          <a:off x="0" y="0"/>
          <a:ext cx="0" cy="0"/>
          <a:chOff x="0" y="0"/>
          <a:chExt cx="0" cy="0"/>
        </a:xfrm>
      </p:grpSpPr>
      <p:grpSp>
        <p:nvGrpSpPr>
          <p:cNvPr id="1075" name="Google Shape;1075;p6"/>
          <p:cNvGrpSpPr/>
          <p:nvPr/>
        </p:nvGrpSpPr>
        <p:grpSpPr>
          <a:xfrm>
            <a:off x="-232456" y="1650999"/>
            <a:ext cx="2191762" cy="4425049"/>
            <a:chOff x="1458403" y="399581"/>
            <a:chExt cx="2191762" cy="5809498"/>
          </a:xfrm>
        </p:grpSpPr>
        <p:sp>
          <p:nvSpPr>
            <p:cNvPr id="1076" name="Google Shape;1076;p6"/>
            <p:cNvSpPr/>
            <p:nvPr/>
          </p:nvSpPr>
          <p:spPr>
            <a:xfrm>
              <a:off x="2442410" y="6145713"/>
              <a:ext cx="1207755" cy="45719"/>
            </a:xfrm>
            <a:prstGeom prst="ellipse">
              <a:avLst/>
            </a:prstGeom>
            <a:solidFill>
              <a:srgbClr val="3A3838">
                <a:alpha val="7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077" name="Google Shape;1077;p6"/>
            <p:cNvGrpSpPr/>
            <p:nvPr/>
          </p:nvGrpSpPr>
          <p:grpSpPr>
            <a:xfrm>
              <a:off x="1458403" y="399581"/>
              <a:ext cx="2154975" cy="5809498"/>
              <a:chOff x="1458403" y="408131"/>
              <a:chExt cx="2154975" cy="5809498"/>
            </a:xfrm>
          </p:grpSpPr>
          <p:pic>
            <p:nvPicPr>
              <p:cNvPr id="1078" name="Google Shape;1078;p6"/>
              <p:cNvPicPr preferRelativeResize="0"/>
              <p:nvPr/>
            </p:nvPicPr>
            <p:blipFill rotWithShape="1">
              <a:blip r:embed="rId3">
                <a:alphaModFix/>
              </a:blip>
              <a:srcRect b="0" l="0" r="0" t="0"/>
              <a:stretch/>
            </p:blipFill>
            <p:spPr>
              <a:xfrm>
                <a:off x="2108830" y="6168573"/>
                <a:ext cx="1504548" cy="49056"/>
              </a:xfrm>
              <a:prstGeom prst="rect">
                <a:avLst/>
              </a:prstGeom>
              <a:noFill/>
              <a:ln>
                <a:noFill/>
              </a:ln>
            </p:spPr>
          </p:pic>
          <p:sp>
            <p:nvSpPr>
              <p:cNvPr id="1079" name="Google Shape;1079;p6"/>
              <p:cNvSpPr/>
              <p:nvPr/>
            </p:nvSpPr>
            <p:spPr>
              <a:xfrm>
                <a:off x="2119087" y="408131"/>
                <a:ext cx="1435272" cy="5760442"/>
              </a:xfrm>
              <a:prstGeom prst="roundRect">
                <a:avLst>
                  <a:gd fmla="val 16667" name="adj"/>
                </a:avLst>
              </a:prstGeom>
              <a:gradFill>
                <a:gsLst>
                  <a:gs pos="0">
                    <a:srgbClr val="FDB912"/>
                  </a:gs>
                  <a:gs pos="74000">
                    <a:srgbClr val="F36735"/>
                  </a:gs>
                  <a:gs pos="83000">
                    <a:srgbClr val="F36735"/>
                  </a:gs>
                  <a:gs pos="100000">
                    <a:srgbClr val="F25923"/>
                  </a:gs>
                </a:gsLst>
                <a:lin ang="0" scaled="0"/>
              </a:gradFill>
              <a:ln>
                <a:noFill/>
              </a:ln>
              <a:effectLst>
                <a:reflection blurRad="0" dir="5400000" dist="12700" endA="300" endPos="9000" fadeDir="5400000" kx="0" rotWithShape="0" algn="bl" stA="52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80" name="Google Shape;1080;p6"/>
              <p:cNvSpPr/>
              <p:nvPr/>
            </p:nvSpPr>
            <p:spPr>
              <a:xfrm flipH="1" rot="9431307">
                <a:off x="1762356" y="602672"/>
                <a:ext cx="1128359" cy="1795611"/>
              </a:xfrm>
              <a:custGeom>
                <a:rect b="b" l="l" r="r" t="t"/>
                <a:pathLst>
                  <a:path extrusionOk="0" h="2926700" w="1313612">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lt1"/>
              </a:solidFill>
              <a:ln>
                <a:noFill/>
              </a:ln>
              <a:effectLst>
                <a:outerShdw blurRad="292100" sx="91000" rotWithShape="0" algn="tl" dir="2700000" dist="279400" sy="9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81" name="Google Shape;1081;p6"/>
              <p:cNvSpPr txBox="1"/>
              <p:nvPr/>
            </p:nvSpPr>
            <p:spPr>
              <a:xfrm>
                <a:off x="1930759" y="679695"/>
                <a:ext cx="812799" cy="10909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DB912"/>
                  </a:buClr>
                  <a:buSzPts val="4800"/>
                  <a:buFont typeface="Open Sans"/>
                  <a:buNone/>
                </a:pPr>
                <a:r>
                  <a:rPr b="1" i="0" lang="tr-TR" sz="4800" u="none" cap="none" strike="noStrike">
                    <a:solidFill>
                      <a:srgbClr val="FDB912"/>
                    </a:solidFill>
                    <a:latin typeface="Open Sans"/>
                    <a:ea typeface="Open Sans"/>
                    <a:cs typeface="Open Sans"/>
                    <a:sym typeface="Open Sans"/>
                  </a:rPr>
                  <a:t>1</a:t>
                </a:r>
                <a:endParaRPr b="1" i="0" sz="4800" u="none" cap="none" strike="noStrike">
                  <a:solidFill>
                    <a:srgbClr val="FDB912"/>
                  </a:solidFill>
                  <a:latin typeface="Open Sans"/>
                  <a:ea typeface="Open Sans"/>
                  <a:cs typeface="Open Sans"/>
                  <a:sym typeface="Open Sans"/>
                </a:endParaRPr>
              </a:p>
            </p:txBody>
          </p:sp>
        </p:grpSp>
      </p:grpSp>
      <p:grpSp>
        <p:nvGrpSpPr>
          <p:cNvPr id="1082" name="Google Shape;1082;p6"/>
          <p:cNvGrpSpPr/>
          <p:nvPr/>
        </p:nvGrpSpPr>
        <p:grpSpPr>
          <a:xfrm>
            <a:off x="1749252" y="1669804"/>
            <a:ext cx="2060184" cy="4375391"/>
            <a:chOff x="1494175" y="408131"/>
            <a:chExt cx="2060184" cy="5778079"/>
          </a:xfrm>
        </p:grpSpPr>
        <p:pic>
          <p:nvPicPr>
            <p:cNvPr id="1083" name="Google Shape;1083;p6"/>
            <p:cNvPicPr preferRelativeResize="0"/>
            <p:nvPr/>
          </p:nvPicPr>
          <p:blipFill rotWithShape="1">
            <a:blip r:embed="rId3">
              <a:alphaModFix/>
            </a:blip>
            <a:srcRect b="0" l="0" r="0" t="0"/>
            <a:stretch/>
          </p:blipFill>
          <p:spPr>
            <a:xfrm>
              <a:off x="2119087" y="6140491"/>
              <a:ext cx="1402202" cy="45719"/>
            </a:xfrm>
            <a:prstGeom prst="rect">
              <a:avLst/>
            </a:prstGeom>
            <a:noFill/>
            <a:ln>
              <a:noFill/>
            </a:ln>
          </p:spPr>
        </p:pic>
        <p:sp>
          <p:nvSpPr>
            <p:cNvPr id="1084" name="Google Shape;1084;p6"/>
            <p:cNvSpPr/>
            <p:nvPr/>
          </p:nvSpPr>
          <p:spPr>
            <a:xfrm>
              <a:off x="2119087" y="408131"/>
              <a:ext cx="1435272" cy="5760442"/>
            </a:xfrm>
            <a:prstGeom prst="roundRect">
              <a:avLst>
                <a:gd fmla="val 16667" name="adj"/>
              </a:avLst>
            </a:prstGeom>
            <a:gradFill>
              <a:gsLst>
                <a:gs pos="0">
                  <a:srgbClr val="EB67A8"/>
                </a:gs>
                <a:gs pos="74000">
                  <a:srgbClr val="BB2B95"/>
                </a:gs>
                <a:gs pos="83000">
                  <a:srgbClr val="B1288E"/>
                </a:gs>
                <a:gs pos="100000">
                  <a:srgbClr val="B1288E"/>
                </a:gs>
              </a:gsLst>
              <a:lin ang="0" scaled="0"/>
            </a:gradFill>
            <a:ln>
              <a:noFill/>
            </a:ln>
            <a:effectLst>
              <a:reflection blurRad="0" dir="5400000" dist="12700" endA="300" endPos="9000" fadeDir="5400000" kx="0" rotWithShape="0" algn="bl" stA="52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85" name="Google Shape;1085;p6"/>
            <p:cNvSpPr/>
            <p:nvPr/>
          </p:nvSpPr>
          <p:spPr>
            <a:xfrm flipH="1" rot="9306082">
              <a:off x="1795512" y="583416"/>
              <a:ext cx="1121021" cy="1678964"/>
            </a:xfrm>
            <a:custGeom>
              <a:rect b="b" l="l" r="r" t="t"/>
              <a:pathLst>
                <a:path extrusionOk="0" h="2926700" w="1313612">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lt1"/>
            </a:solidFill>
            <a:ln>
              <a:noFill/>
            </a:ln>
            <a:effectLst>
              <a:outerShdw blurRad="292100" sx="91000" rotWithShape="0" algn="tl" dir="2700000" dist="279400" sy="9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86" name="Google Shape;1086;p6"/>
            <p:cNvSpPr txBox="1"/>
            <p:nvPr/>
          </p:nvSpPr>
          <p:spPr>
            <a:xfrm>
              <a:off x="1929707" y="681292"/>
              <a:ext cx="812799" cy="10974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B67A8"/>
                </a:buClr>
                <a:buSzPts val="4800"/>
                <a:buFont typeface="Open Sans"/>
                <a:buNone/>
              </a:pPr>
              <a:r>
                <a:rPr b="1" i="0" lang="tr-TR" sz="4800" u="none" cap="none" strike="noStrike">
                  <a:solidFill>
                    <a:srgbClr val="EB67A8"/>
                  </a:solidFill>
                  <a:latin typeface="Open Sans"/>
                  <a:ea typeface="Open Sans"/>
                  <a:cs typeface="Open Sans"/>
                  <a:sym typeface="Open Sans"/>
                </a:rPr>
                <a:t>2</a:t>
              </a:r>
              <a:endParaRPr b="1" i="0" sz="4800" u="none" cap="none" strike="noStrike">
                <a:solidFill>
                  <a:srgbClr val="EB67A8"/>
                </a:solidFill>
                <a:latin typeface="Open Sans"/>
                <a:ea typeface="Open Sans"/>
                <a:cs typeface="Open Sans"/>
                <a:sym typeface="Open Sans"/>
              </a:endParaRPr>
            </a:p>
          </p:txBody>
        </p:sp>
      </p:grpSp>
      <p:grpSp>
        <p:nvGrpSpPr>
          <p:cNvPr id="1087" name="Google Shape;1087;p6"/>
          <p:cNvGrpSpPr/>
          <p:nvPr/>
        </p:nvGrpSpPr>
        <p:grpSpPr>
          <a:xfrm>
            <a:off x="3736246" y="1625536"/>
            <a:ext cx="2031465" cy="4461724"/>
            <a:chOff x="798360" y="1302578"/>
            <a:chExt cx="2031465" cy="4787417"/>
          </a:xfrm>
        </p:grpSpPr>
        <p:pic>
          <p:nvPicPr>
            <p:cNvPr id="1088" name="Google Shape;1088;p6"/>
            <p:cNvPicPr preferRelativeResize="0"/>
            <p:nvPr/>
          </p:nvPicPr>
          <p:blipFill rotWithShape="1">
            <a:blip r:embed="rId3">
              <a:alphaModFix/>
            </a:blip>
            <a:srcRect b="0" l="0" r="0" t="0"/>
            <a:stretch/>
          </p:blipFill>
          <p:spPr>
            <a:xfrm>
              <a:off x="1367970" y="6044276"/>
              <a:ext cx="1402202" cy="45719"/>
            </a:xfrm>
            <a:prstGeom prst="rect">
              <a:avLst/>
            </a:prstGeom>
            <a:noFill/>
            <a:ln>
              <a:noFill/>
            </a:ln>
          </p:spPr>
        </p:pic>
        <p:sp>
          <p:nvSpPr>
            <p:cNvPr id="1089" name="Google Shape;1089;p6"/>
            <p:cNvSpPr/>
            <p:nvPr/>
          </p:nvSpPr>
          <p:spPr>
            <a:xfrm>
              <a:off x="1394553" y="1329900"/>
              <a:ext cx="1435272" cy="4737236"/>
            </a:xfrm>
            <a:prstGeom prst="roundRect">
              <a:avLst>
                <a:gd fmla="val 16667" name="adj"/>
              </a:avLst>
            </a:prstGeom>
            <a:gradFill>
              <a:gsLst>
                <a:gs pos="0">
                  <a:srgbClr val="7B64AB"/>
                </a:gs>
                <a:gs pos="74000">
                  <a:srgbClr val="56489A"/>
                </a:gs>
                <a:gs pos="83000">
                  <a:srgbClr val="544797"/>
                </a:gs>
                <a:gs pos="100000">
                  <a:srgbClr val="534695"/>
                </a:gs>
              </a:gsLst>
              <a:lin ang="0" scaled="0"/>
            </a:gradFill>
            <a:ln>
              <a:noFill/>
            </a:ln>
            <a:effectLst>
              <a:reflection blurRad="0" dir="5400000" dist="12700" endA="300" endPos="9000" fadeDir="5400000" kx="0" rotWithShape="0" algn="bl" stA="52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90" name="Google Shape;1090;p6"/>
            <p:cNvSpPr/>
            <p:nvPr/>
          </p:nvSpPr>
          <p:spPr>
            <a:xfrm flipH="1" rot="9128478">
              <a:off x="1015804" y="1506666"/>
              <a:ext cx="1176693" cy="1222497"/>
            </a:xfrm>
            <a:custGeom>
              <a:rect b="b" l="l" r="r" t="t"/>
              <a:pathLst>
                <a:path extrusionOk="0" h="2926700" w="1313612">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lt1"/>
            </a:solidFill>
            <a:ln>
              <a:noFill/>
            </a:ln>
            <a:effectLst>
              <a:outerShdw blurRad="292100" sx="91000" rotWithShape="0" algn="tl" dir="2700000" dist="279400" sy="9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91" name="Google Shape;1091;p6"/>
            <p:cNvSpPr txBox="1"/>
            <p:nvPr/>
          </p:nvSpPr>
          <p:spPr>
            <a:xfrm>
              <a:off x="1257129" y="1397059"/>
              <a:ext cx="812799" cy="8256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B64AB"/>
                </a:buClr>
                <a:buSzPts val="4400"/>
                <a:buFont typeface="Open Sans"/>
                <a:buNone/>
              </a:pPr>
              <a:r>
                <a:rPr b="1" i="0" lang="tr-TR" sz="4400" u="none" cap="none" strike="noStrike">
                  <a:solidFill>
                    <a:srgbClr val="7B64AB"/>
                  </a:solidFill>
                  <a:latin typeface="Open Sans"/>
                  <a:ea typeface="Open Sans"/>
                  <a:cs typeface="Open Sans"/>
                  <a:sym typeface="Open Sans"/>
                </a:rPr>
                <a:t>3</a:t>
              </a:r>
              <a:endParaRPr b="1" i="0" sz="4400" u="none" cap="none" strike="noStrike">
                <a:solidFill>
                  <a:srgbClr val="7B64AB"/>
                </a:solidFill>
                <a:latin typeface="Open Sans"/>
                <a:ea typeface="Open Sans"/>
                <a:cs typeface="Open Sans"/>
                <a:sym typeface="Open Sans"/>
              </a:endParaRPr>
            </a:p>
          </p:txBody>
        </p:sp>
      </p:grpSp>
      <p:grpSp>
        <p:nvGrpSpPr>
          <p:cNvPr id="1092" name="Google Shape;1092;p6"/>
          <p:cNvGrpSpPr/>
          <p:nvPr/>
        </p:nvGrpSpPr>
        <p:grpSpPr>
          <a:xfrm>
            <a:off x="5843502" y="1711491"/>
            <a:ext cx="2068315" cy="4345874"/>
            <a:chOff x="178030" y="548197"/>
            <a:chExt cx="2068315" cy="5664883"/>
          </a:xfrm>
        </p:grpSpPr>
        <p:pic>
          <p:nvPicPr>
            <p:cNvPr id="1093" name="Google Shape;1093;p6"/>
            <p:cNvPicPr preferRelativeResize="0"/>
            <p:nvPr/>
          </p:nvPicPr>
          <p:blipFill rotWithShape="1">
            <a:blip r:embed="rId3">
              <a:alphaModFix/>
            </a:blip>
            <a:srcRect b="0" l="0" r="0" t="0"/>
            <a:stretch/>
          </p:blipFill>
          <p:spPr>
            <a:xfrm>
              <a:off x="844143" y="6167361"/>
              <a:ext cx="1402202" cy="45719"/>
            </a:xfrm>
            <a:prstGeom prst="rect">
              <a:avLst/>
            </a:prstGeom>
            <a:noFill/>
            <a:ln>
              <a:noFill/>
            </a:ln>
          </p:spPr>
        </p:pic>
        <p:sp>
          <p:nvSpPr>
            <p:cNvPr id="1094" name="Google Shape;1094;p6"/>
            <p:cNvSpPr/>
            <p:nvPr/>
          </p:nvSpPr>
          <p:spPr>
            <a:xfrm>
              <a:off x="791331" y="548197"/>
              <a:ext cx="1428423" cy="5620376"/>
            </a:xfrm>
            <a:prstGeom prst="roundRect">
              <a:avLst>
                <a:gd fmla="val 16667" name="adj"/>
              </a:avLst>
            </a:prstGeom>
            <a:gradFill>
              <a:gsLst>
                <a:gs pos="0">
                  <a:srgbClr val="02B2E9"/>
                </a:gs>
                <a:gs pos="74000">
                  <a:srgbClr val="00B8B4"/>
                </a:gs>
                <a:gs pos="83000">
                  <a:srgbClr val="00B4B0"/>
                </a:gs>
                <a:gs pos="100000">
                  <a:srgbClr val="00AAAA"/>
                </a:gs>
              </a:gsLst>
              <a:lin ang="0" scaled="0"/>
            </a:gradFill>
            <a:ln>
              <a:noFill/>
            </a:ln>
            <a:effectLst>
              <a:reflection blurRad="0" dir="5400000" dist="12700" endA="300" endPos="9000" fadeDir="5400000" kx="0" rotWithShape="0" algn="bl" stA="52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95" name="Google Shape;1095;p6"/>
            <p:cNvSpPr/>
            <p:nvPr/>
          </p:nvSpPr>
          <p:spPr>
            <a:xfrm flipH="1" rot="8993305">
              <a:off x="431711" y="791910"/>
              <a:ext cx="1214082" cy="1337896"/>
            </a:xfrm>
            <a:custGeom>
              <a:rect b="b" l="l" r="r" t="t"/>
              <a:pathLst>
                <a:path extrusionOk="0" h="2926700" w="1313612">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lt1"/>
            </a:solidFill>
            <a:ln>
              <a:noFill/>
            </a:ln>
            <a:effectLst>
              <a:outerShdw blurRad="292100" sx="91000" rotWithShape="0" algn="tl" dir="2700000" dist="279400" sy="9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96" name="Google Shape;1096;p6"/>
            <p:cNvSpPr txBox="1"/>
            <p:nvPr/>
          </p:nvSpPr>
          <p:spPr>
            <a:xfrm>
              <a:off x="622956" y="655477"/>
              <a:ext cx="812799" cy="10832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2B2E9"/>
                </a:buClr>
                <a:buSzPts val="4800"/>
                <a:buFont typeface="Open Sans"/>
                <a:buNone/>
              </a:pPr>
              <a:r>
                <a:rPr b="1" i="0" lang="tr-TR" sz="4800" u="none" cap="none" strike="noStrike">
                  <a:solidFill>
                    <a:srgbClr val="02B2E9"/>
                  </a:solidFill>
                  <a:latin typeface="Open Sans"/>
                  <a:ea typeface="Open Sans"/>
                  <a:cs typeface="Open Sans"/>
                  <a:sym typeface="Open Sans"/>
                </a:rPr>
                <a:t>4</a:t>
              </a:r>
              <a:endParaRPr b="1" i="0" sz="4800" u="none" cap="none" strike="noStrike">
                <a:solidFill>
                  <a:srgbClr val="02B2E9"/>
                </a:solidFill>
                <a:latin typeface="Open Sans"/>
                <a:ea typeface="Open Sans"/>
                <a:cs typeface="Open Sans"/>
                <a:sym typeface="Open Sans"/>
              </a:endParaRPr>
            </a:p>
          </p:txBody>
        </p:sp>
      </p:grpSp>
      <p:grpSp>
        <p:nvGrpSpPr>
          <p:cNvPr id="1097" name="Google Shape;1097;p6"/>
          <p:cNvGrpSpPr/>
          <p:nvPr/>
        </p:nvGrpSpPr>
        <p:grpSpPr>
          <a:xfrm>
            <a:off x="7948762" y="1687989"/>
            <a:ext cx="1985883" cy="4425963"/>
            <a:chOff x="260462" y="1464035"/>
            <a:chExt cx="1985883" cy="4749045"/>
          </a:xfrm>
        </p:grpSpPr>
        <p:pic>
          <p:nvPicPr>
            <p:cNvPr id="1098" name="Google Shape;1098;p6"/>
            <p:cNvPicPr preferRelativeResize="0"/>
            <p:nvPr/>
          </p:nvPicPr>
          <p:blipFill rotWithShape="1">
            <a:blip r:embed="rId3">
              <a:alphaModFix/>
            </a:blip>
            <a:srcRect b="0" l="0" r="0" t="0"/>
            <a:stretch/>
          </p:blipFill>
          <p:spPr>
            <a:xfrm>
              <a:off x="844143" y="6167361"/>
              <a:ext cx="1402202" cy="45719"/>
            </a:xfrm>
            <a:prstGeom prst="rect">
              <a:avLst/>
            </a:prstGeom>
            <a:noFill/>
            <a:ln>
              <a:noFill/>
            </a:ln>
          </p:spPr>
        </p:pic>
        <p:sp>
          <p:nvSpPr>
            <p:cNvPr id="1099" name="Google Shape;1099;p6"/>
            <p:cNvSpPr/>
            <p:nvPr/>
          </p:nvSpPr>
          <p:spPr>
            <a:xfrm>
              <a:off x="791331" y="1492890"/>
              <a:ext cx="1428423" cy="4675682"/>
            </a:xfrm>
            <a:prstGeom prst="roundRect">
              <a:avLst>
                <a:gd fmla="val 16667" name="adj"/>
              </a:avLst>
            </a:prstGeom>
            <a:gradFill>
              <a:gsLst>
                <a:gs pos="0">
                  <a:srgbClr val="FFFFFF"/>
                </a:gs>
                <a:gs pos="100000">
                  <a:srgbClr val="2F5496"/>
                </a:gs>
              </a:gsLst>
              <a:path path="circle">
                <a:fillToRect b="50%" l="50%" r="50%" t="50%"/>
              </a:path>
              <a:tileRect/>
            </a:gradFill>
            <a:ln>
              <a:noFill/>
            </a:ln>
            <a:effectLst>
              <a:reflection blurRad="0" dir="5400000" dist="12700" endA="300" endPos="9000" fadeDir="5400000" kx="0" rotWithShape="0" algn="bl" stA="52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00" name="Google Shape;1100;p6"/>
            <p:cNvSpPr/>
            <p:nvPr/>
          </p:nvSpPr>
          <p:spPr>
            <a:xfrm flipH="1" rot="9130307">
              <a:off x="467286" y="1663713"/>
              <a:ext cx="1145285" cy="1169822"/>
            </a:xfrm>
            <a:custGeom>
              <a:rect b="b" l="l" r="r" t="t"/>
              <a:pathLst>
                <a:path extrusionOk="0" h="2926700" w="1313612">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lt1"/>
            </a:solidFill>
            <a:ln>
              <a:noFill/>
            </a:ln>
            <a:effectLst>
              <a:outerShdw blurRad="292100" sx="91000" rotWithShape="0" algn="tl" dir="2700000" dist="279400" sy="9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01" name="Google Shape;1101;p6"/>
            <p:cNvSpPr txBox="1"/>
            <p:nvPr/>
          </p:nvSpPr>
          <p:spPr>
            <a:xfrm>
              <a:off x="631299" y="1565890"/>
              <a:ext cx="812799" cy="8256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2B2E9"/>
                </a:buClr>
                <a:buSzPts val="4400"/>
                <a:buFont typeface="Open Sans"/>
                <a:buNone/>
              </a:pPr>
              <a:r>
                <a:rPr b="1" i="0" lang="tr-TR" sz="4400" u="none" cap="none" strike="noStrike">
                  <a:solidFill>
                    <a:srgbClr val="02B2E9"/>
                  </a:solidFill>
                  <a:latin typeface="Open Sans"/>
                  <a:ea typeface="Open Sans"/>
                  <a:cs typeface="Open Sans"/>
                  <a:sym typeface="Open Sans"/>
                </a:rPr>
                <a:t>5</a:t>
              </a:r>
              <a:endParaRPr b="1" i="0" sz="4400" u="none" cap="none" strike="noStrike">
                <a:solidFill>
                  <a:srgbClr val="02B2E9"/>
                </a:solidFill>
                <a:latin typeface="Open Sans"/>
                <a:ea typeface="Open Sans"/>
                <a:cs typeface="Open Sans"/>
                <a:sym typeface="Open Sans"/>
              </a:endParaRPr>
            </a:p>
          </p:txBody>
        </p:sp>
      </p:grpSp>
      <p:grpSp>
        <p:nvGrpSpPr>
          <p:cNvPr id="1102" name="Google Shape;1102;p6"/>
          <p:cNvGrpSpPr/>
          <p:nvPr/>
        </p:nvGrpSpPr>
        <p:grpSpPr>
          <a:xfrm>
            <a:off x="9962463" y="1699321"/>
            <a:ext cx="2143707" cy="4387939"/>
            <a:chOff x="314474" y="1504835"/>
            <a:chExt cx="1931871" cy="4708245"/>
          </a:xfrm>
        </p:grpSpPr>
        <p:pic>
          <p:nvPicPr>
            <p:cNvPr id="1103" name="Google Shape;1103;p6"/>
            <p:cNvPicPr preferRelativeResize="0"/>
            <p:nvPr/>
          </p:nvPicPr>
          <p:blipFill rotWithShape="1">
            <a:blip r:embed="rId3">
              <a:alphaModFix/>
            </a:blip>
            <a:srcRect b="0" l="0" r="0" t="0"/>
            <a:stretch/>
          </p:blipFill>
          <p:spPr>
            <a:xfrm>
              <a:off x="844143" y="6167361"/>
              <a:ext cx="1402202" cy="45719"/>
            </a:xfrm>
            <a:prstGeom prst="rect">
              <a:avLst/>
            </a:prstGeom>
            <a:noFill/>
            <a:ln>
              <a:noFill/>
            </a:ln>
          </p:spPr>
        </p:pic>
        <p:sp>
          <p:nvSpPr>
            <p:cNvPr id="1104" name="Google Shape;1104;p6"/>
            <p:cNvSpPr/>
            <p:nvPr/>
          </p:nvSpPr>
          <p:spPr>
            <a:xfrm>
              <a:off x="791331" y="1504835"/>
              <a:ext cx="1428423" cy="4663738"/>
            </a:xfrm>
            <a:prstGeom prst="roundRect">
              <a:avLst>
                <a:gd fmla="val 16667" name="adj"/>
              </a:avLst>
            </a:prstGeom>
            <a:gradFill>
              <a:gsLst>
                <a:gs pos="0">
                  <a:srgbClr val="BB9B91"/>
                </a:gs>
                <a:gs pos="40000">
                  <a:srgbClr val="BB9B91"/>
                </a:gs>
                <a:gs pos="100000">
                  <a:srgbClr val="C55A11"/>
                </a:gs>
              </a:gsLst>
              <a:path path="circle">
                <a:fillToRect b="50%" l="50%" r="50%" t="50%"/>
              </a:path>
              <a:tileRect/>
            </a:gradFill>
            <a:ln>
              <a:noFill/>
            </a:ln>
            <a:effectLst>
              <a:reflection blurRad="0" dir="5400000" dist="12700" endA="300" endPos="9000" fadeDir="5400000" kx="0" rotWithShape="0" algn="bl" stA="52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05" name="Google Shape;1105;p6"/>
            <p:cNvSpPr/>
            <p:nvPr/>
          </p:nvSpPr>
          <p:spPr>
            <a:xfrm flipH="1" rot="9334618">
              <a:off x="514660" y="1753392"/>
              <a:ext cx="860885" cy="1154631"/>
            </a:xfrm>
            <a:custGeom>
              <a:rect b="b" l="l" r="r" t="t"/>
              <a:pathLst>
                <a:path extrusionOk="0" h="2926700" w="1313612">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lt1"/>
            </a:solidFill>
            <a:ln>
              <a:noFill/>
            </a:ln>
            <a:effectLst>
              <a:outerShdw blurRad="292100" sx="91000" rotWithShape="0" algn="tl" dir="2700000" dist="279400" sy="9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06" name="Google Shape;1106;p6"/>
            <p:cNvSpPr txBox="1"/>
            <p:nvPr/>
          </p:nvSpPr>
          <p:spPr>
            <a:xfrm>
              <a:off x="526633" y="1726268"/>
              <a:ext cx="812799" cy="8256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2B2E9"/>
                </a:buClr>
                <a:buSzPts val="4400"/>
                <a:buFont typeface="Open Sans"/>
                <a:buNone/>
              </a:pPr>
              <a:r>
                <a:rPr b="1" i="0" lang="tr-TR" sz="4400" u="none" cap="none" strike="noStrike">
                  <a:solidFill>
                    <a:srgbClr val="02B2E9"/>
                  </a:solidFill>
                  <a:latin typeface="Open Sans"/>
                  <a:ea typeface="Open Sans"/>
                  <a:cs typeface="Open Sans"/>
                  <a:sym typeface="Open Sans"/>
                </a:rPr>
                <a:t>6</a:t>
              </a:r>
              <a:endParaRPr b="1" i="0" sz="4400" u="none" cap="none" strike="noStrike">
                <a:solidFill>
                  <a:srgbClr val="02B2E9"/>
                </a:solidFill>
                <a:latin typeface="Open Sans"/>
                <a:ea typeface="Open Sans"/>
                <a:cs typeface="Open Sans"/>
                <a:sym typeface="Open Sans"/>
              </a:endParaRPr>
            </a:p>
          </p:txBody>
        </p:sp>
      </p:grpSp>
      <p:sp>
        <p:nvSpPr>
          <p:cNvPr id="1107" name="Google Shape;1107;p6"/>
          <p:cNvSpPr/>
          <p:nvPr/>
        </p:nvSpPr>
        <p:spPr>
          <a:xfrm rot="-5400000">
            <a:off x="-754739" y="2942741"/>
            <a:ext cx="402672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tr-TR" sz="4800" u="none" strike="noStrike">
                <a:solidFill>
                  <a:schemeClr val="lt1"/>
                </a:solidFill>
                <a:latin typeface="Calibri"/>
                <a:ea typeface="Calibri"/>
                <a:cs typeface="Calibri"/>
                <a:sym typeface="Calibri"/>
              </a:rPr>
              <a:t>Allah'a</a:t>
            </a:r>
            <a:r>
              <a:rPr b="1" i="0" lang="tr-TR" sz="4800" u="none" strike="noStrike">
                <a:solidFill>
                  <a:schemeClr val="lt1"/>
                </a:solidFill>
                <a:latin typeface="Calibri"/>
                <a:ea typeface="Calibri"/>
                <a:cs typeface="Calibri"/>
                <a:sym typeface="Calibri"/>
              </a:rPr>
              <a:t> </a:t>
            </a:r>
            <a:r>
              <a:rPr b="1" i="0" lang="tr-TR" sz="4800" u="none" strike="noStrike">
                <a:solidFill>
                  <a:schemeClr val="lt1"/>
                </a:solidFill>
                <a:latin typeface="Calibri"/>
                <a:ea typeface="Calibri"/>
                <a:cs typeface="Calibri"/>
                <a:sym typeface="Calibri"/>
              </a:rPr>
              <a:t>İman</a:t>
            </a:r>
            <a:endParaRPr sz="6600">
              <a:solidFill>
                <a:schemeClr val="lt1"/>
              </a:solidFill>
              <a:latin typeface="Calibri"/>
              <a:ea typeface="Calibri"/>
              <a:cs typeface="Calibri"/>
              <a:sym typeface="Calibri"/>
            </a:endParaRPr>
          </a:p>
        </p:txBody>
      </p:sp>
      <p:sp>
        <p:nvSpPr>
          <p:cNvPr id="1108" name="Google Shape;1108;p6"/>
          <p:cNvSpPr/>
          <p:nvPr/>
        </p:nvSpPr>
        <p:spPr>
          <a:xfrm rot="-5400000">
            <a:off x="1279826" y="3532020"/>
            <a:ext cx="394707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3600">
                <a:solidFill>
                  <a:schemeClr val="lt1"/>
                </a:solidFill>
                <a:latin typeface="Calibri"/>
                <a:ea typeface="Calibri"/>
                <a:cs typeface="Calibri"/>
                <a:sym typeface="Calibri"/>
              </a:rPr>
              <a:t>Peygamberler</a:t>
            </a:r>
            <a:r>
              <a:rPr b="1" i="0" lang="tr-TR" sz="3600" u="none" strike="noStrike">
                <a:solidFill>
                  <a:schemeClr val="lt1"/>
                </a:solidFill>
                <a:latin typeface="Calibri"/>
                <a:ea typeface="Calibri"/>
                <a:cs typeface="Calibri"/>
                <a:sym typeface="Calibri"/>
              </a:rPr>
              <a:t> </a:t>
            </a:r>
            <a:r>
              <a:rPr b="1" i="0" lang="tr-TR" sz="3600" u="none" strike="noStrike">
                <a:solidFill>
                  <a:schemeClr val="lt1"/>
                </a:solidFill>
                <a:latin typeface="Calibri"/>
                <a:ea typeface="Calibri"/>
                <a:cs typeface="Calibri"/>
                <a:sym typeface="Calibri"/>
              </a:rPr>
              <a:t>İman</a:t>
            </a:r>
            <a:endParaRPr sz="3600">
              <a:solidFill>
                <a:schemeClr val="lt1"/>
              </a:solidFill>
              <a:latin typeface="Calibri"/>
              <a:ea typeface="Calibri"/>
              <a:cs typeface="Calibri"/>
              <a:sym typeface="Calibri"/>
            </a:endParaRPr>
          </a:p>
        </p:txBody>
      </p:sp>
      <p:sp>
        <p:nvSpPr>
          <p:cNvPr id="1109" name="Google Shape;1109;p6"/>
          <p:cNvSpPr/>
          <p:nvPr/>
        </p:nvSpPr>
        <p:spPr>
          <a:xfrm rot="-5400000">
            <a:off x="3541221" y="3604401"/>
            <a:ext cx="337711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tr-TR" sz="4000" u="none" strike="noStrike">
                <a:solidFill>
                  <a:schemeClr val="lt1"/>
                </a:solidFill>
                <a:latin typeface="Calibri"/>
                <a:ea typeface="Calibri"/>
                <a:cs typeface="Calibri"/>
                <a:sym typeface="Calibri"/>
              </a:rPr>
              <a:t>Kitaplara</a:t>
            </a:r>
            <a:r>
              <a:rPr b="1" i="0" lang="tr-TR" sz="4000" u="none" strike="noStrike">
                <a:solidFill>
                  <a:schemeClr val="lt1"/>
                </a:solidFill>
                <a:latin typeface="Calibri"/>
                <a:ea typeface="Calibri"/>
                <a:cs typeface="Calibri"/>
                <a:sym typeface="Calibri"/>
              </a:rPr>
              <a:t> </a:t>
            </a:r>
            <a:r>
              <a:rPr b="1" i="0" lang="tr-TR" sz="4000" u="none" strike="noStrike">
                <a:solidFill>
                  <a:schemeClr val="lt1"/>
                </a:solidFill>
                <a:latin typeface="Calibri"/>
                <a:ea typeface="Calibri"/>
                <a:cs typeface="Calibri"/>
                <a:sym typeface="Calibri"/>
              </a:rPr>
              <a:t>İman</a:t>
            </a:r>
            <a:endParaRPr sz="4000">
              <a:solidFill>
                <a:schemeClr val="lt1"/>
              </a:solidFill>
              <a:latin typeface="Calibri"/>
              <a:ea typeface="Calibri"/>
              <a:cs typeface="Calibri"/>
              <a:sym typeface="Calibri"/>
            </a:endParaRPr>
          </a:p>
        </p:txBody>
      </p:sp>
      <p:sp>
        <p:nvSpPr>
          <p:cNvPr id="1110" name="Google Shape;1110;p6"/>
          <p:cNvSpPr/>
          <p:nvPr/>
        </p:nvSpPr>
        <p:spPr>
          <a:xfrm rot="-5400000">
            <a:off x="5348099" y="3416110"/>
            <a:ext cx="3933411"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tr-TR" sz="4400" u="none" strike="noStrike">
                <a:solidFill>
                  <a:schemeClr val="lt1"/>
                </a:solidFill>
                <a:latin typeface="Calibri"/>
                <a:ea typeface="Calibri"/>
                <a:cs typeface="Calibri"/>
                <a:sym typeface="Calibri"/>
              </a:rPr>
              <a:t>Meleklere</a:t>
            </a:r>
            <a:r>
              <a:rPr b="1" i="0" lang="tr-TR" sz="4400" u="none" strike="noStrike">
                <a:solidFill>
                  <a:schemeClr val="lt1"/>
                </a:solidFill>
                <a:latin typeface="Calibri"/>
                <a:ea typeface="Calibri"/>
                <a:cs typeface="Calibri"/>
                <a:sym typeface="Calibri"/>
              </a:rPr>
              <a:t> </a:t>
            </a:r>
            <a:r>
              <a:rPr b="1" i="0" lang="tr-TR" sz="4400" u="none" strike="noStrike">
                <a:solidFill>
                  <a:schemeClr val="lt1"/>
                </a:solidFill>
                <a:latin typeface="Calibri"/>
                <a:ea typeface="Calibri"/>
                <a:cs typeface="Calibri"/>
                <a:sym typeface="Calibri"/>
              </a:rPr>
              <a:t>İman</a:t>
            </a:r>
            <a:endParaRPr sz="4400">
              <a:solidFill>
                <a:schemeClr val="lt1"/>
              </a:solidFill>
              <a:latin typeface="Calibri"/>
              <a:ea typeface="Calibri"/>
              <a:cs typeface="Calibri"/>
              <a:sym typeface="Calibri"/>
            </a:endParaRPr>
          </a:p>
        </p:txBody>
      </p:sp>
      <p:sp>
        <p:nvSpPr>
          <p:cNvPr id="1111" name="Google Shape;1111;p6"/>
          <p:cNvSpPr/>
          <p:nvPr/>
        </p:nvSpPr>
        <p:spPr>
          <a:xfrm rot="-5400000">
            <a:off x="7651770" y="3529697"/>
            <a:ext cx="3289261"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tr-TR" sz="4400" u="none" strike="noStrike">
                <a:solidFill>
                  <a:schemeClr val="lt1"/>
                </a:solidFill>
                <a:latin typeface="Calibri"/>
                <a:ea typeface="Calibri"/>
                <a:cs typeface="Calibri"/>
                <a:sym typeface="Calibri"/>
              </a:rPr>
              <a:t>Ahirete</a:t>
            </a:r>
            <a:r>
              <a:rPr b="1" i="0" lang="tr-TR" sz="4400" u="none" strike="noStrike">
                <a:solidFill>
                  <a:schemeClr val="lt1"/>
                </a:solidFill>
                <a:latin typeface="Calibri"/>
                <a:ea typeface="Calibri"/>
                <a:cs typeface="Calibri"/>
                <a:sym typeface="Calibri"/>
              </a:rPr>
              <a:t> </a:t>
            </a:r>
            <a:r>
              <a:rPr b="1" i="0" lang="tr-TR" sz="4400" u="none" strike="noStrike">
                <a:solidFill>
                  <a:schemeClr val="lt1"/>
                </a:solidFill>
                <a:latin typeface="Calibri"/>
                <a:ea typeface="Calibri"/>
                <a:cs typeface="Calibri"/>
                <a:sym typeface="Calibri"/>
              </a:rPr>
              <a:t>İman</a:t>
            </a:r>
            <a:endParaRPr sz="4400">
              <a:solidFill>
                <a:schemeClr val="lt1"/>
              </a:solidFill>
              <a:latin typeface="Calibri"/>
              <a:ea typeface="Calibri"/>
              <a:cs typeface="Calibri"/>
              <a:sym typeface="Calibri"/>
            </a:endParaRPr>
          </a:p>
        </p:txBody>
      </p:sp>
      <p:sp>
        <p:nvSpPr>
          <p:cNvPr id="1112" name="Google Shape;1112;p6"/>
          <p:cNvSpPr/>
          <p:nvPr/>
        </p:nvSpPr>
        <p:spPr>
          <a:xfrm rot="-5400000">
            <a:off x="9442353" y="3322801"/>
            <a:ext cx="4121293"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tr-TR" sz="4400" u="none" strike="noStrike">
                <a:solidFill>
                  <a:schemeClr val="lt1"/>
                </a:solidFill>
                <a:latin typeface="Calibri"/>
                <a:ea typeface="Calibri"/>
                <a:cs typeface="Calibri"/>
                <a:sym typeface="Calibri"/>
              </a:rPr>
              <a:t>Kader ve</a:t>
            </a:r>
            <a:r>
              <a:rPr b="1" i="0" lang="tr-TR" sz="4400" u="none" strike="noStrike">
                <a:solidFill>
                  <a:schemeClr val="lt1"/>
                </a:solidFill>
                <a:latin typeface="Calibri"/>
                <a:ea typeface="Calibri"/>
                <a:cs typeface="Calibri"/>
                <a:sym typeface="Calibri"/>
              </a:rPr>
              <a:t> Kazaya </a:t>
            </a:r>
            <a:r>
              <a:rPr b="1" i="0" lang="tr-TR" sz="4400" u="none" strike="noStrike">
                <a:solidFill>
                  <a:schemeClr val="lt1"/>
                </a:solidFill>
                <a:latin typeface="Calibri"/>
                <a:ea typeface="Calibri"/>
                <a:cs typeface="Calibri"/>
                <a:sym typeface="Calibri"/>
              </a:rPr>
              <a:t>İman</a:t>
            </a:r>
            <a:endParaRPr sz="4400">
              <a:solidFill>
                <a:schemeClr val="lt1"/>
              </a:solidFill>
              <a:latin typeface="Calibri"/>
              <a:ea typeface="Calibri"/>
              <a:cs typeface="Calibri"/>
              <a:sym typeface="Calibri"/>
            </a:endParaRPr>
          </a:p>
        </p:txBody>
      </p:sp>
      <p:grpSp>
        <p:nvGrpSpPr>
          <p:cNvPr id="1113" name="Google Shape;1113;p6"/>
          <p:cNvGrpSpPr/>
          <p:nvPr/>
        </p:nvGrpSpPr>
        <p:grpSpPr>
          <a:xfrm flipH="1">
            <a:off x="1735266" y="236963"/>
            <a:ext cx="9021936" cy="1347392"/>
            <a:chOff x="-6091616" y="1336434"/>
            <a:chExt cx="15172309" cy="2265927"/>
          </a:xfrm>
        </p:grpSpPr>
        <p:sp>
          <p:nvSpPr>
            <p:cNvPr id="1114" name="Google Shape;1114;p6"/>
            <p:cNvSpPr/>
            <p:nvPr/>
          </p:nvSpPr>
          <p:spPr>
            <a:xfrm rot="399376">
              <a:off x="1617554" y="1817402"/>
              <a:ext cx="6236186" cy="1428347"/>
            </a:xfrm>
            <a:prstGeom prst="rect">
              <a:avLst/>
            </a:prstGeom>
            <a:gradFill>
              <a:gsLst>
                <a:gs pos="0">
                  <a:srgbClr val="000000">
                    <a:alpha val="77647"/>
                  </a:srgbClr>
                </a:gs>
                <a:gs pos="20000">
                  <a:srgbClr val="000000">
                    <a:alpha val="77647"/>
                  </a:srgbClr>
                </a:gs>
                <a:gs pos="100000">
                  <a:srgbClr val="D4D9DD">
                    <a:alpha val="0"/>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15" name="Google Shape;1115;p6"/>
            <p:cNvSpPr/>
            <p:nvPr/>
          </p:nvSpPr>
          <p:spPr>
            <a:xfrm rot="5400000">
              <a:off x="146946" y="-4902128"/>
              <a:ext cx="1427870" cy="13904994"/>
            </a:xfrm>
            <a:custGeom>
              <a:rect b="b" l="l" r="r" t="t"/>
              <a:pathLst>
                <a:path extrusionOk="0" h="6511671" w="1427871">
                  <a:moveTo>
                    <a:pt x="0" y="5797736"/>
                  </a:moveTo>
                  <a:lnTo>
                    <a:pt x="0" y="45222"/>
                  </a:lnTo>
                  <a:cubicBezTo>
                    <a:pt x="49449" y="-2549"/>
                    <a:pt x="95487" y="-26429"/>
                    <a:pt x="168820" y="45222"/>
                  </a:cubicBezTo>
                  <a:lnTo>
                    <a:pt x="168820" y="952589"/>
                  </a:lnTo>
                  <a:cubicBezTo>
                    <a:pt x="168820" y="1003089"/>
                    <a:pt x="209759" y="1044028"/>
                    <a:pt x="260259" y="1044028"/>
                  </a:cubicBezTo>
                  <a:lnTo>
                    <a:pt x="260258" y="1044029"/>
                  </a:lnTo>
                  <a:cubicBezTo>
                    <a:pt x="310758" y="1044029"/>
                    <a:pt x="351697" y="1003090"/>
                    <a:pt x="351697" y="952590"/>
                  </a:cubicBezTo>
                  <a:lnTo>
                    <a:pt x="351697" y="45222"/>
                  </a:lnTo>
                  <a:cubicBezTo>
                    <a:pt x="404241" y="-16193"/>
                    <a:pt x="449960" y="11103"/>
                    <a:pt x="488856" y="45222"/>
                  </a:cubicBezTo>
                  <a:lnTo>
                    <a:pt x="488856" y="673580"/>
                  </a:lnTo>
                  <a:cubicBezTo>
                    <a:pt x="488856" y="724080"/>
                    <a:pt x="529795" y="765019"/>
                    <a:pt x="580295" y="765019"/>
                  </a:cubicBezTo>
                  <a:lnTo>
                    <a:pt x="580294" y="765020"/>
                  </a:lnTo>
                  <a:cubicBezTo>
                    <a:pt x="630794" y="765020"/>
                    <a:pt x="671733" y="724081"/>
                    <a:pt x="671733" y="673581"/>
                  </a:cubicBezTo>
                  <a:lnTo>
                    <a:pt x="671733" y="45222"/>
                  </a:lnTo>
                  <a:cubicBezTo>
                    <a:pt x="705879" y="-2545"/>
                    <a:pt x="801441" y="7690"/>
                    <a:pt x="845824" y="45222"/>
                  </a:cubicBezTo>
                  <a:lnTo>
                    <a:pt x="845824" y="886939"/>
                  </a:lnTo>
                  <a:cubicBezTo>
                    <a:pt x="845824" y="937439"/>
                    <a:pt x="886763" y="978378"/>
                    <a:pt x="937263" y="978378"/>
                  </a:cubicBezTo>
                  <a:lnTo>
                    <a:pt x="937262" y="978379"/>
                  </a:lnTo>
                  <a:cubicBezTo>
                    <a:pt x="987762" y="978379"/>
                    <a:pt x="1028701" y="937440"/>
                    <a:pt x="1028701" y="886940"/>
                  </a:cubicBezTo>
                  <a:lnTo>
                    <a:pt x="1028701" y="45222"/>
                  </a:lnTo>
                  <a:cubicBezTo>
                    <a:pt x="1040657" y="11102"/>
                    <a:pt x="1096967" y="-5958"/>
                    <a:pt x="1115748" y="45222"/>
                  </a:cubicBezTo>
                  <a:lnTo>
                    <a:pt x="1115748" y="454358"/>
                  </a:lnTo>
                  <a:cubicBezTo>
                    <a:pt x="1115748" y="504858"/>
                    <a:pt x="1156687" y="545797"/>
                    <a:pt x="1207187" y="545797"/>
                  </a:cubicBezTo>
                  <a:lnTo>
                    <a:pt x="1207186" y="545798"/>
                  </a:lnTo>
                  <a:cubicBezTo>
                    <a:pt x="1257686" y="545798"/>
                    <a:pt x="1298625" y="504859"/>
                    <a:pt x="1298625" y="454359"/>
                  </a:cubicBezTo>
                  <a:lnTo>
                    <a:pt x="1298625" y="45222"/>
                  </a:lnTo>
                  <a:cubicBezTo>
                    <a:pt x="1355355" y="-12781"/>
                    <a:pt x="1395025" y="867"/>
                    <a:pt x="1427871" y="45222"/>
                  </a:cubicBezTo>
                  <a:cubicBezTo>
                    <a:pt x="1427871" y="1962727"/>
                    <a:pt x="1427870" y="3880231"/>
                    <a:pt x="1427870" y="5797736"/>
                  </a:cubicBezTo>
                  <a:cubicBezTo>
                    <a:pt x="1427870" y="6192031"/>
                    <a:pt x="1108230" y="6511671"/>
                    <a:pt x="713935" y="6511671"/>
                  </a:cubicBezTo>
                  <a:cubicBezTo>
                    <a:pt x="319640" y="6511671"/>
                    <a:pt x="0" y="6192031"/>
                    <a:pt x="0" y="57977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16" name="Google Shape;1116;p6"/>
            <p:cNvSpPr/>
            <p:nvPr/>
          </p:nvSpPr>
          <p:spPr>
            <a:xfrm>
              <a:off x="7807569" y="1463040"/>
              <a:ext cx="858129" cy="18288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17" name="Google Shape;1117;p6"/>
            <p:cNvSpPr/>
            <p:nvPr/>
          </p:nvSpPr>
          <p:spPr>
            <a:xfrm>
              <a:off x="8222565" y="1825284"/>
              <a:ext cx="858129" cy="18288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18" name="Google Shape;1118;p6"/>
            <p:cNvSpPr/>
            <p:nvPr/>
          </p:nvSpPr>
          <p:spPr>
            <a:xfrm>
              <a:off x="8029135" y="2187528"/>
              <a:ext cx="414996" cy="18288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19" name="Google Shape;1119;p6"/>
            <p:cNvSpPr/>
            <p:nvPr/>
          </p:nvSpPr>
          <p:spPr>
            <a:xfrm>
              <a:off x="7793500" y="2458332"/>
              <a:ext cx="858129" cy="18288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20" name="Google Shape;1120;p6"/>
            <p:cNvSpPr/>
            <p:nvPr/>
          </p:nvSpPr>
          <p:spPr>
            <a:xfrm>
              <a:off x="-5627537" y="1407382"/>
              <a:ext cx="1285973" cy="1285973"/>
            </a:xfrm>
            <a:prstGeom prst="ellipse">
              <a:avLst/>
            </a:prstGeom>
            <a:gradFill>
              <a:gsLst>
                <a:gs pos="0">
                  <a:srgbClr val="FF66FF"/>
                </a:gs>
                <a:gs pos="80000">
                  <a:srgbClr val="FF3399"/>
                </a:gs>
                <a:gs pos="100000">
                  <a:srgbClr val="FF3399"/>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1121" name="Google Shape;1121;p6"/>
          <p:cNvSpPr/>
          <p:nvPr/>
        </p:nvSpPr>
        <p:spPr>
          <a:xfrm>
            <a:off x="4195015" y="373677"/>
            <a:ext cx="5654281"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3200">
                <a:solidFill>
                  <a:schemeClr val="dk1"/>
                </a:solidFill>
                <a:latin typeface="Kalam"/>
                <a:ea typeface="Kalam"/>
                <a:cs typeface="Kalam"/>
                <a:sym typeface="Kalam"/>
              </a:rPr>
              <a:t>İslam'ın İnanç Esasları</a:t>
            </a:r>
            <a:endParaRPr sz="3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3"/>
                                        </p:tgtEl>
                                        <p:attrNameLst>
                                          <p:attrName>style.visibility</p:attrName>
                                        </p:attrNameLst>
                                      </p:cBhvr>
                                      <p:to>
                                        <p:strVal val="visible"/>
                                      </p:to>
                                    </p:set>
                                    <p:animEffect filter="fade" transition="in">
                                      <p:cBhvr>
                                        <p:cTn dur="500"/>
                                        <p:tgtEl>
                                          <p:spTgt spid="111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21"/>
                                        </p:tgtEl>
                                        <p:attrNameLst>
                                          <p:attrName>style.visibility</p:attrName>
                                        </p:attrNameLst>
                                      </p:cBhvr>
                                      <p:to>
                                        <p:strVal val="visible"/>
                                      </p:to>
                                    </p:set>
                                    <p:animEffect filter="fade" transition="in">
                                      <p:cBhvr>
                                        <p:cTn dur="500"/>
                                        <p:tgtEl>
                                          <p:spTgt spid="1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5"/>
                                        </p:tgtEl>
                                        <p:attrNameLst>
                                          <p:attrName>style.visibility</p:attrName>
                                        </p:attrNameLst>
                                      </p:cBhvr>
                                      <p:to>
                                        <p:strVal val="visible"/>
                                      </p:to>
                                    </p:set>
                                    <p:animEffect filter="fade" transition="in">
                                      <p:cBhvr>
                                        <p:cTn dur="500"/>
                                        <p:tgtEl>
                                          <p:spTgt spid="107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07"/>
                                        </p:tgtEl>
                                        <p:attrNameLst>
                                          <p:attrName>style.visibility</p:attrName>
                                        </p:attrNameLst>
                                      </p:cBhvr>
                                      <p:to>
                                        <p:strVal val="visible"/>
                                      </p:to>
                                    </p:set>
                                    <p:animEffect filter="fade" transition="in">
                                      <p:cBhvr>
                                        <p:cTn dur="500"/>
                                        <p:tgtEl>
                                          <p:spTgt spid="110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82"/>
                                        </p:tgtEl>
                                        <p:attrNameLst>
                                          <p:attrName>style.visibility</p:attrName>
                                        </p:attrNameLst>
                                      </p:cBhvr>
                                      <p:to>
                                        <p:strVal val="visible"/>
                                      </p:to>
                                    </p:set>
                                    <p:animEffect filter="fade" transition="in">
                                      <p:cBhvr>
                                        <p:cTn dur="500"/>
                                        <p:tgtEl>
                                          <p:spTgt spid="108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08"/>
                                        </p:tgtEl>
                                        <p:attrNameLst>
                                          <p:attrName>style.visibility</p:attrName>
                                        </p:attrNameLst>
                                      </p:cBhvr>
                                      <p:to>
                                        <p:strVal val="visible"/>
                                      </p:to>
                                    </p:set>
                                    <p:animEffect filter="fade" transition="in">
                                      <p:cBhvr>
                                        <p:cTn dur="500"/>
                                        <p:tgtEl>
                                          <p:spTgt spid="110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87"/>
                                        </p:tgtEl>
                                        <p:attrNameLst>
                                          <p:attrName>style.visibility</p:attrName>
                                        </p:attrNameLst>
                                      </p:cBhvr>
                                      <p:to>
                                        <p:strVal val="visible"/>
                                      </p:to>
                                    </p:set>
                                    <p:animEffect filter="fade" transition="in">
                                      <p:cBhvr>
                                        <p:cTn dur="500"/>
                                        <p:tgtEl>
                                          <p:spTgt spid="1087"/>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109"/>
                                        </p:tgtEl>
                                        <p:attrNameLst>
                                          <p:attrName>style.visibility</p:attrName>
                                        </p:attrNameLst>
                                      </p:cBhvr>
                                      <p:to>
                                        <p:strVal val="visible"/>
                                      </p:to>
                                    </p:set>
                                    <p:animEffect filter="fade" transition="in">
                                      <p:cBhvr>
                                        <p:cTn dur="500"/>
                                        <p:tgtEl>
                                          <p:spTgt spid="1109"/>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092"/>
                                        </p:tgtEl>
                                        <p:attrNameLst>
                                          <p:attrName>style.visibility</p:attrName>
                                        </p:attrNameLst>
                                      </p:cBhvr>
                                      <p:to>
                                        <p:strVal val="visible"/>
                                      </p:to>
                                    </p:set>
                                    <p:animEffect filter="fade" transition="in">
                                      <p:cBhvr>
                                        <p:cTn dur="500"/>
                                        <p:tgtEl>
                                          <p:spTgt spid="1092"/>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110"/>
                                        </p:tgtEl>
                                        <p:attrNameLst>
                                          <p:attrName>style.visibility</p:attrName>
                                        </p:attrNameLst>
                                      </p:cBhvr>
                                      <p:to>
                                        <p:strVal val="visible"/>
                                      </p:to>
                                    </p:set>
                                    <p:animEffect filter="fade" transition="in">
                                      <p:cBhvr>
                                        <p:cTn dur="500"/>
                                        <p:tgtEl>
                                          <p:spTgt spid="1110"/>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097"/>
                                        </p:tgtEl>
                                        <p:attrNameLst>
                                          <p:attrName>style.visibility</p:attrName>
                                        </p:attrNameLst>
                                      </p:cBhvr>
                                      <p:to>
                                        <p:strVal val="visible"/>
                                      </p:to>
                                    </p:set>
                                    <p:animEffect filter="fade" transition="in">
                                      <p:cBhvr>
                                        <p:cTn dur="500"/>
                                        <p:tgtEl>
                                          <p:spTgt spid="1097"/>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111"/>
                                        </p:tgtEl>
                                        <p:attrNameLst>
                                          <p:attrName>style.visibility</p:attrName>
                                        </p:attrNameLst>
                                      </p:cBhvr>
                                      <p:to>
                                        <p:strVal val="visible"/>
                                      </p:to>
                                    </p:set>
                                    <p:animEffect filter="fade" transition="in">
                                      <p:cBhvr>
                                        <p:cTn dur="500"/>
                                        <p:tgtEl>
                                          <p:spTgt spid="1111"/>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102"/>
                                        </p:tgtEl>
                                        <p:attrNameLst>
                                          <p:attrName>style.visibility</p:attrName>
                                        </p:attrNameLst>
                                      </p:cBhvr>
                                      <p:to>
                                        <p:strVal val="visible"/>
                                      </p:to>
                                    </p:set>
                                    <p:animEffect filter="fade" transition="in">
                                      <p:cBhvr>
                                        <p:cTn dur="500"/>
                                        <p:tgtEl>
                                          <p:spTgt spid="1102"/>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500"/>
                                        <p:tgtEl>
                                          <p:spTgt spid="1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5" name="Shape 1125"/>
        <p:cNvGrpSpPr/>
        <p:nvPr/>
      </p:nvGrpSpPr>
      <p:grpSpPr>
        <a:xfrm>
          <a:off x="0" y="0"/>
          <a:ext cx="0" cy="0"/>
          <a:chOff x="0" y="0"/>
          <a:chExt cx="0" cy="0"/>
        </a:xfrm>
      </p:grpSpPr>
      <p:grpSp>
        <p:nvGrpSpPr>
          <p:cNvPr id="1126" name="Google Shape;1126;p7"/>
          <p:cNvGrpSpPr/>
          <p:nvPr/>
        </p:nvGrpSpPr>
        <p:grpSpPr>
          <a:xfrm>
            <a:off x="-464871" y="513262"/>
            <a:ext cx="2191762" cy="4425049"/>
            <a:chOff x="1458403" y="399581"/>
            <a:chExt cx="2191762" cy="5809498"/>
          </a:xfrm>
        </p:grpSpPr>
        <p:sp>
          <p:nvSpPr>
            <p:cNvPr id="1127" name="Google Shape;1127;p7"/>
            <p:cNvSpPr/>
            <p:nvPr/>
          </p:nvSpPr>
          <p:spPr>
            <a:xfrm>
              <a:off x="2442410" y="6145713"/>
              <a:ext cx="1207755" cy="45719"/>
            </a:xfrm>
            <a:prstGeom prst="ellipse">
              <a:avLst/>
            </a:prstGeom>
            <a:solidFill>
              <a:srgbClr val="3A3838">
                <a:alpha val="7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128" name="Google Shape;1128;p7"/>
            <p:cNvGrpSpPr/>
            <p:nvPr/>
          </p:nvGrpSpPr>
          <p:grpSpPr>
            <a:xfrm>
              <a:off x="1458403" y="399581"/>
              <a:ext cx="2154975" cy="5809498"/>
              <a:chOff x="1458403" y="408131"/>
              <a:chExt cx="2154975" cy="5809498"/>
            </a:xfrm>
          </p:grpSpPr>
          <p:pic>
            <p:nvPicPr>
              <p:cNvPr id="1129" name="Google Shape;1129;p7"/>
              <p:cNvPicPr preferRelativeResize="0"/>
              <p:nvPr/>
            </p:nvPicPr>
            <p:blipFill rotWithShape="1">
              <a:blip r:embed="rId3">
                <a:alphaModFix/>
              </a:blip>
              <a:srcRect b="0" l="0" r="0" t="0"/>
              <a:stretch/>
            </p:blipFill>
            <p:spPr>
              <a:xfrm>
                <a:off x="2108830" y="6168573"/>
                <a:ext cx="1504548" cy="49056"/>
              </a:xfrm>
              <a:prstGeom prst="rect">
                <a:avLst/>
              </a:prstGeom>
              <a:noFill/>
              <a:ln>
                <a:noFill/>
              </a:ln>
            </p:spPr>
          </p:pic>
          <p:sp>
            <p:nvSpPr>
              <p:cNvPr id="1130" name="Google Shape;1130;p7"/>
              <p:cNvSpPr/>
              <p:nvPr/>
            </p:nvSpPr>
            <p:spPr>
              <a:xfrm>
                <a:off x="2119087" y="408131"/>
                <a:ext cx="1435272" cy="5760442"/>
              </a:xfrm>
              <a:prstGeom prst="roundRect">
                <a:avLst>
                  <a:gd fmla="val 16667" name="adj"/>
                </a:avLst>
              </a:prstGeom>
              <a:gradFill>
                <a:gsLst>
                  <a:gs pos="0">
                    <a:srgbClr val="FDB912"/>
                  </a:gs>
                  <a:gs pos="74000">
                    <a:srgbClr val="F36735"/>
                  </a:gs>
                  <a:gs pos="83000">
                    <a:srgbClr val="F36735"/>
                  </a:gs>
                  <a:gs pos="100000">
                    <a:srgbClr val="F25923"/>
                  </a:gs>
                </a:gsLst>
                <a:lin ang="0" scaled="0"/>
              </a:gradFill>
              <a:ln>
                <a:noFill/>
              </a:ln>
              <a:effectLst>
                <a:reflection blurRad="0" dir="5400000" dist="12700" endA="300" endPos="9000" fadeDir="5400000" kx="0" rotWithShape="0" algn="bl" stA="52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31" name="Google Shape;1131;p7"/>
              <p:cNvSpPr/>
              <p:nvPr/>
            </p:nvSpPr>
            <p:spPr>
              <a:xfrm flipH="1" rot="9431307">
                <a:off x="1762356" y="602672"/>
                <a:ext cx="1128359" cy="1795611"/>
              </a:xfrm>
              <a:custGeom>
                <a:rect b="b" l="l" r="r" t="t"/>
                <a:pathLst>
                  <a:path extrusionOk="0" h="2926700" w="1313612">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lt1"/>
              </a:solidFill>
              <a:ln>
                <a:noFill/>
              </a:ln>
              <a:effectLst>
                <a:outerShdw blurRad="292100" sx="91000" rotWithShape="0" algn="tl" dir="2700000" dist="279400" sy="9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32" name="Google Shape;1132;p7"/>
              <p:cNvSpPr txBox="1"/>
              <p:nvPr/>
            </p:nvSpPr>
            <p:spPr>
              <a:xfrm>
                <a:off x="1930759" y="679695"/>
                <a:ext cx="812799" cy="10909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DB912"/>
                  </a:buClr>
                  <a:buSzPts val="4800"/>
                  <a:buFont typeface="Open Sans"/>
                  <a:buNone/>
                </a:pPr>
                <a:r>
                  <a:rPr b="1" i="0" lang="tr-TR" sz="4800" u="none" cap="none" strike="noStrike">
                    <a:solidFill>
                      <a:srgbClr val="FDB912"/>
                    </a:solidFill>
                    <a:latin typeface="Open Sans"/>
                    <a:ea typeface="Open Sans"/>
                    <a:cs typeface="Open Sans"/>
                    <a:sym typeface="Open Sans"/>
                  </a:rPr>
                  <a:t>1</a:t>
                </a:r>
                <a:endParaRPr b="1" i="0" sz="4800" u="none" cap="none" strike="noStrike">
                  <a:solidFill>
                    <a:srgbClr val="FDB912"/>
                  </a:solidFill>
                  <a:latin typeface="Open Sans"/>
                  <a:ea typeface="Open Sans"/>
                  <a:cs typeface="Open Sans"/>
                  <a:sym typeface="Open Sans"/>
                </a:endParaRPr>
              </a:p>
            </p:txBody>
          </p:sp>
        </p:grpSp>
      </p:grpSp>
      <p:sp>
        <p:nvSpPr>
          <p:cNvPr id="1133" name="Google Shape;1133;p7"/>
          <p:cNvSpPr/>
          <p:nvPr/>
        </p:nvSpPr>
        <p:spPr>
          <a:xfrm rot="-5400000">
            <a:off x="-987154" y="1805004"/>
            <a:ext cx="402672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tr-TR" sz="4800" u="none" strike="noStrike">
                <a:solidFill>
                  <a:schemeClr val="lt1"/>
                </a:solidFill>
                <a:latin typeface="Calibri"/>
                <a:ea typeface="Calibri"/>
                <a:cs typeface="Calibri"/>
                <a:sym typeface="Calibri"/>
              </a:rPr>
              <a:t>Allah'a</a:t>
            </a:r>
            <a:r>
              <a:rPr b="1" i="0" lang="tr-TR" sz="4800" u="none" strike="noStrike">
                <a:solidFill>
                  <a:schemeClr val="lt1"/>
                </a:solidFill>
                <a:latin typeface="Calibri"/>
                <a:ea typeface="Calibri"/>
                <a:cs typeface="Calibri"/>
                <a:sym typeface="Calibri"/>
              </a:rPr>
              <a:t> </a:t>
            </a:r>
            <a:r>
              <a:rPr b="1" i="0" lang="tr-TR" sz="4800" u="none" strike="noStrike">
                <a:solidFill>
                  <a:schemeClr val="lt1"/>
                </a:solidFill>
                <a:latin typeface="Calibri"/>
                <a:ea typeface="Calibri"/>
                <a:cs typeface="Calibri"/>
                <a:sym typeface="Calibri"/>
              </a:rPr>
              <a:t>İman</a:t>
            </a:r>
            <a:endParaRPr sz="6600">
              <a:solidFill>
                <a:schemeClr val="lt1"/>
              </a:solidFill>
              <a:latin typeface="Calibri"/>
              <a:ea typeface="Calibri"/>
              <a:cs typeface="Calibri"/>
              <a:sym typeface="Calibri"/>
            </a:endParaRPr>
          </a:p>
        </p:txBody>
      </p:sp>
      <p:pic>
        <p:nvPicPr>
          <p:cNvPr descr="Ä°lgili resim" id="1134" name="Google Shape;1134;p7"/>
          <p:cNvPicPr preferRelativeResize="0"/>
          <p:nvPr/>
        </p:nvPicPr>
        <p:blipFill rotWithShape="1">
          <a:blip r:embed="rId4">
            <a:alphaModFix/>
          </a:blip>
          <a:srcRect b="0" l="0" r="0" t="0"/>
          <a:stretch/>
        </p:blipFill>
        <p:spPr>
          <a:xfrm>
            <a:off x="8413876" y="207143"/>
            <a:ext cx="3286413" cy="3428825"/>
          </a:xfrm>
          <a:prstGeom prst="rect">
            <a:avLst/>
          </a:prstGeom>
          <a:noFill/>
          <a:ln>
            <a:noFill/>
          </a:ln>
        </p:spPr>
      </p:pic>
      <p:pic>
        <p:nvPicPr>
          <p:cNvPr descr="Ä°lgili resim" id="1135" name="Google Shape;1135;p7"/>
          <p:cNvPicPr preferRelativeResize="0"/>
          <p:nvPr/>
        </p:nvPicPr>
        <p:blipFill rotWithShape="1">
          <a:blip r:embed="rId5">
            <a:alphaModFix/>
          </a:blip>
          <a:srcRect b="0" l="0" r="0" t="0"/>
          <a:stretch/>
        </p:blipFill>
        <p:spPr>
          <a:xfrm>
            <a:off x="8262549" y="3140787"/>
            <a:ext cx="3589066" cy="3595047"/>
          </a:xfrm>
          <a:prstGeom prst="rect">
            <a:avLst/>
          </a:prstGeom>
          <a:noFill/>
          <a:ln>
            <a:noFill/>
          </a:ln>
        </p:spPr>
      </p:pic>
      <p:sp>
        <p:nvSpPr>
          <p:cNvPr id="1136" name="Google Shape;1136;p7"/>
          <p:cNvSpPr/>
          <p:nvPr/>
        </p:nvSpPr>
        <p:spPr>
          <a:xfrm>
            <a:off x="2002658" y="496195"/>
            <a:ext cx="5754370" cy="4156015"/>
          </a:xfrm>
          <a:prstGeom prst="rect">
            <a:avLst/>
          </a:prstGeom>
          <a:solidFill>
            <a:srgbClr val="F4B08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3200">
                <a:solidFill>
                  <a:schemeClr val="dk1"/>
                </a:solidFill>
                <a:latin typeface="Calibri"/>
                <a:ea typeface="Calibri"/>
                <a:cs typeface="Calibri"/>
                <a:sym typeface="Calibri"/>
              </a:rPr>
              <a:t>Allah’ın (c.c.) varlığına ve birliğine iman etmektir. Allah’a (c.c.) iman etmek inanç esaslarının temelidir. Çünkü diğer inanç esasları da Allah’ın (c.c.) varlığına iman etmeyi gerektirir.</a:t>
            </a:r>
            <a:endParaRPr/>
          </a:p>
        </p:txBody>
      </p:sp>
      <p:sp>
        <p:nvSpPr>
          <p:cNvPr id="1137" name="Google Shape;1137;p7"/>
          <p:cNvSpPr/>
          <p:nvPr/>
        </p:nvSpPr>
        <p:spPr>
          <a:xfrm>
            <a:off x="2002658" y="4938310"/>
            <a:ext cx="5754370" cy="1042737"/>
          </a:xfrm>
          <a:prstGeom prst="roundRect">
            <a:avLst>
              <a:gd fmla="val 16667" name="adj"/>
            </a:avLst>
          </a:prstGeom>
          <a:solidFill>
            <a:srgbClr val="00B3AF"/>
          </a:solidFill>
          <a:ln cap="flat" cmpd="sng" w="28575">
            <a:solidFill>
              <a:srgbClr val="F362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3200">
                <a:solidFill>
                  <a:schemeClr val="lt1"/>
                </a:solidFill>
                <a:latin typeface="Calibri"/>
                <a:ea typeface="Calibri"/>
                <a:cs typeface="Calibri"/>
                <a:sym typeface="Calibri"/>
              </a:rPr>
              <a:t>Verilen parçanın ana fikir nedir?</a:t>
            </a:r>
            <a:endParaRPr sz="32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6"/>
                                        </p:tgtEl>
                                        <p:attrNameLst>
                                          <p:attrName>style.visibility</p:attrName>
                                        </p:attrNameLst>
                                      </p:cBhvr>
                                      <p:to>
                                        <p:strVal val="visible"/>
                                      </p:to>
                                    </p:set>
                                    <p:animEffect filter="fade" transition="in">
                                      <p:cBhvr>
                                        <p:cTn dur="500"/>
                                        <p:tgtEl>
                                          <p:spTgt spid="112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500"/>
                                        <p:tgtEl>
                                          <p:spTgt spid="113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500"/>
                                        <p:tgtEl>
                                          <p:spTgt spid="113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35"/>
                                        </p:tgtEl>
                                        <p:attrNameLst>
                                          <p:attrName>style.visibility</p:attrName>
                                        </p:attrNameLst>
                                      </p:cBhvr>
                                      <p:to>
                                        <p:strVal val="visible"/>
                                      </p:to>
                                    </p:set>
                                    <p:animEffect filter="fade" transition="in">
                                      <p:cBhvr>
                                        <p:cTn dur="500"/>
                                        <p:tgtEl>
                                          <p:spTgt spid="1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6"/>
                                        </p:tgtEl>
                                        <p:attrNameLst>
                                          <p:attrName>style.visibility</p:attrName>
                                        </p:attrNameLst>
                                      </p:cBhvr>
                                      <p:to>
                                        <p:strVal val="visible"/>
                                      </p:to>
                                    </p:set>
                                    <p:animEffect filter="fade" transition="in">
                                      <p:cBhvr>
                                        <p:cTn dur="500"/>
                                        <p:tgtEl>
                                          <p:spTgt spid="1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7"/>
                                        </p:tgtEl>
                                        <p:attrNameLst>
                                          <p:attrName>style.visibility</p:attrName>
                                        </p:attrNameLst>
                                      </p:cBhvr>
                                      <p:to>
                                        <p:strVal val="visible"/>
                                      </p:to>
                                    </p:set>
                                    <p:animEffect filter="fade" transition="in">
                                      <p:cBhvr>
                                        <p:cTn dur="500"/>
                                        <p:tgtEl>
                                          <p:spTgt spid="1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5DBE5"/>
            </a:gs>
            <a:gs pos="100000">
              <a:srgbClr val="ACB8CA"/>
            </a:gs>
          </a:gsLst>
          <a:path path="circle">
            <a:fillToRect b="50%" l="50%" r="50%" t="50%"/>
          </a:path>
          <a:tileRect/>
        </a:gradFill>
      </p:bgPr>
    </p:bg>
    <p:spTree>
      <p:nvGrpSpPr>
        <p:cNvPr id="1141" name="Shape 1141"/>
        <p:cNvGrpSpPr/>
        <p:nvPr/>
      </p:nvGrpSpPr>
      <p:grpSpPr>
        <a:xfrm>
          <a:off x="0" y="0"/>
          <a:ext cx="0" cy="0"/>
          <a:chOff x="0" y="0"/>
          <a:chExt cx="0" cy="0"/>
        </a:xfrm>
      </p:grpSpPr>
      <p:cxnSp>
        <p:nvCxnSpPr>
          <p:cNvPr id="1142" name="Google Shape;1142;p8"/>
          <p:cNvCxnSpPr>
            <a:stCxn id="1143" idx="2"/>
          </p:cNvCxnSpPr>
          <p:nvPr/>
        </p:nvCxnSpPr>
        <p:spPr>
          <a:xfrm flipH="1">
            <a:off x="4527402" y="883897"/>
            <a:ext cx="1503300" cy="900300"/>
          </a:xfrm>
          <a:prstGeom prst="straightConnector1">
            <a:avLst/>
          </a:prstGeom>
          <a:noFill/>
          <a:ln cap="flat" cmpd="sng" w="38100">
            <a:solidFill>
              <a:srgbClr val="00B3AF"/>
            </a:solidFill>
            <a:prstDash val="solid"/>
            <a:miter lim="800000"/>
            <a:headEnd len="sm" w="sm" type="none"/>
            <a:tailEnd len="sm" w="sm" type="none"/>
          </a:ln>
        </p:spPr>
      </p:cxnSp>
      <p:cxnSp>
        <p:nvCxnSpPr>
          <p:cNvPr id="1144" name="Google Shape;1144;p8"/>
          <p:cNvCxnSpPr/>
          <p:nvPr/>
        </p:nvCxnSpPr>
        <p:spPr>
          <a:xfrm flipH="1">
            <a:off x="2220552" y="318622"/>
            <a:ext cx="3189018" cy="1371719"/>
          </a:xfrm>
          <a:prstGeom prst="straightConnector1">
            <a:avLst/>
          </a:prstGeom>
          <a:noFill/>
          <a:ln cap="flat" cmpd="sng" w="38100">
            <a:solidFill>
              <a:srgbClr val="00B3AF"/>
            </a:solidFill>
            <a:prstDash val="solid"/>
            <a:miter lim="800000"/>
            <a:headEnd len="sm" w="sm" type="none"/>
            <a:tailEnd len="sm" w="sm" type="none"/>
          </a:ln>
        </p:spPr>
      </p:cxnSp>
      <p:cxnSp>
        <p:nvCxnSpPr>
          <p:cNvPr id="1145" name="Google Shape;1145;p8"/>
          <p:cNvCxnSpPr>
            <a:stCxn id="1143" idx="2"/>
          </p:cNvCxnSpPr>
          <p:nvPr/>
        </p:nvCxnSpPr>
        <p:spPr>
          <a:xfrm>
            <a:off x="6030702" y="883897"/>
            <a:ext cx="1294500" cy="857100"/>
          </a:xfrm>
          <a:prstGeom prst="straightConnector1">
            <a:avLst/>
          </a:prstGeom>
          <a:noFill/>
          <a:ln cap="flat" cmpd="sng" w="38100">
            <a:solidFill>
              <a:srgbClr val="00B3AF"/>
            </a:solidFill>
            <a:prstDash val="solid"/>
            <a:miter lim="800000"/>
            <a:headEnd len="sm" w="sm" type="none"/>
            <a:tailEnd len="sm" w="sm" type="none"/>
          </a:ln>
        </p:spPr>
      </p:cxnSp>
      <p:cxnSp>
        <p:nvCxnSpPr>
          <p:cNvPr id="1146" name="Google Shape;1146;p8"/>
          <p:cNvCxnSpPr/>
          <p:nvPr/>
        </p:nvCxnSpPr>
        <p:spPr>
          <a:xfrm>
            <a:off x="6885207" y="382475"/>
            <a:ext cx="2712827" cy="1345789"/>
          </a:xfrm>
          <a:prstGeom prst="straightConnector1">
            <a:avLst/>
          </a:prstGeom>
          <a:noFill/>
          <a:ln cap="flat" cmpd="sng" w="38100">
            <a:solidFill>
              <a:srgbClr val="00B3AF"/>
            </a:solidFill>
            <a:prstDash val="solid"/>
            <a:miter lim="800000"/>
            <a:headEnd len="sm" w="sm" type="none"/>
            <a:tailEnd len="sm" w="sm" type="none"/>
          </a:ln>
        </p:spPr>
      </p:cxnSp>
      <p:sp>
        <p:nvSpPr>
          <p:cNvPr id="1147" name="Google Shape;1147;p8"/>
          <p:cNvSpPr/>
          <p:nvPr/>
        </p:nvSpPr>
        <p:spPr>
          <a:xfrm>
            <a:off x="1213388" y="2483585"/>
            <a:ext cx="2014330" cy="3578457"/>
          </a:xfrm>
          <a:prstGeom prst="roundRect">
            <a:avLst>
              <a:gd fmla="val 16667" name="adj"/>
            </a:avLst>
          </a:prstGeom>
          <a:noFill/>
          <a:ln cap="flat" cmpd="sng" w="101600">
            <a:solidFill>
              <a:srgbClr val="9900CC"/>
            </a:solidFill>
            <a:prstDash val="solid"/>
            <a:miter lim="800000"/>
            <a:headEnd len="sm" w="sm" type="none"/>
            <a:tailEnd len="sm" w="sm" type="none"/>
          </a:ln>
          <a:effectLst>
            <a:reflection blurRad="0" dir="5400000" dist="50800" endA="300" endPos="38500" fadeDir="5400000" kx="0" rotWithShape="0" algn="bl" stA="5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48" name="Google Shape;1148;p8"/>
          <p:cNvSpPr/>
          <p:nvPr/>
        </p:nvSpPr>
        <p:spPr>
          <a:xfrm>
            <a:off x="1462376" y="1639218"/>
            <a:ext cx="1516354" cy="1516354"/>
          </a:xfrm>
          <a:prstGeom prst="ellipse">
            <a:avLst/>
          </a:prstGeom>
          <a:gradFill>
            <a:gsLst>
              <a:gs pos="0">
                <a:srgbClr val="9900CC"/>
              </a:gs>
              <a:gs pos="100000">
                <a:srgbClr val="CC0066"/>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49" name="Google Shape;1149;p8"/>
          <p:cNvSpPr/>
          <p:nvPr/>
        </p:nvSpPr>
        <p:spPr>
          <a:xfrm>
            <a:off x="1636030" y="1812872"/>
            <a:ext cx="1169046" cy="1169046"/>
          </a:xfrm>
          <a:prstGeom prst="ellipse">
            <a:avLst/>
          </a:prstGeom>
          <a:solidFill>
            <a:schemeClr val="lt1"/>
          </a:solidFill>
          <a:ln>
            <a:noFill/>
          </a:ln>
          <a:effectLst>
            <a:outerShdw blurRad="127000" rotWithShape="0" algn="tl" dir="2700000" dist="889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0" name="Google Shape;1150;p8"/>
          <p:cNvSpPr txBox="1"/>
          <p:nvPr/>
        </p:nvSpPr>
        <p:spPr>
          <a:xfrm>
            <a:off x="1531236" y="3257422"/>
            <a:ext cx="137863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C0066"/>
              </a:buClr>
              <a:buSzPts val="4800"/>
              <a:buFont typeface="Calibri"/>
              <a:buNone/>
            </a:pPr>
            <a:r>
              <a:rPr b="1" i="0" lang="tr-TR" sz="4800" u="none" cap="none" strike="noStrike">
                <a:solidFill>
                  <a:srgbClr val="CC0066"/>
                </a:solidFill>
                <a:latin typeface="Calibri"/>
                <a:ea typeface="Calibri"/>
                <a:cs typeface="Calibri"/>
                <a:sym typeface="Calibri"/>
              </a:rPr>
              <a:t>1</a:t>
            </a:r>
            <a:endParaRPr b="1" i="0" sz="4800" u="none" cap="none" strike="noStrike">
              <a:solidFill>
                <a:srgbClr val="CC0066"/>
              </a:solidFill>
              <a:latin typeface="Calibri"/>
              <a:ea typeface="Calibri"/>
              <a:cs typeface="Calibri"/>
              <a:sym typeface="Calibri"/>
            </a:endParaRPr>
          </a:p>
        </p:txBody>
      </p:sp>
      <p:sp>
        <p:nvSpPr>
          <p:cNvPr id="1151" name="Google Shape;1151;p8"/>
          <p:cNvSpPr txBox="1"/>
          <p:nvPr/>
        </p:nvSpPr>
        <p:spPr>
          <a:xfrm>
            <a:off x="1262290" y="4135486"/>
            <a:ext cx="1916524"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Calibri"/>
              <a:buNone/>
            </a:pPr>
            <a:r>
              <a:rPr b="0" i="0" lang="tr-TR" sz="3600" u="none" cap="none" strike="noStrike">
                <a:solidFill>
                  <a:schemeClr val="dk1"/>
                </a:solidFill>
                <a:latin typeface="Calibri"/>
                <a:ea typeface="Calibri"/>
                <a:cs typeface="Calibri"/>
                <a:sym typeface="Calibri"/>
              </a:rPr>
              <a:t>Allah</a:t>
            </a:r>
            <a:r>
              <a:rPr b="0" i="0" lang="tr-TR" sz="3600" u="none" cap="none" strike="noStrike">
                <a:solidFill>
                  <a:schemeClr val="dk1"/>
                </a:solidFill>
                <a:latin typeface="Calibri"/>
                <a:ea typeface="Calibri"/>
                <a:cs typeface="Calibri"/>
                <a:sym typeface="Calibri"/>
              </a:rPr>
              <a:t> bir ve tektir.</a:t>
            </a:r>
            <a:endParaRPr b="0" i="0" sz="3600" u="none" cap="none" strike="noStrike">
              <a:solidFill>
                <a:schemeClr val="dk1"/>
              </a:solidFill>
              <a:latin typeface="Calibri"/>
              <a:ea typeface="Calibri"/>
              <a:cs typeface="Calibri"/>
              <a:sym typeface="Calibri"/>
            </a:endParaRPr>
          </a:p>
        </p:txBody>
      </p:sp>
      <p:sp>
        <p:nvSpPr>
          <p:cNvPr id="1152" name="Google Shape;1152;p8"/>
          <p:cNvSpPr/>
          <p:nvPr/>
        </p:nvSpPr>
        <p:spPr>
          <a:xfrm>
            <a:off x="3729160" y="2483585"/>
            <a:ext cx="2014330" cy="3578457"/>
          </a:xfrm>
          <a:prstGeom prst="roundRect">
            <a:avLst>
              <a:gd fmla="val 16667" name="adj"/>
            </a:avLst>
          </a:prstGeom>
          <a:noFill/>
          <a:ln cap="flat" cmpd="sng" w="101600">
            <a:solidFill>
              <a:srgbClr val="3366CC"/>
            </a:solidFill>
            <a:prstDash val="solid"/>
            <a:miter lim="800000"/>
            <a:headEnd len="sm" w="sm" type="none"/>
            <a:tailEnd len="sm" w="sm" type="none"/>
          </a:ln>
          <a:effectLst>
            <a:reflection blurRad="0" dir="5400000" dist="50800" endA="300" endPos="38500" fadeDir="5400000" kx="0" rotWithShape="0" algn="bl" stA="5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3" name="Google Shape;1153;p8"/>
          <p:cNvSpPr/>
          <p:nvPr/>
        </p:nvSpPr>
        <p:spPr>
          <a:xfrm>
            <a:off x="3978148" y="1639218"/>
            <a:ext cx="1516354" cy="1516354"/>
          </a:xfrm>
          <a:prstGeom prst="ellipse">
            <a:avLst/>
          </a:prstGeom>
          <a:gradFill>
            <a:gsLst>
              <a:gs pos="0">
                <a:srgbClr val="3366CC"/>
              </a:gs>
              <a:gs pos="100000">
                <a:srgbClr val="000066"/>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4" name="Google Shape;1154;p8"/>
          <p:cNvSpPr/>
          <p:nvPr/>
        </p:nvSpPr>
        <p:spPr>
          <a:xfrm>
            <a:off x="4151802" y="1812872"/>
            <a:ext cx="1169046" cy="1169046"/>
          </a:xfrm>
          <a:prstGeom prst="ellipse">
            <a:avLst/>
          </a:prstGeom>
          <a:solidFill>
            <a:schemeClr val="lt1"/>
          </a:solidFill>
          <a:ln>
            <a:noFill/>
          </a:ln>
          <a:effectLst>
            <a:outerShdw blurRad="127000" rotWithShape="0" algn="tl" dir="2700000" dist="889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5" name="Google Shape;1155;p8"/>
          <p:cNvSpPr txBox="1"/>
          <p:nvPr/>
        </p:nvSpPr>
        <p:spPr>
          <a:xfrm>
            <a:off x="4047008" y="3257422"/>
            <a:ext cx="137863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66"/>
              </a:buClr>
              <a:buSzPts val="4400"/>
              <a:buFont typeface="Calibri"/>
              <a:buNone/>
            </a:pPr>
            <a:r>
              <a:rPr b="1" i="0" lang="tr-TR" sz="4400" u="none" cap="none" strike="noStrike">
                <a:solidFill>
                  <a:srgbClr val="000066"/>
                </a:solidFill>
                <a:latin typeface="Calibri"/>
                <a:ea typeface="Calibri"/>
                <a:cs typeface="Calibri"/>
                <a:sym typeface="Calibri"/>
              </a:rPr>
              <a:t>2</a:t>
            </a:r>
            <a:endParaRPr b="1" i="0" sz="4400" u="none" cap="none" strike="noStrike">
              <a:solidFill>
                <a:srgbClr val="000066"/>
              </a:solidFill>
              <a:latin typeface="Calibri"/>
              <a:ea typeface="Calibri"/>
              <a:cs typeface="Calibri"/>
              <a:sym typeface="Calibri"/>
            </a:endParaRPr>
          </a:p>
        </p:txBody>
      </p:sp>
      <p:sp>
        <p:nvSpPr>
          <p:cNvPr id="1156" name="Google Shape;1156;p8"/>
          <p:cNvSpPr/>
          <p:nvPr/>
        </p:nvSpPr>
        <p:spPr>
          <a:xfrm>
            <a:off x="6244932" y="2483585"/>
            <a:ext cx="2014330" cy="3578457"/>
          </a:xfrm>
          <a:prstGeom prst="roundRect">
            <a:avLst>
              <a:gd fmla="val 16667" name="adj"/>
            </a:avLst>
          </a:prstGeom>
          <a:noFill/>
          <a:ln cap="flat" cmpd="sng" w="101600">
            <a:solidFill>
              <a:srgbClr val="00CC66"/>
            </a:solidFill>
            <a:prstDash val="solid"/>
            <a:miter lim="800000"/>
            <a:headEnd len="sm" w="sm" type="none"/>
            <a:tailEnd len="sm" w="sm" type="none"/>
          </a:ln>
          <a:effectLst>
            <a:reflection blurRad="0" dir="5400000" dist="50800" endA="300" endPos="38500" fadeDir="5400000" kx="0" rotWithShape="0" algn="bl" stA="5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7" name="Google Shape;1157;p8"/>
          <p:cNvSpPr/>
          <p:nvPr/>
        </p:nvSpPr>
        <p:spPr>
          <a:xfrm>
            <a:off x="6493920" y="1639218"/>
            <a:ext cx="1516354" cy="1516354"/>
          </a:xfrm>
          <a:prstGeom prst="ellipse">
            <a:avLst/>
          </a:prstGeom>
          <a:gradFill>
            <a:gsLst>
              <a:gs pos="0">
                <a:srgbClr val="00CC66"/>
              </a:gs>
              <a:gs pos="100000">
                <a:srgbClr val="0066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8" name="Google Shape;1158;p8"/>
          <p:cNvSpPr/>
          <p:nvPr/>
        </p:nvSpPr>
        <p:spPr>
          <a:xfrm>
            <a:off x="6667574" y="1812872"/>
            <a:ext cx="1169046" cy="1169046"/>
          </a:xfrm>
          <a:prstGeom prst="ellipse">
            <a:avLst/>
          </a:prstGeom>
          <a:solidFill>
            <a:schemeClr val="lt1"/>
          </a:solidFill>
          <a:ln>
            <a:noFill/>
          </a:ln>
          <a:effectLst>
            <a:outerShdw blurRad="127000" rotWithShape="0" algn="tl" dir="2700000" dist="889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9" name="Google Shape;1159;p8"/>
          <p:cNvSpPr txBox="1"/>
          <p:nvPr/>
        </p:nvSpPr>
        <p:spPr>
          <a:xfrm>
            <a:off x="6562780" y="3257422"/>
            <a:ext cx="137863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6600"/>
              </a:buClr>
              <a:buSzPts val="4400"/>
              <a:buFont typeface="Calibri"/>
              <a:buNone/>
            </a:pPr>
            <a:r>
              <a:rPr b="1" i="0" lang="tr-TR" sz="4400" u="none" cap="none" strike="noStrike">
                <a:solidFill>
                  <a:srgbClr val="006600"/>
                </a:solidFill>
                <a:latin typeface="Calibri"/>
                <a:ea typeface="Calibri"/>
                <a:cs typeface="Calibri"/>
                <a:sym typeface="Calibri"/>
              </a:rPr>
              <a:t>3</a:t>
            </a:r>
            <a:endParaRPr b="1" i="0" sz="4400" u="none" cap="none" strike="noStrike">
              <a:solidFill>
                <a:srgbClr val="006600"/>
              </a:solidFill>
              <a:latin typeface="Calibri"/>
              <a:ea typeface="Calibri"/>
              <a:cs typeface="Calibri"/>
              <a:sym typeface="Calibri"/>
            </a:endParaRPr>
          </a:p>
        </p:txBody>
      </p:sp>
      <p:sp>
        <p:nvSpPr>
          <p:cNvPr id="1160" name="Google Shape;1160;p8"/>
          <p:cNvSpPr/>
          <p:nvPr/>
        </p:nvSpPr>
        <p:spPr>
          <a:xfrm>
            <a:off x="8760703" y="2483585"/>
            <a:ext cx="2083047" cy="3578457"/>
          </a:xfrm>
          <a:prstGeom prst="roundRect">
            <a:avLst>
              <a:gd fmla="val 16667" name="adj"/>
            </a:avLst>
          </a:prstGeom>
          <a:noFill/>
          <a:ln cap="flat" cmpd="sng" w="101600">
            <a:solidFill>
              <a:srgbClr val="FF9933"/>
            </a:solidFill>
            <a:prstDash val="solid"/>
            <a:miter lim="800000"/>
            <a:headEnd len="sm" w="sm" type="none"/>
            <a:tailEnd len="sm" w="sm" type="none"/>
          </a:ln>
          <a:effectLst>
            <a:reflection blurRad="0" dir="5400000" dist="50800" endA="300" endPos="38500" fadeDir="5400000" kx="0" rotWithShape="0" algn="bl" stA="5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61" name="Google Shape;1161;p8"/>
          <p:cNvSpPr/>
          <p:nvPr/>
        </p:nvSpPr>
        <p:spPr>
          <a:xfrm>
            <a:off x="9009692" y="1639218"/>
            <a:ext cx="1516354" cy="1516354"/>
          </a:xfrm>
          <a:prstGeom prst="ellipse">
            <a:avLst/>
          </a:prstGeom>
          <a:gradFill>
            <a:gsLst>
              <a:gs pos="0">
                <a:srgbClr val="FF9933"/>
              </a:gs>
              <a:gs pos="100000">
                <a:srgbClr val="FF33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62" name="Google Shape;1162;p8"/>
          <p:cNvSpPr/>
          <p:nvPr/>
        </p:nvSpPr>
        <p:spPr>
          <a:xfrm>
            <a:off x="9183346" y="1812872"/>
            <a:ext cx="1169046" cy="1169046"/>
          </a:xfrm>
          <a:prstGeom prst="ellipse">
            <a:avLst/>
          </a:prstGeom>
          <a:solidFill>
            <a:schemeClr val="lt1"/>
          </a:solidFill>
          <a:ln>
            <a:noFill/>
          </a:ln>
          <a:effectLst>
            <a:outerShdw blurRad="127000" rotWithShape="0" algn="tl" dir="2700000" dist="889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63" name="Google Shape;1163;p8"/>
          <p:cNvSpPr txBox="1"/>
          <p:nvPr/>
        </p:nvSpPr>
        <p:spPr>
          <a:xfrm>
            <a:off x="9078552" y="3257422"/>
            <a:ext cx="137863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3300"/>
              </a:buClr>
              <a:buSzPts val="4400"/>
              <a:buFont typeface="Calibri"/>
              <a:buNone/>
            </a:pPr>
            <a:r>
              <a:rPr b="1" i="0" lang="tr-TR" sz="4400" u="none" cap="none" strike="noStrike">
                <a:solidFill>
                  <a:srgbClr val="FF3300"/>
                </a:solidFill>
                <a:latin typeface="Calibri"/>
                <a:ea typeface="Calibri"/>
                <a:cs typeface="Calibri"/>
                <a:sym typeface="Calibri"/>
              </a:rPr>
              <a:t>4</a:t>
            </a:r>
            <a:endParaRPr b="1" i="0" sz="4400" u="none" cap="none" strike="noStrike">
              <a:solidFill>
                <a:srgbClr val="FF3300"/>
              </a:solidFill>
              <a:latin typeface="Calibri"/>
              <a:ea typeface="Calibri"/>
              <a:cs typeface="Calibri"/>
              <a:sym typeface="Calibri"/>
            </a:endParaRPr>
          </a:p>
        </p:txBody>
      </p:sp>
      <p:sp>
        <p:nvSpPr>
          <p:cNvPr id="1164" name="Google Shape;1164;p8"/>
          <p:cNvSpPr txBox="1"/>
          <p:nvPr/>
        </p:nvSpPr>
        <p:spPr>
          <a:xfrm>
            <a:off x="8725163" y="3976301"/>
            <a:ext cx="2154126" cy="150810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Calibri"/>
              <a:buNone/>
            </a:pPr>
            <a:r>
              <a:rPr b="0" i="0" lang="tr-TR" sz="3200" u="none" cap="none" strike="noStrike">
                <a:solidFill>
                  <a:schemeClr val="dk1"/>
                </a:solidFill>
                <a:latin typeface="Calibri"/>
                <a:ea typeface="Calibri"/>
                <a:cs typeface="Calibri"/>
                <a:sym typeface="Calibri"/>
              </a:rPr>
              <a:t>Allah her şeyin </a:t>
            </a:r>
            <a:r>
              <a:rPr b="0" i="0" lang="tr-TR" sz="2800" u="none" cap="none" strike="noStrike">
                <a:solidFill>
                  <a:schemeClr val="dk1"/>
                </a:solidFill>
                <a:latin typeface="Calibri"/>
                <a:ea typeface="Calibri"/>
                <a:cs typeface="Calibri"/>
                <a:sym typeface="Calibri"/>
              </a:rPr>
              <a:t>yaratıcısıdır.</a:t>
            </a:r>
            <a:endParaRPr b="0" i="0" sz="2800" u="none" cap="none" strike="noStrike">
              <a:solidFill>
                <a:schemeClr val="dk1"/>
              </a:solidFill>
              <a:latin typeface="Calibri"/>
              <a:ea typeface="Calibri"/>
              <a:cs typeface="Calibri"/>
              <a:sym typeface="Calibri"/>
            </a:endParaRPr>
          </a:p>
        </p:txBody>
      </p:sp>
      <p:sp>
        <p:nvSpPr>
          <p:cNvPr id="1165" name="Google Shape;1165;p8"/>
          <p:cNvSpPr txBox="1"/>
          <p:nvPr/>
        </p:nvSpPr>
        <p:spPr>
          <a:xfrm>
            <a:off x="3601380" y="4026863"/>
            <a:ext cx="2281906"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tr-TR" sz="3200">
                <a:solidFill>
                  <a:schemeClr val="dk1"/>
                </a:solidFill>
                <a:latin typeface="Calibri"/>
                <a:ea typeface="Calibri"/>
                <a:cs typeface="Calibri"/>
                <a:sym typeface="Calibri"/>
              </a:rPr>
              <a:t>Allah’ın eşi ve benzeri yoktur.</a:t>
            </a:r>
            <a:endParaRPr b="0" i="0" sz="5400" u="none" cap="none" strike="noStrike">
              <a:solidFill>
                <a:srgbClr val="7F7F7F"/>
              </a:solidFill>
              <a:latin typeface="Calibri"/>
              <a:ea typeface="Calibri"/>
              <a:cs typeface="Calibri"/>
              <a:sym typeface="Calibri"/>
            </a:endParaRPr>
          </a:p>
        </p:txBody>
      </p:sp>
      <p:sp>
        <p:nvSpPr>
          <p:cNvPr id="1166" name="Google Shape;1166;p8"/>
          <p:cNvSpPr txBox="1"/>
          <p:nvPr/>
        </p:nvSpPr>
        <p:spPr>
          <a:xfrm>
            <a:off x="6325096" y="3811949"/>
            <a:ext cx="1916524" cy="20621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Calibri"/>
              <a:buNone/>
            </a:pPr>
            <a:r>
              <a:rPr b="0" i="0" lang="tr-TR" sz="3200" u="none" cap="none" strike="noStrike">
                <a:solidFill>
                  <a:schemeClr val="dk1"/>
                </a:solidFill>
                <a:latin typeface="Calibri"/>
                <a:ea typeface="Calibri"/>
                <a:cs typeface="Calibri"/>
                <a:sym typeface="Calibri"/>
              </a:rPr>
              <a:t>Allah Rahman</a:t>
            </a:r>
            <a:r>
              <a:rPr b="0" i="0" lang="tr-TR" sz="3200" u="none" cap="none" strike="noStrike">
                <a:solidFill>
                  <a:schemeClr val="dk1"/>
                </a:solidFill>
                <a:latin typeface="Calibri"/>
                <a:ea typeface="Calibri"/>
                <a:cs typeface="Calibri"/>
                <a:sym typeface="Calibri"/>
              </a:rPr>
              <a:t> ve Rahimdir.</a:t>
            </a:r>
            <a:endParaRPr b="0" i="0" sz="3200" u="none" cap="none" strike="noStrike">
              <a:solidFill>
                <a:schemeClr val="dk1"/>
              </a:solidFill>
              <a:latin typeface="Calibri"/>
              <a:ea typeface="Calibri"/>
              <a:cs typeface="Calibri"/>
              <a:sym typeface="Calibri"/>
            </a:endParaRPr>
          </a:p>
        </p:txBody>
      </p:sp>
      <p:pic>
        <p:nvPicPr>
          <p:cNvPr descr="rahman ve rahim ile ilgili görsel sonucu" id="1167" name="Google Shape;1167;p8"/>
          <p:cNvPicPr preferRelativeResize="0"/>
          <p:nvPr/>
        </p:nvPicPr>
        <p:blipFill rotWithShape="1">
          <a:blip r:embed="rId3">
            <a:alphaModFix/>
          </a:blip>
          <a:srcRect b="0" l="0" r="0" t="0"/>
          <a:stretch/>
        </p:blipFill>
        <p:spPr>
          <a:xfrm>
            <a:off x="6602485" y="1639218"/>
            <a:ext cx="1299221" cy="1516354"/>
          </a:xfrm>
          <a:prstGeom prst="ellipse">
            <a:avLst/>
          </a:prstGeom>
          <a:noFill/>
          <a:ln>
            <a:noFill/>
          </a:ln>
        </p:spPr>
      </p:pic>
      <p:sp>
        <p:nvSpPr>
          <p:cNvPr id="1143" name="Google Shape;1143;p8"/>
          <p:cNvSpPr/>
          <p:nvPr/>
        </p:nvSpPr>
        <p:spPr>
          <a:xfrm>
            <a:off x="4967208" y="72845"/>
            <a:ext cx="2126989" cy="811052"/>
          </a:xfrm>
          <a:prstGeom prst="roundRect">
            <a:avLst>
              <a:gd fmla="val 16667" name="adj"/>
            </a:avLst>
          </a:prstGeom>
          <a:solidFill>
            <a:srgbClr val="FFCC99"/>
          </a:solidFill>
          <a:ln cap="flat" cmpd="sng" w="28575">
            <a:solidFill>
              <a:srgbClr val="00B3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4000">
                <a:solidFill>
                  <a:schemeClr val="dk1"/>
                </a:solidFill>
                <a:latin typeface="Calibri"/>
                <a:ea typeface="Calibri"/>
                <a:cs typeface="Calibri"/>
                <a:sym typeface="Calibri"/>
              </a:rPr>
              <a:t>Allah</a:t>
            </a:r>
            <a:endParaRPr sz="4000">
              <a:solidFill>
                <a:schemeClr val="dk1"/>
              </a:solidFill>
              <a:latin typeface="Calibri"/>
              <a:ea typeface="Calibri"/>
              <a:cs typeface="Calibri"/>
              <a:sym typeface="Calibri"/>
            </a:endParaRPr>
          </a:p>
        </p:txBody>
      </p:sp>
      <p:pic>
        <p:nvPicPr>
          <p:cNvPr id="1168" name="Google Shape;1168;p8"/>
          <p:cNvPicPr preferRelativeResize="0"/>
          <p:nvPr/>
        </p:nvPicPr>
        <p:blipFill rotWithShape="1">
          <a:blip r:embed="rId4">
            <a:alphaModFix/>
          </a:blip>
          <a:srcRect b="0" l="0" r="0" t="0"/>
          <a:stretch/>
        </p:blipFill>
        <p:spPr>
          <a:xfrm>
            <a:off x="4227136" y="1910236"/>
            <a:ext cx="976734" cy="957344"/>
          </a:xfrm>
          <a:prstGeom prst="ellipse">
            <a:avLst/>
          </a:prstGeom>
          <a:noFill/>
          <a:ln>
            <a:noFill/>
          </a:ln>
          <a:effectLst>
            <a:outerShdw blurRad="381000" sx="-80000" rotWithShape="0" dir="5400000" dist="292100" sy="-18000">
              <a:srgbClr val="000000">
                <a:alpha val="21960"/>
              </a:srgbClr>
            </a:outerShdw>
          </a:effectLst>
        </p:spPr>
      </p:pic>
      <p:pic>
        <p:nvPicPr>
          <p:cNvPr id="1169" name="Google Shape;1169;p8"/>
          <p:cNvPicPr preferRelativeResize="0"/>
          <p:nvPr/>
        </p:nvPicPr>
        <p:blipFill rotWithShape="1">
          <a:blip r:embed="rId5">
            <a:alphaModFix/>
          </a:blip>
          <a:srcRect b="0" l="0" r="0" t="0"/>
          <a:stretch/>
        </p:blipFill>
        <p:spPr>
          <a:xfrm>
            <a:off x="1738321" y="1918127"/>
            <a:ext cx="932841" cy="951270"/>
          </a:xfrm>
          <a:prstGeom prst="ellipse">
            <a:avLst/>
          </a:prstGeom>
          <a:noFill/>
          <a:ln>
            <a:noFill/>
          </a:ln>
          <a:effectLst>
            <a:outerShdw blurRad="381000" sx="-80000" rotWithShape="0" dir="5400000" dist="292100" sy="-18000">
              <a:srgbClr val="000000">
                <a:alpha val="21960"/>
              </a:srgbClr>
            </a:outerShdw>
          </a:effectLst>
        </p:spPr>
      </p:pic>
      <p:pic>
        <p:nvPicPr>
          <p:cNvPr descr="Ä°lgili resim" id="1170" name="Google Shape;1170;p8"/>
          <p:cNvPicPr preferRelativeResize="0"/>
          <p:nvPr/>
        </p:nvPicPr>
        <p:blipFill rotWithShape="1">
          <a:blip r:embed="rId6">
            <a:alphaModFix/>
          </a:blip>
          <a:srcRect b="0" l="0" r="0" t="0"/>
          <a:stretch/>
        </p:blipFill>
        <p:spPr>
          <a:xfrm>
            <a:off x="9274949" y="1901918"/>
            <a:ext cx="985470" cy="985470"/>
          </a:xfrm>
          <a:prstGeom prst="ellipse">
            <a:avLst/>
          </a:prstGeom>
          <a:noFill/>
          <a:ln>
            <a:noFill/>
          </a:ln>
          <a:effectLst>
            <a:outerShdw blurRad="381000" sx="-80000" rotWithShape="0" dir="5400000" dist="292100" sy="-18000">
              <a:srgbClr val="000000">
                <a:alpha val="2196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4"/>
                                        </p:tgtEl>
                                        <p:attrNameLst>
                                          <p:attrName>style.visibility</p:attrName>
                                        </p:attrNameLst>
                                      </p:cBhvr>
                                      <p:to>
                                        <p:strVal val="visible"/>
                                      </p:to>
                                    </p:set>
                                    <p:animEffect filter="fade" transition="in">
                                      <p:cBhvr>
                                        <p:cTn dur="500"/>
                                        <p:tgtEl>
                                          <p:spTgt spid="114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500"/>
                                        <p:tgtEl>
                                          <p:spTgt spid="114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49"/>
                                        </p:tgtEl>
                                        <p:attrNameLst>
                                          <p:attrName>style.visibility</p:attrName>
                                        </p:attrNameLst>
                                      </p:cBhvr>
                                      <p:to>
                                        <p:strVal val="visible"/>
                                      </p:to>
                                    </p:set>
                                    <p:animEffect filter="fade" transition="in">
                                      <p:cBhvr>
                                        <p:cTn dur="500"/>
                                        <p:tgtEl>
                                          <p:spTgt spid="114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69"/>
                                        </p:tgtEl>
                                        <p:attrNameLst>
                                          <p:attrName>style.visibility</p:attrName>
                                        </p:attrNameLst>
                                      </p:cBhvr>
                                      <p:to>
                                        <p:strVal val="visible"/>
                                      </p:to>
                                    </p:set>
                                    <p:animEffect filter="fade" transition="in">
                                      <p:cBhvr>
                                        <p:cTn dur="600"/>
                                        <p:tgtEl>
                                          <p:spTgt spid="1169"/>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500"/>
                                        <p:tgtEl>
                                          <p:spTgt spid="1147"/>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1150"/>
                                        </p:tgtEl>
                                        <p:attrNameLst>
                                          <p:attrName>style.visibility</p:attrName>
                                        </p:attrNameLst>
                                      </p:cBhvr>
                                      <p:to>
                                        <p:strVal val="visible"/>
                                      </p:to>
                                    </p:set>
                                    <p:animEffect filter="fade" transition="in">
                                      <p:cBhvr>
                                        <p:cTn dur="500"/>
                                        <p:tgtEl>
                                          <p:spTgt spid="1150"/>
                                        </p:tgtEl>
                                      </p:cBhvr>
                                    </p:animEffect>
                                  </p:childTnLst>
                                </p:cTn>
                              </p:par>
                            </p:childTnLst>
                          </p:cTn>
                        </p:par>
                        <p:par>
                          <p:cTn fill="hold">
                            <p:stCondLst>
                              <p:cond delay="3100"/>
                            </p:stCondLst>
                            <p:childTnLst>
                              <p:par>
                                <p:cTn fill="hold" nodeType="afterEffect" presetClass="entr" presetID="10" presetSubtype="0">
                                  <p:stCondLst>
                                    <p:cond delay="0"/>
                                  </p:stCondLst>
                                  <p:childTnLst>
                                    <p:set>
                                      <p:cBhvr>
                                        <p:cTn dur="1" fill="hold">
                                          <p:stCondLst>
                                            <p:cond delay="0"/>
                                          </p:stCondLst>
                                        </p:cTn>
                                        <p:tgtEl>
                                          <p:spTgt spid="1151"/>
                                        </p:tgtEl>
                                        <p:attrNameLst>
                                          <p:attrName>style.visibility</p:attrName>
                                        </p:attrNameLst>
                                      </p:cBhvr>
                                      <p:to>
                                        <p:strVal val="visible"/>
                                      </p:to>
                                    </p:set>
                                    <p:animEffect filter="fade" transition="in">
                                      <p:cBhvr>
                                        <p:cTn dur="500"/>
                                        <p:tgtEl>
                                          <p:spTgt spid="1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2"/>
                                        </p:tgtEl>
                                        <p:attrNameLst>
                                          <p:attrName>style.visibility</p:attrName>
                                        </p:attrNameLst>
                                      </p:cBhvr>
                                      <p:to>
                                        <p:strVal val="visible"/>
                                      </p:to>
                                    </p:set>
                                    <p:animEffect filter="fade" transition="in">
                                      <p:cBhvr>
                                        <p:cTn dur="500"/>
                                        <p:tgtEl>
                                          <p:spTgt spid="114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53"/>
                                        </p:tgtEl>
                                        <p:attrNameLst>
                                          <p:attrName>style.visibility</p:attrName>
                                        </p:attrNameLst>
                                      </p:cBhvr>
                                      <p:to>
                                        <p:strVal val="visible"/>
                                      </p:to>
                                    </p:set>
                                    <p:animEffect filter="fade" transition="in">
                                      <p:cBhvr>
                                        <p:cTn dur="500"/>
                                        <p:tgtEl>
                                          <p:spTgt spid="115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54"/>
                                        </p:tgtEl>
                                        <p:attrNameLst>
                                          <p:attrName>style.visibility</p:attrName>
                                        </p:attrNameLst>
                                      </p:cBhvr>
                                      <p:to>
                                        <p:strVal val="visible"/>
                                      </p:to>
                                    </p:set>
                                    <p:animEffect filter="fade" transition="in">
                                      <p:cBhvr>
                                        <p:cTn dur="500"/>
                                        <p:tgtEl>
                                          <p:spTgt spid="115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500"/>
                                        <p:tgtEl>
                                          <p:spTgt spid="116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52"/>
                                        </p:tgtEl>
                                        <p:attrNameLst>
                                          <p:attrName>style.visibility</p:attrName>
                                        </p:attrNameLst>
                                      </p:cBhvr>
                                      <p:to>
                                        <p:strVal val="visible"/>
                                      </p:to>
                                    </p:set>
                                    <p:animEffect filter="fade" transition="in">
                                      <p:cBhvr>
                                        <p:cTn dur="500"/>
                                        <p:tgtEl>
                                          <p:spTgt spid="115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155"/>
                                        </p:tgtEl>
                                        <p:attrNameLst>
                                          <p:attrName>style.visibility</p:attrName>
                                        </p:attrNameLst>
                                      </p:cBhvr>
                                      <p:to>
                                        <p:strVal val="visible"/>
                                      </p:to>
                                    </p:set>
                                    <p:animEffect filter="fade" transition="in">
                                      <p:cBhvr>
                                        <p:cTn dur="500"/>
                                        <p:tgtEl>
                                          <p:spTgt spid="115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65"/>
                                        </p:tgtEl>
                                        <p:attrNameLst>
                                          <p:attrName>style.visibility</p:attrName>
                                        </p:attrNameLst>
                                      </p:cBhvr>
                                      <p:to>
                                        <p:strVal val="visible"/>
                                      </p:to>
                                    </p:set>
                                    <p:animEffect filter="fade" transition="in">
                                      <p:cBhvr>
                                        <p:cTn dur="500"/>
                                        <p:tgtEl>
                                          <p:spTgt spid="1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5"/>
                                        </p:tgtEl>
                                        <p:attrNameLst>
                                          <p:attrName>style.visibility</p:attrName>
                                        </p:attrNameLst>
                                      </p:cBhvr>
                                      <p:to>
                                        <p:strVal val="visible"/>
                                      </p:to>
                                    </p:set>
                                    <p:animEffect filter="fade" transition="in">
                                      <p:cBhvr>
                                        <p:cTn dur="500"/>
                                        <p:tgtEl>
                                          <p:spTgt spid="114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57"/>
                                        </p:tgtEl>
                                        <p:attrNameLst>
                                          <p:attrName>style.visibility</p:attrName>
                                        </p:attrNameLst>
                                      </p:cBhvr>
                                      <p:to>
                                        <p:strVal val="visible"/>
                                      </p:to>
                                    </p:set>
                                    <p:animEffect filter="fade" transition="in">
                                      <p:cBhvr>
                                        <p:cTn dur="500"/>
                                        <p:tgtEl>
                                          <p:spTgt spid="1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8"/>
                                        </p:tgtEl>
                                        <p:attrNameLst>
                                          <p:attrName>style.visibility</p:attrName>
                                        </p:attrNameLst>
                                      </p:cBhvr>
                                      <p:to>
                                        <p:strVal val="visible"/>
                                      </p:to>
                                    </p:set>
                                    <p:animEffect filter="fade" transition="in">
                                      <p:cBhvr>
                                        <p:cTn dur="500"/>
                                        <p:tgtEl>
                                          <p:spTgt spid="115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500"/>
                                        <p:tgtEl>
                                          <p:spTgt spid="116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56"/>
                                        </p:tgtEl>
                                        <p:attrNameLst>
                                          <p:attrName>style.visibility</p:attrName>
                                        </p:attrNameLst>
                                      </p:cBhvr>
                                      <p:to>
                                        <p:strVal val="visible"/>
                                      </p:to>
                                    </p:set>
                                    <p:animEffect filter="fade" transition="in">
                                      <p:cBhvr>
                                        <p:cTn dur="500"/>
                                        <p:tgtEl>
                                          <p:spTgt spid="115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59"/>
                                        </p:tgtEl>
                                        <p:attrNameLst>
                                          <p:attrName>style.visibility</p:attrName>
                                        </p:attrNameLst>
                                      </p:cBhvr>
                                      <p:to>
                                        <p:strVal val="visible"/>
                                      </p:to>
                                    </p:set>
                                    <p:animEffect filter="fade" transition="in">
                                      <p:cBhvr>
                                        <p:cTn dur="500"/>
                                        <p:tgtEl>
                                          <p:spTgt spid="115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66"/>
                                        </p:tgtEl>
                                        <p:attrNameLst>
                                          <p:attrName>style.visibility</p:attrName>
                                        </p:attrNameLst>
                                      </p:cBhvr>
                                      <p:to>
                                        <p:strVal val="visible"/>
                                      </p:to>
                                    </p:set>
                                    <p:animEffect filter="fade" transition="in">
                                      <p:cBhvr>
                                        <p:cTn dur="500"/>
                                        <p:tgtEl>
                                          <p:spTgt spid="1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6"/>
                                        </p:tgtEl>
                                        <p:attrNameLst>
                                          <p:attrName>style.visibility</p:attrName>
                                        </p:attrNameLst>
                                      </p:cBhvr>
                                      <p:to>
                                        <p:strVal val="visible"/>
                                      </p:to>
                                    </p:set>
                                    <p:animEffect filter="fade" transition="in">
                                      <p:cBhvr>
                                        <p:cTn dur="500"/>
                                        <p:tgtEl>
                                          <p:spTgt spid="114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61"/>
                                        </p:tgtEl>
                                        <p:attrNameLst>
                                          <p:attrName>style.visibility</p:attrName>
                                        </p:attrNameLst>
                                      </p:cBhvr>
                                      <p:to>
                                        <p:strVal val="visible"/>
                                      </p:to>
                                    </p:set>
                                    <p:animEffect filter="fade" transition="in">
                                      <p:cBhvr>
                                        <p:cTn dur="500"/>
                                        <p:tgtEl>
                                          <p:spTgt spid="116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62"/>
                                        </p:tgtEl>
                                        <p:attrNameLst>
                                          <p:attrName>style.visibility</p:attrName>
                                        </p:attrNameLst>
                                      </p:cBhvr>
                                      <p:to>
                                        <p:strVal val="visible"/>
                                      </p:to>
                                    </p:set>
                                    <p:animEffect filter="fade" transition="in">
                                      <p:cBhvr>
                                        <p:cTn dur="500"/>
                                        <p:tgtEl>
                                          <p:spTgt spid="116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70"/>
                                        </p:tgtEl>
                                        <p:attrNameLst>
                                          <p:attrName>style.visibility</p:attrName>
                                        </p:attrNameLst>
                                      </p:cBhvr>
                                      <p:to>
                                        <p:strVal val="visible"/>
                                      </p:to>
                                    </p:set>
                                    <p:animEffect filter="fade" transition="in">
                                      <p:cBhvr>
                                        <p:cTn dur="600"/>
                                        <p:tgtEl>
                                          <p:spTgt spid="1170"/>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1160"/>
                                        </p:tgtEl>
                                        <p:attrNameLst>
                                          <p:attrName>style.visibility</p:attrName>
                                        </p:attrNameLst>
                                      </p:cBhvr>
                                      <p:to>
                                        <p:strVal val="visible"/>
                                      </p:to>
                                    </p:set>
                                    <p:animEffect filter="fade" transition="in">
                                      <p:cBhvr>
                                        <p:cTn dur="500"/>
                                        <p:tgtEl>
                                          <p:spTgt spid="1160"/>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500"/>
                                        <p:tgtEl>
                                          <p:spTgt spid="1163"/>
                                        </p:tgtEl>
                                      </p:cBhvr>
                                    </p:animEffect>
                                  </p:childTnLst>
                                </p:cTn>
                              </p:par>
                            </p:childTnLst>
                          </p:cTn>
                        </p:par>
                        <p:par>
                          <p:cTn fill="hold">
                            <p:stCondLst>
                              <p:cond delay="3100"/>
                            </p:stCondLst>
                            <p:childTnLst>
                              <p:par>
                                <p:cTn fill="hold" nodeType="after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500"/>
                                        <p:tgtEl>
                                          <p:spTgt spid="1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4" name="Shape 1174"/>
        <p:cNvGrpSpPr/>
        <p:nvPr/>
      </p:nvGrpSpPr>
      <p:grpSpPr>
        <a:xfrm>
          <a:off x="0" y="0"/>
          <a:ext cx="0" cy="0"/>
          <a:chOff x="0" y="0"/>
          <a:chExt cx="0" cy="0"/>
        </a:xfrm>
      </p:grpSpPr>
      <p:pic>
        <p:nvPicPr>
          <p:cNvPr descr="Ä°lgili resim" id="1175" name="Google Shape;1175;p9"/>
          <p:cNvPicPr preferRelativeResize="0"/>
          <p:nvPr/>
        </p:nvPicPr>
        <p:blipFill rotWithShape="1">
          <a:blip r:embed="rId3">
            <a:alphaModFix/>
          </a:blip>
          <a:srcRect b="0" l="0" r="0" t="0"/>
          <a:stretch/>
        </p:blipFill>
        <p:spPr>
          <a:xfrm>
            <a:off x="323529" y="1513175"/>
            <a:ext cx="4876800" cy="4876801"/>
          </a:xfrm>
          <a:prstGeom prst="rect">
            <a:avLst/>
          </a:prstGeom>
          <a:noFill/>
          <a:ln>
            <a:noFill/>
          </a:ln>
        </p:spPr>
      </p:pic>
      <p:sp>
        <p:nvSpPr>
          <p:cNvPr id="1176" name="Google Shape;1176;p9">
            <a:hlinkClick action="ppaction://hlinkshowjump?jump=nextslide"/>
          </p:cNvPr>
          <p:cNvSpPr/>
          <p:nvPr/>
        </p:nvSpPr>
        <p:spPr>
          <a:xfrm>
            <a:off x="5624946" y="3362037"/>
            <a:ext cx="6317673" cy="1256145"/>
          </a:xfrm>
          <a:prstGeom prst="roundRect">
            <a:avLst>
              <a:gd fmla="val 16667" name="adj"/>
            </a:avLst>
          </a:prstGeom>
          <a:solidFill>
            <a:srgbClr val="17AB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Calibri"/>
              <a:buNone/>
            </a:pPr>
            <a:r>
              <a:rPr b="0" i="0" lang="tr-TR" sz="4400" u="none" cap="none" strike="noStrike">
                <a:solidFill>
                  <a:srgbClr val="FFFFFF"/>
                </a:solidFill>
                <a:latin typeface="Calibri"/>
                <a:ea typeface="Calibri"/>
                <a:cs typeface="Calibri"/>
                <a:sym typeface="Calibri"/>
              </a:rPr>
              <a:t>Video izliyoruz </a:t>
            </a:r>
            <a:endParaRPr b="0" i="0" sz="4400" u="none" cap="none" strike="noStrike">
              <a:solidFill>
                <a:srgbClr val="FFFFFF"/>
              </a:solidFill>
              <a:latin typeface="Calibri"/>
              <a:ea typeface="Calibri"/>
              <a:cs typeface="Calibri"/>
              <a:sym typeface="Calibri"/>
            </a:endParaRPr>
          </a:p>
        </p:txBody>
      </p:sp>
      <p:sp>
        <p:nvSpPr>
          <p:cNvPr id="1177" name="Google Shape;1177;p9"/>
          <p:cNvSpPr/>
          <p:nvPr/>
        </p:nvSpPr>
        <p:spPr>
          <a:xfrm>
            <a:off x="10668582" y="3885550"/>
            <a:ext cx="1384874" cy="1668464"/>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7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6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5_Office Theme">
  <a:themeElements>
    <a:clrScheme name="Custom 1">
      <a:dk1>
        <a:srgbClr val="000000"/>
      </a:dk1>
      <a:lt1>
        <a:srgbClr val="FFFFFF"/>
      </a:lt1>
      <a:dk2>
        <a:srgbClr val="F1AC24"/>
      </a:dk2>
      <a:lt2>
        <a:srgbClr val="D00D7C"/>
      </a:lt2>
      <a:accent1>
        <a:srgbClr val="BAB80E"/>
      </a:accent1>
      <a:accent2>
        <a:srgbClr val="005492"/>
      </a:accent2>
      <a:accent3>
        <a:srgbClr val="26ABBF"/>
      </a:accent3>
      <a:accent4>
        <a:srgbClr val="104953"/>
      </a:accent4>
      <a:accent5>
        <a:srgbClr val="6D5743"/>
      </a:accent5>
      <a:accent6>
        <a:srgbClr val="A3402C"/>
      </a:accent6>
      <a:hlink>
        <a:srgbClr val="005768"/>
      </a:hlink>
      <a:folHlink>
        <a:srgbClr val="3737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Custom 5">
      <a:dk1>
        <a:srgbClr val="282F39"/>
      </a:dk1>
      <a:lt1>
        <a:srgbClr val="FFFFFF"/>
      </a:lt1>
      <a:dk2>
        <a:srgbClr val="000000"/>
      </a:dk2>
      <a:lt2>
        <a:srgbClr val="EEEEEE"/>
      </a:lt2>
      <a:accent1>
        <a:srgbClr val="C2C923"/>
      </a:accent1>
      <a:accent2>
        <a:srgbClr val="42AFB6"/>
      </a:accent2>
      <a:accent3>
        <a:srgbClr val="074D67"/>
      </a:accent3>
      <a:accent4>
        <a:srgbClr val="CB1B4A"/>
      </a:accent4>
      <a:accent5>
        <a:srgbClr val="FCB414"/>
      </a:accent5>
      <a:accent6>
        <a:srgbClr val="007A7D"/>
      </a:accent6>
      <a:hlink>
        <a:srgbClr val="1EB7E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5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4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2019-10-03T10:23:35Z</dcterms:created>
  <dc:creator>Windows Kullanıcısı</dc:creator>
</cp:coreProperties>
</file>