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0" r:id="rId5"/>
    <p:sldId id="278" r:id="rId6"/>
    <p:sldId id="262" r:id="rId7"/>
    <p:sldId id="263" r:id="rId8"/>
    <p:sldId id="275" r:id="rId9"/>
    <p:sldId id="267" r:id="rId10"/>
    <p:sldId id="280" r:id="rId11"/>
    <p:sldId id="268" r:id="rId12"/>
    <p:sldId id="270" r:id="rId13"/>
    <p:sldId id="266" r:id="rId14"/>
    <p:sldId id="271" r:id="rId15"/>
    <p:sldId id="279" r:id="rId16"/>
    <p:sldId id="264" r:id="rId17"/>
    <p:sldId id="265" r:id="rId18"/>
    <p:sldId id="273" r:id="rId19"/>
    <p:sldId id="274" r:id="rId20"/>
    <p:sldId id="258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6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5362" name="Picture 2" descr="http://www.meleklermekani.com/attachments/bayram-namazi-jpg.16010/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214422"/>
            <a:ext cx="7858180" cy="564357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Ekran Alıntısı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0" name="Picture 2" descr="http://www.yaylahaber.com/images/haberler/bayram_namazi_kacta_kilinacak_h205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195" y="0"/>
            <a:ext cx="4529937" cy="6572272"/>
          </a:xfrm>
          <a:prstGeom prst="rect">
            <a:avLst/>
          </a:prstGeom>
          <a:noFill/>
        </p:spPr>
      </p:pic>
      <p:sp>
        <p:nvSpPr>
          <p:cNvPr id="7" name="1 Başlık"/>
          <p:cNvSpPr txBox="1">
            <a:spLocks/>
          </p:cNvSpPr>
          <p:nvPr/>
        </p:nvSpPr>
        <p:spPr>
          <a:xfrm>
            <a:off x="5572132" y="1071546"/>
            <a:ext cx="3571868" cy="556264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tr-TR" sz="4400" dirty="0" smtClean="0"/>
              <a:t>- İmam </a:t>
            </a:r>
            <a:r>
              <a:rPr lang="tr-TR" sz="4400" dirty="0" err="1" smtClean="0"/>
              <a:t>fatiha</a:t>
            </a:r>
            <a:r>
              <a:rPr lang="tr-TR" sz="4400" dirty="0" smtClean="0"/>
              <a:t> suresini ve </a:t>
            </a:r>
            <a:r>
              <a:rPr lang="tr-TR" sz="4400" dirty="0" err="1" smtClean="0"/>
              <a:t>zamm</a:t>
            </a:r>
            <a:r>
              <a:rPr lang="tr-TR" sz="4400" dirty="0" smtClean="0"/>
              <a:t>-ı sureyi okur.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 txBox="1">
            <a:spLocks/>
          </p:cNvSpPr>
          <p:nvPr/>
        </p:nvSpPr>
        <p:spPr>
          <a:xfrm>
            <a:off x="1643042" y="4714884"/>
            <a:ext cx="6143668" cy="86994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</a:t>
            </a:r>
            <a:r>
              <a:rPr kumimoji="0" lang="tr-T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Rükuya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gidilir.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1643042" y="5715016"/>
            <a:ext cx="6143668" cy="89852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tr-TR" sz="4400" dirty="0" smtClean="0"/>
              <a:t>- Secde yapılır.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Picture 2" descr="http://www.pressmedya.com/resim/fotoGaleri/2012/08/20/2115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"/>
            <a:ext cx="8072462" cy="478632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internethaber.com/images/other/bayram-namazi-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4176" y="0"/>
            <a:ext cx="8019824" cy="4429132"/>
          </a:xfrm>
          <a:prstGeom prst="rect">
            <a:avLst/>
          </a:prstGeom>
          <a:noFill/>
        </p:spPr>
      </p:pic>
      <p:sp>
        <p:nvSpPr>
          <p:cNvPr id="9" name="1 Başlık"/>
          <p:cNvSpPr>
            <a:spLocks noGrp="1"/>
          </p:cNvSpPr>
          <p:nvPr>
            <p:ph type="ctrTitle"/>
          </p:nvPr>
        </p:nvSpPr>
        <p:spPr>
          <a:xfrm>
            <a:off x="1285852" y="5845177"/>
            <a:ext cx="7358114" cy="101282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600" dirty="0" smtClean="0"/>
              <a:t> - İmam </a:t>
            </a:r>
            <a:r>
              <a:rPr lang="tr-TR" sz="3600" dirty="0" err="1" smtClean="0"/>
              <a:t>fatiha</a:t>
            </a:r>
            <a:r>
              <a:rPr lang="tr-TR" sz="3600" dirty="0" smtClean="0"/>
              <a:t> ve </a:t>
            </a:r>
            <a:r>
              <a:rPr lang="tr-TR" sz="3600" dirty="0" err="1" smtClean="0"/>
              <a:t>zamm</a:t>
            </a:r>
            <a:r>
              <a:rPr lang="tr-TR" sz="3600" dirty="0" smtClean="0"/>
              <a:t>-ı sureyi okur.</a:t>
            </a:r>
            <a:br>
              <a:rPr lang="tr-TR" sz="3600" dirty="0" smtClean="0"/>
            </a:br>
            <a:endParaRPr lang="tr-TR" sz="3600" dirty="0"/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1928794" y="4702169"/>
            <a:ext cx="6143668" cy="92869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algn="ctr">
              <a:spcBef>
                <a:spcPct val="0"/>
              </a:spcBef>
              <a:defRPr/>
            </a:pP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  <a:defRPr/>
            </a:pPr>
            <a:r>
              <a:rPr lang="tr-TR" sz="4400" dirty="0" smtClean="0"/>
              <a:t>- İkinci rekata kalkılır.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Başlık"/>
          <p:cNvSpPr txBox="1">
            <a:spLocks/>
          </p:cNvSpPr>
          <p:nvPr/>
        </p:nvSpPr>
        <p:spPr>
          <a:xfrm>
            <a:off x="928662" y="5429264"/>
            <a:ext cx="8215338" cy="142873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3600" dirty="0" smtClean="0"/>
              <a:t>- Ardından eller kaldırılarak üç defa tekbir alınır. Her defasında eller yana bırakılır.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0" name="Picture 2" descr="bayram namazı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928670"/>
            <a:ext cx="6368183" cy="328614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 txBox="1">
            <a:spLocks/>
          </p:cNvSpPr>
          <p:nvPr/>
        </p:nvSpPr>
        <p:spPr>
          <a:xfrm>
            <a:off x="1785918" y="5500702"/>
            <a:ext cx="6143668" cy="114300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tr-TR" sz="4400" dirty="0" smtClean="0"/>
              <a:t>- Dördüncü tekbirde eller kaldırılmadan </a:t>
            </a:r>
            <a:r>
              <a:rPr lang="tr-TR" sz="4400" dirty="0" err="1" smtClean="0"/>
              <a:t>rükuya</a:t>
            </a:r>
            <a:r>
              <a:rPr lang="tr-TR" sz="4400" dirty="0" smtClean="0"/>
              <a:t> gidilir.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8" name="Picture 4" descr="bayram namazı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714356"/>
            <a:ext cx="6226423" cy="414340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000232" y="4786322"/>
            <a:ext cx="6143668" cy="869947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- Secde yapılır.</a:t>
            </a:r>
            <a:endParaRPr lang="tr-TR" dirty="0"/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000100" y="5745165"/>
            <a:ext cx="7929618" cy="111283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>
              <a:spcBef>
                <a:spcPct val="0"/>
              </a:spcBef>
              <a:defRPr/>
            </a:pP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  <a:defRPr/>
            </a:pPr>
            <a:r>
              <a:rPr lang="tr-TR" sz="4400" dirty="0" smtClean="0"/>
              <a:t>- Son oturuş yapılır ve selam verilir.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 descr="bayram namazı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14290"/>
            <a:ext cx="6566735" cy="36433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t3.gstatic.com/images?q=tbn:ANd9GcTnFGZ3TQcXF7VBt-KsuldX93-3JkBbwCW4EplpEFFAURdOix94h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0"/>
            <a:ext cx="8143900" cy="5143512"/>
          </a:xfrm>
          <a:prstGeom prst="rect">
            <a:avLst/>
          </a:prstGeom>
          <a:noFill/>
        </p:spPr>
      </p:pic>
      <p:sp>
        <p:nvSpPr>
          <p:cNvPr id="9" name="1 Başlık"/>
          <p:cNvSpPr txBox="1">
            <a:spLocks/>
          </p:cNvSpPr>
          <p:nvPr/>
        </p:nvSpPr>
        <p:spPr>
          <a:xfrm>
            <a:off x="2071670" y="5143512"/>
            <a:ext cx="6143668" cy="14700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>
              <a:spcBef>
                <a:spcPct val="0"/>
              </a:spcBef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lang="tr-TR" sz="4400" dirty="0" smtClean="0"/>
              <a:t> - Namazdan sonra imam minbere çıkar ve hutbe okur.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2770" name="Picture 2" descr="http://media.dunyabulteni.net/250x190/2010/11/14/bayram-namazi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14290"/>
            <a:ext cx="8072462" cy="5143536"/>
          </a:xfrm>
          <a:prstGeom prst="rect">
            <a:avLst/>
          </a:prstGeom>
          <a:noFill/>
        </p:spPr>
      </p:pic>
      <p:sp>
        <p:nvSpPr>
          <p:cNvPr id="7" name="1 Başlık"/>
          <p:cNvSpPr txBox="1">
            <a:spLocks/>
          </p:cNvSpPr>
          <p:nvPr/>
        </p:nvSpPr>
        <p:spPr>
          <a:xfrm>
            <a:off x="1571604" y="5387975"/>
            <a:ext cx="6143668" cy="14700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En son dua edilir ve topluca bayramlaşma yapılır.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1746" name="Picture 2" descr="http://www.aktifhaber.com/images/other/bayram-namazi-icin-camilere-kostular-1095205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85860"/>
            <a:ext cx="7715304" cy="528641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714480" y="214290"/>
            <a:ext cx="6143668" cy="1470025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dirty="0" smtClean="0"/>
              <a:t>- Bayram namazını kılmak </a:t>
            </a:r>
            <a:r>
              <a:rPr lang="tr-TR" b="1" dirty="0" smtClean="0"/>
              <a:t>vacip</a:t>
            </a:r>
            <a:r>
              <a:rPr lang="tr-TR" dirty="0" smtClean="0"/>
              <a:t>tir.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643042" y="5387975"/>
            <a:ext cx="6143668" cy="147002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tr-TR" sz="4400" dirty="0" smtClean="0"/>
              <a:t>- Bayram namazı, Ramazan ve Kurban Bayramlarında olmak üzere yılda iki defa kılınır.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482" name="Picture 2" descr="http://s3.trthaber.com/resimler/134000/1340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857364"/>
            <a:ext cx="6096000" cy="33813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000000LOGO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15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290" name="Picture 2" descr="http://www.batmandogusgazetesi.com/arsiv/images_up/Iste-kurban-bayrami-namaz-saatler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14290"/>
            <a:ext cx="8001024" cy="664371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643042" y="5387975"/>
            <a:ext cx="6500858" cy="14700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tr-TR" sz="4400" dirty="0" smtClean="0"/>
              <a:t>- Bayram namazı, bayramın birinci günü güneş doğduktan kırk beş dakika sonra kılınır.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8434" name="Picture 2" descr="http://i.milliyet.com.tr/YeniAnaResim/2014/10/01/fft99_mf483113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14422"/>
            <a:ext cx="7929618" cy="385765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Başlık"/>
          <p:cNvSpPr txBox="1">
            <a:spLocks/>
          </p:cNvSpPr>
          <p:nvPr/>
        </p:nvSpPr>
        <p:spPr>
          <a:xfrm>
            <a:off x="1785918" y="5387975"/>
            <a:ext cx="6143668" cy="147002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tr-TR" sz="4400" dirty="0" smtClean="0"/>
              <a:t>- Bayram namazı cemaatle kılınır.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4818" name="Picture 2" descr="http://galeri7.uludagsozluk.com/250/moskova-da-bayram-namaz%C4%B1_5122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14290"/>
            <a:ext cx="8072462" cy="499744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266" name="Picture 2" descr="http://arastiralim.net/4/wp-content/uploads/2013/10/Bayram-Namaz%C4%B1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071546"/>
            <a:ext cx="7715304" cy="578645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42976" y="1500174"/>
            <a:ext cx="7786742" cy="328614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dirty="0" smtClean="0"/>
              <a:t>- Önce niyet edilir. </a:t>
            </a:r>
            <a:r>
              <a:rPr lang="tr-TR" b="1" i="1" dirty="0" smtClean="0"/>
              <a:t>"Niyet ettim Allah rızası için bayram namazını kılmaya, uydum imama.“</a:t>
            </a:r>
            <a:r>
              <a:rPr lang="tr-TR" dirty="0" smtClean="0"/>
              <a:t> 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643042" y="214291"/>
            <a:ext cx="7072362" cy="10001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tr-TR" sz="4400" b="1" dirty="0" smtClean="0"/>
              <a:t>Bayram namazının kılınışı: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85918" y="5214950"/>
            <a:ext cx="6143668" cy="14700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tr-TR" sz="4400" dirty="0" smtClean="0"/>
              <a:t>"</a:t>
            </a:r>
            <a:r>
              <a:rPr lang="tr-TR" sz="4400" dirty="0" err="1" smtClean="0"/>
              <a:t>Allahü</a:t>
            </a:r>
            <a:r>
              <a:rPr lang="tr-TR" sz="4400" dirty="0" smtClean="0"/>
              <a:t> Ekber" denilerek başlama tekbiri alınır.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.ytimg.com/vi/eAdX8FCOxJU/hqdefault.jpg"/>
          <p:cNvPicPr>
            <a:picLocks noChangeAspect="1" noChangeArrowheads="1"/>
          </p:cNvPicPr>
          <p:nvPr/>
        </p:nvPicPr>
        <p:blipFill>
          <a:blip r:embed="rId2"/>
          <a:srcRect t="12500" b="12499"/>
          <a:stretch>
            <a:fillRect/>
          </a:stretch>
        </p:blipFill>
        <p:spPr bwMode="auto">
          <a:xfrm>
            <a:off x="1071538" y="214290"/>
            <a:ext cx="7858180" cy="642942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357290" y="3000372"/>
            <a:ext cx="7500990" cy="225584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tr-TR" dirty="0" smtClean="0"/>
              <a:t>- Sonra imamla birlikte eller kaldırılarak üç kez tekbir alınır. İlk iki tekbirde eller yana bırakılır.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357290" y="1357298"/>
            <a:ext cx="7572428" cy="14700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tr-TR" sz="4400" dirty="0" smtClean="0"/>
              <a:t>- Cemaat içinden </a:t>
            </a:r>
            <a:r>
              <a:rPr lang="tr-TR" sz="4400" dirty="0" err="1" smtClean="0"/>
              <a:t>sübhaneke</a:t>
            </a:r>
            <a:r>
              <a:rPr lang="tr-TR" sz="4400" dirty="0" smtClean="0"/>
              <a:t> duasını okur.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357290" y="5387975"/>
            <a:ext cx="7572428" cy="147002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tr-TR" sz="4400" dirty="0" smtClean="0"/>
              <a:t>- Üçüncü tekbirde eller bağlanır.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184</Words>
  <Application>Microsoft Office PowerPoint</Application>
  <PresentationFormat>Ekran Gösterisi (4:3)</PresentationFormat>
  <Paragraphs>40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.</vt:lpstr>
      <vt:lpstr>- Bayram namazını kılmak vaciptir.</vt:lpstr>
      <vt:lpstr>.</vt:lpstr>
      <vt:lpstr>Slayt 4</vt:lpstr>
      <vt:lpstr>Slayt 5</vt:lpstr>
      <vt:lpstr>.</vt:lpstr>
      <vt:lpstr>- Önce niyet edilir. "Niyet ettim Allah rızası için bayram namazını kılmaya, uydum imama.“ </vt:lpstr>
      <vt:lpstr>Slayt 8</vt:lpstr>
      <vt:lpstr>- Sonra imamla birlikte eller kaldırılarak üç kez tekbir alınır. İlk iki tekbirde eller yana bırakılır.</vt:lpstr>
      <vt:lpstr>Slayt 10</vt:lpstr>
      <vt:lpstr>Slayt 11</vt:lpstr>
      <vt:lpstr>Slayt 12</vt:lpstr>
      <vt:lpstr>  - İmam fatiha ve zamm-ı sureyi okur. </vt:lpstr>
      <vt:lpstr>Slayt 14</vt:lpstr>
      <vt:lpstr>Slayt 15</vt:lpstr>
      <vt:lpstr>- Secde yapılır.</vt:lpstr>
      <vt:lpstr>Slayt 17</vt:lpstr>
      <vt:lpstr>.</vt:lpstr>
      <vt:lpstr>.</vt:lpstr>
      <vt:lpstr>Slayt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bilal</dc:creator>
  <cp:lastModifiedBy>bilal</cp:lastModifiedBy>
  <cp:revision>15</cp:revision>
  <dcterms:created xsi:type="dcterms:W3CDTF">2015-05-01T20:11:40Z</dcterms:created>
  <dcterms:modified xsi:type="dcterms:W3CDTF">2015-07-11T17:22:06Z</dcterms:modified>
</cp:coreProperties>
</file>