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5" r:id="rId4"/>
  </p:sldMasterIdLst>
  <p:notesMasterIdLst>
    <p:notesMasterId r:id="rId16"/>
  </p:notesMasterIdLst>
  <p:sldIdLst>
    <p:sldId id="256" r:id="rId5"/>
    <p:sldId id="271" r:id="rId6"/>
    <p:sldId id="257" r:id="rId7"/>
    <p:sldId id="260" r:id="rId8"/>
    <p:sldId id="265" r:id="rId9"/>
    <p:sldId id="266" r:id="rId10"/>
    <p:sldId id="262" r:id="rId11"/>
    <p:sldId id="270" r:id="rId12"/>
    <p:sldId id="267" r:id="rId13"/>
    <p:sldId id="269" r:id="rId14"/>
    <p:sldId id="391" r:id="rId15"/>
  </p:sldIdLst>
  <p:sldSz cx="12192000" cy="6858000"/>
  <p:notesSz cx="6858000" cy="9144000"/>
  <p:custDataLst>
    <p:tags r:id="rId1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9999"/>
    <a:srgbClr val="008080"/>
    <a:srgbClr val="FECB4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1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2DAA-9544-42FE-96CB-6C35DD4A059E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AE31-DDC5-4E58-97F8-8B155170E8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6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00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28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32BD4-BC30-401C-BFD3-1861D1E9DE8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8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26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1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69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66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835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27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AAE31-DDC5-4E58-97F8-8B155170E85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1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2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2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16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60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909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472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21677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886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47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168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76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178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761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7010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16598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808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4872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871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98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081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76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26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833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74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258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002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8209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532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4489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59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052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5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971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95320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815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98995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26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C73F973-9F1F-8F23-1CBE-66E00714117E}"/>
              </a:ext>
            </a:extLst>
          </p:cNvPr>
          <p:cNvSpPr/>
          <p:nvPr userDrawn="1"/>
        </p:nvSpPr>
        <p:spPr>
          <a:xfrm>
            <a:off x="6814458" y="0"/>
            <a:ext cx="5377543" cy="522514"/>
          </a:xfrm>
          <a:prstGeom prst="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chemeClr val="accent1">
                    <a:lumMod val="50000"/>
                  </a:schemeClr>
                </a:solidFill>
              </a:rPr>
              <a:t>8. Sınıf 1.Ünite: 2. İnsanın İradesi ve Kader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137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FABF29-82FE-38A3-58E4-CE8F7997E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1EBEB97-2C58-D39E-3FC4-48FB916B1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3776E9-6EF1-44AA-9E8C-6EC9C78F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EFEB06F-B17A-8092-6EBD-178A29F3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592F27-E8D7-4CD3-BE60-0A305E45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931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3A3E5B-AAA4-0568-18CF-27E89FA2F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F2449D-D8CE-053A-C792-F4A70BB4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F00615-4CFE-CB01-DC03-36B9038F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540FD3-4ECE-87E2-48C4-69F9627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04B2EF-3581-DC63-4989-73F00B3A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472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D99D0A-1D7A-E7A0-EA45-9894176B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86D603-1099-14BA-A32E-4B0BF89D1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2E3D41-B9B9-10B8-E2DE-0818EAC0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FC8FB2-FB0E-240B-4BB1-D166A405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C2A265-679A-DDCB-5423-07C99F6A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710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E788B2-7961-E4C2-AD53-D8765623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83BD7-E036-0B81-4516-66D829CF4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AD771F-871F-C0FF-38CF-72FA28FA9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AEA650-9F00-4ED7-57EB-843F0C27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059666-AACA-381F-8399-12A9B606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F92A53-25FC-F430-1880-AC865B6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2812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577A7F-70A0-D267-F788-A5D940F6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A45636-B0E7-E1CB-0A89-345DC040F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CD18E1-29DE-7B80-BB0E-C3BD044F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D5BD68-C982-683D-A26A-8328A3973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CF4B1DF-F84A-37AF-2FBC-C410B2A76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D5C0BEE-FF1B-B749-C511-2E6E5D51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12878EB-FC64-76B5-941D-85F26F07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2EFDED-886B-C457-8100-12A8BD2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7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14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8153D6-0ED0-2BC8-5D27-C5B585F0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0D60BA-EA9C-EA1E-DE9F-60B364DD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AF241F8-1EFC-B638-C746-B1B176BF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3F4434F-62F1-7436-309B-A7096D49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831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78CDEC-AB82-C2D8-CAA5-F8D3DCDE1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3D2D47-AF96-11DA-355C-7BA0B2FC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E60ABE-A5FF-987F-808F-FC531D4F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28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AAEBF9-E975-AA48-C6F8-AF7EFC8DC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09E7EC-0E1B-A58E-915C-D3375A5E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B04B42-1E3D-0F3A-611E-175DC3AF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39BFEBA-B3BE-8063-D7CA-98461542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87CA36-BAF2-DB12-05DC-DDABF38A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719001-CE22-3016-A1A1-6849E35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04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CB7F70-371C-2739-CA23-BCAC3E60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48B710D-5717-18C4-7E1C-75D20D41A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5178FA-61E5-48EB-C829-D66A5B052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7AFFE73-67AB-A999-C09F-E36C6D75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69CEE5-2A9B-3B4C-F6FB-1A55B77A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940B9E-93D2-3285-DEB7-2744F512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727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66FA6-177A-A4A2-6E16-961206F2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1F7E12-0F60-5F06-6208-0070B2577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84037A-B381-D17D-1F4E-79CAAA70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1A62D0C-37DE-9592-59A6-AC05A74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E7CB84-75B4-5377-D4FE-C5C9E0B0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44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A5AAECC-6764-813E-FF82-40374CEFD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DB80285-693B-087E-7F91-D5AAA788B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91825F-6F1D-027D-ABC5-B5FA4458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452303-D47B-4C24-4A0F-F4BAC209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6F134A-4E2C-AEA6-9629-852289B8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26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828DA1-4DEF-07D9-AF4A-5B6D4900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D1A7F32-F828-1800-808A-D324A708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337F99-A66C-7764-273D-5278D8DE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3573E3-C618-D551-EEA1-0C41DAFC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8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57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43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41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05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2AA3-EA5F-477F-9C43-587E652628F2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0401-296B-4860-86F8-7A03D25305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357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2413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94CDD3-C997-C973-48F0-08B5D41B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132338-A799-F0B9-CACC-F45E31FFC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D3CDCD-FB71-3818-5C55-092655042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FAE0E-20B2-4F82-9F6A-53ADAE0ACEC0}" type="datetimeFigureOut">
              <a:rPr lang="tr-TR" smtClean="0"/>
              <a:t>7.09.2024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CD472F-C728-690D-A094-1EA7578B2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E9DF77-40D0-5D86-78CE-A3CE10EBE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BAC3DF-137B-43F0-82A9-B5333303FEF9}" type="slidenum">
              <a:rPr lang="tr-TR" smtClean="0"/>
              <a:t>‹#›</a:t>
            </a:fld>
            <a:endParaRPr lang="tr-TR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33530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5.xml"/><Relationship Id="rId5" Type="http://schemas.openxmlformats.org/officeDocument/2006/relationships/hyperlink" Target="https://wordwall.net/play/4300/357/890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6.xml"/><Relationship Id="rId6" Type="http://schemas.openxmlformats.org/officeDocument/2006/relationships/hyperlink" Target="https://t.me/joinchat/QrR0NEiT70UPac8ZvS8MDA" TargetMode="External"/><Relationship Id="rId11" Type="http://schemas.openxmlformats.org/officeDocument/2006/relationships/hyperlink" Target="https://www.dindersimateryal.com/" TargetMode="External"/><Relationship Id="rId5" Type="http://schemas.openxmlformats.org/officeDocument/2006/relationships/hyperlink" Target="https://www.instagram.com/mustafa_yildirim129/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audio" Target="../media/audio3.wav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audio" Target="../media/audio3.wav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audio" Target="../media/audio3.wav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53.xml"/><Relationship Id="rId5" Type="http://schemas.openxmlformats.org/officeDocument/2006/relationships/hyperlink" Target="https://wordwall.net/play/4300/291/6850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/>
          <p:nvPr/>
        </p:nvSpPr>
        <p:spPr>
          <a:xfrm>
            <a:off x="284814" y="179882"/>
            <a:ext cx="700140" cy="1019332"/>
          </a:xfrm>
          <a:custGeom>
            <a:avLst/>
            <a:gdLst>
              <a:gd name="connsiteX0" fmla="*/ 505918 w 700141"/>
              <a:gd name="connsiteY0" fmla="*/ 0 h 974362"/>
              <a:gd name="connsiteX1" fmla="*/ 607878 w 700141"/>
              <a:gd name="connsiteY1" fmla="*/ 9898 h 974362"/>
              <a:gd name="connsiteX2" fmla="*/ 700131 w 700141"/>
              <a:gd name="connsiteY2" fmla="*/ 37474 h 974362"/>
              <a:gd name="connsiteX3" fmla="*/ 655619 w 700141"/>
              <a:gd name="connsiteY3" fmla="*/ 37474 h 974362"/>
              <a:gd name="connsiteX4" fmla="*/ 655619 w 700141"/>
              <a:gd name="connsiteY4" fmla="*/ 936885 h 974362"/>
              <a:gd name="connsiteX5" fmla="*/ 700141 w 700141"/>
              <a:gd name="connsiteY5" fmla="*/ 936885 h 974362"/>
              <a:gd name="connsiteX6" fmla="*/ 607878 w 700141"/>
              <a:gd name="connsiteY6" fmla="*/ 964464 h 974362"/>
              <a:gd name="connsiteX7" fmla="*/ 505918 w 700141"/>
              <a:gd name="connsiteY7" fmla="*/ 974362 h 974362"/>
              <a:gd name="connsiteX8" fmla="*/ 0 w 700141"/>
              <a:gd name="connsiteY8" fmla="*/ 487181 h 974362"/>
              <a:gd name="connsiteX9" fmla="*/ 505918 w 700141"/>
              <a:gd name="connsiteY9" fmla="*/ 0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0141" h="974362">
                <a:moveTo>
                  <a:pt x="505918" y="0"/>
                </a:moveTo>
                <a:cubicBezTo>
                  <a:pt x="540845" y="0"/>
                  <a:pt x="574944" y="3408"/>
                  <a:pt x="607878" y="9898"/>
                </a:cubicBezTo>
                <a:lnTo>
                  <a:pt x="700131" y="37474"/>
                </a:lnTo>
                <a:lnTo>
                  <a:pt x="655619" y="37474"/>
                </a:lnTo>
                <a:lnTo>
                  <a:pt x="655619" y="936885"/>
                </a:lnTo>
                <a:lnTo>
                  <a:pt x="700141" y="936885"/>
                </a:lnTo>
                <a:lnTo>
                  <a:pt x="607878" y="964464"/>
                </a:lnTo>
                <a:cubicBezTo>
                  <a:pt x="574944" y="970954"/>
                  <a:pt x="540845" y="974362"/>
                  <a:pt x="505918" y="974362"/>
                </a:cubicBezTo>
                <a:cubicBezTo>
                  <a:pt x="226507" y="974362"/>
                  <a:pt x="0" y="756244"/>
                  <a:pt x="0" y="487181"/>
                </a:cubicBezTo>
                <a:cubicBezTo>
                  <a:pt x="0" y="218118"/>
                  <a:pt x="226507" y="0"/>
                  <a:pt x="50591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3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984954" y="273571"/>
            <a:ext cx="10962207" cy="831954"/>
          </a:xfrm>
          <a:prstGeom prst="rect">
            <a:avLst/>
          </a:prstGeom>
          <a:gradFill flip="none" rotWithShape="1">
            <a:gsLst>
              <a:gs pos="0">
                <a:srgbClr val="FF7979"/>
              </a:gs>
              <a:gs pos="100000">
                <a:srgbClr val="FF505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srgbClr val="FF7979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 Dua Tanıyorum: </a:t>
            </a:r>
            <a:r>
              <a:rPr lang="tr-TR" sz="4000" dirty="0" err="1"/>
              <a:t>Sübhaneke</a:t>
            </a:r>
            <a:r>
              <a:rPr lang="tr-TR" sz="4000" dirty="0"/>
              <a:t> Duası ve Anlamı</a:t>
            </a:r>
            <a:endParaRPr lang="en-IN" sz="720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Çentikli Sağ Ok 3"/>
          <p:cNvSpPr/>
          <p:nvPr/>
        </p:nvSpPr>
        <p:spPr>
          <a:xfrm flipH="1">
            <a:off x="6096000" y="1600199"/>
            <a:ext cx="6025075" cy="3657601"/>
          </a:xfrm>
          <a:prstGeom prst="notchedRightArrow">
            <a:avLst>
              <a:gd name="adj1" fmla="val 29583"/>
              <a:gd name="adj2" fmla="val 46447"/>
            </a:avLst>
          </a:prstGeom>
          <a:solidFill>
            <a:srgbClr val="F76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İlk öğrendiğiniz dualar hangileridir?</a:t>
            </a:r>
            <a:endParaRPr lang="tr-TR" sz="54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66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484" y="1442101"/>
            <a:ext cx="6503010" cy="45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slamic kids ile ilgili gÃ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84" y="4079346"/>
            <a:ext cx="3116741" cy="277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6166004" y="2669978"/>
            <a:ext cx="6022520" cy="13259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Sübhaneke</a:t>
            </a:r>
            <a:r>
              <a:rPr lang="tr-TR" sz="3600" dirty="0">
                <a:solidFill>
                  <a:schemeClr val="tx1"/>
                </a:solidFill>
              </a:rPr>
              <a:t> duası hakkında neler biliyorsunuz?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9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4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5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07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21578"/>
            <a:ext cx="12186017" cy="193576"/>
            <a:chOff x="0" y="0"/>
            <a:chExt cx="6355159" cy="378290"/>
          </a:xfrm>
          <a:solidFill>
            <a:srgbClr val="34ADF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60">
                <a:defRPr/>
              </a:pPr>
              <a:endParaRPr lang="tr-T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60">
                <a:lnSpc>
                  <a:spcPts val="415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409292" y="6725978"/>
            <a:ext cx="9776726" cy="149298"/>
            <a:chOff x="0" y="0"/>
            <a:chExt cx="6355159" cy="378290"/>
          </a:xfrm>
          <a:solidFill>
            <a:srgbClr val="34ADF5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159" cy="378290"/>
            </a:xfrm>
            <a:custGeom>
              <a:avLst/>
              <a:gdLst/>
              <a:ahLst/>
              <a:cxnLst/>
              <a:rect l="l" t="t" r="r" b="b"/>
              <a:pathLst>
                <a:path w="6355159" h="378290">
                  <a:moveTo>
                    <a:pt x="0" y="0"/>
                  </a:moveTo>
                  <a:lnTo>
                    <a:pt x="6355159" y="0"/>
                  </a:lnTo>
                  <a:lnTo>
                    <a:pt x="6355159" y="378290"/>
                  </a:lnTo>
                  <a:lnTo>
                    <a:pt x="0" y="37829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60">
                <a:defRPr/>
              </a:pPr>
              <a:endParaRPr lang="tr-TR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355159" cy="38781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60">
                <a:lnSpc>
                  <a:spcPts val="415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208875" y="754912"/>
            <a:ext cx="4977143" cy="5612600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3" y="0"/>
                </a:lnTo>
                <a:lnTo>
                  <a:pt x="5778063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60">
              <a:defRPr/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54267" y="671383"/>
            <a:ext cx="4478017" cy="662938"/>
          </a:xfrm>
          <a:prstGeom prst="rect">
            <a:avLst/>
          </a:prstGeom>
          <a:solidFill>
            <a:srgbClr val="FDF7F5"/>
          </a:solidFill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5846"/>
              </a:lnSpc>
              <a:defRPr/>
            </a:pPr>
            <a:r>
              <a:rPr lang="en-US" sz="3600" spc="83" dirty="0">
                <a:solidFill>
                  <a:srgbClr val="4F4C4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MUSTAFA YILDIRIM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9551" y="1339849"/>
            <a:ext cx="7218045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3420"/>
              </a:lnSpc>
              <a:defRPr/>
            </a:pPr>
            <a:r>
              <a:rPr lang="en-US" sz="2400" dirty="0">
                <a:solidFill>
                  <a:srgbClr val="34ADF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DİN KÜLTÜRÜ VE AHLAK BİLGİSİ ÖĞRETMENİ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15301" y="2390702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60">
              <a:lnSpc>
                <a:spcPts val="3852"/>
              </a:lnSpc>
              <a:defRPr/>
            </a:pPr>
            <a:r>
              <a:rPr lang="en-US" sz="2400" spc="31" dirty="0">
                <a:solidFill>
                  <a:srgbClr val="4F4C4C"/>
                </a:solidFill>
                <a:latin typeface="Calibri"/>
              </a:rPr>
              <a:t>www.dindersimateryal.com</a:t>
            </a:r>
          </a:p>
        </p:txBody>
      </p:sp>
      <p:sp>
        <p:nvSpPr>
          <p:cNvPr id="40" name="Freeform 26">
            <a:hlinkClick r:id="rId5"/>
            <a:extLst>
              <a:ext uri="{FF2B5EF4-FFF2-40B4-BE49-F238E27FC236}">
                <a16:creationId xmlns:a16="http://schemas.microsoft.com/office/drawing/2014/main" id="{0F1ECF8B-A9EF-DBDA-9C9E-593E2186275D}"/>
              </a:ext>
            </a:extLst>
          </p:cNvPr>
          <p:cNvSpPr/>
          <p:nvPr/>
        </p:nvSpPr>
        <p:spPr>
          <a:xfrm>
            <a:off x="381565" y="3232438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609660">
              <a:defRPr/>
            </a:pPr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reeform 30">
            <a:hlinkClick r:id="rId6"/>
            <a:extLst>
              <a:ext uri="{FF2B5EF4-FFF2-40B4-BE49-F238E27FC236}">
                <a16:creationId xmlns:a16="http://schemas.microsoft.com/office/drawing/2014/main" id="{96B76201-8A16-0B6C-9A7C-D2D4AD3F8CE8}"/>
              </a:ext>
            </a:extLst>
          </p:cNvPr>
          <p:cNvSpPr/>
          <p:nvPr/>
        </p:nvSpPr>
        <p:spPr>
          <a:xfrm>
            <a:off x="381565" y="4251627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609660">
              <a:defRPr/>
            </a:pPr>
            <a:endParaRPr lang="tr-T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reeform 32">
            <a:hlinkClick r:id="rId6"/>
            <a:extLst>
              <a:ext uri="{FF2B5EF4-FFF2-40B4-BE49-F238E27FC236}">
                <a16:creationId xmlns:a16="http://schemas.microsoft.com/office/drawing/2014/main" id="{E084193D-FFF4-8C43-63FC-081DCB4030C2}"/>
              </a:ext>
            </a:extLst>
          </p:cNvPr>
          <p:cNvSpPr/>
          <p:nvPr/>
        </p:nvSpPr>
        <p:spPr>
          <a:xfrm>
            <a:off x="515604" y="4394556"/>
            <a:ext cx="618314" cy="600537"/>
          </a:xfrm>
          <a:custGeom>
            <a:avLst/>
            <a:gdLst/>
            <a:ahLst/>
            <a:cxnLst/>
            <a:rect l="l" t="t" r="r" b="b"/>
            <a:pathLst>
              <a:path w="745110" h="723688">
                <a:moveTo>
                  <a:pt x="0" y="0"/>
                </a:moveTo>
                <a:lnTo>
                  <a:pt x="745110" y="0"/>
                </a:lnTo>
                <a:lnTo>
                  <a:pt x="745110" y="723689"/>
                </a:lnTo>
                <a:lnTo>
                  <a:pt x="0" y="7236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60">
              <a:defRPr/>
            </a:pPr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33">
            <a:hlinkClick r:id="rId5"/>
            <a:extLst>
              <a:ext uri="{FF2B5EF4-FFF2-40B4-BE49-F238E27FC236}">
                <a16:creationId xmlns:a16="http://schemas.microsoft.com/office/drawing/2014/main" id="{45ED86CA-DED7-1114-1799-C4B31903F606}"/>
              </a:ext>
            </a:extLst>
          </p:cNvPr>
          <p:cNvSpPr/>
          <p:nvPr/>
        </p:nvSpPr>
        <p:spPr>
          <a:xfrm>
            <a:off x="499317" y="3350190"/>
            <a:ext cx="650891" cy="650891"/>
          </a:xfrm>
          <a:custGeom>
            <a:avLst/>
            <a:gdLst/>
            <a:ahLst/>
            <a:cxnLst/>
            <a:rect l="l" t="t" r="r" b="b"/>
            <a:pathLst>
              <a:path w="976336" h="976336">
                <a:moveTo>
                  <a:pt x="0" y="0"/>
                </a:moveTo>
                <a:lnTo>
                  <a:pt x="976336" y="0"/>
                </a:lnTo>
                <a:lnTo>
                  <a:pt x="976336" y="976336"/>
                </a:lnTo>
                <a:lnTo>
                  <a:pt x="0" y="9763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60">
              <a:defRPr/>
            </a:pPr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397FB586-151D-101B-6DB2-44BBF9717EF3}"/>
              </a:ext>
            </a:extLst>
          </p:cNvPr>
          <p:cNvSpPr txBox="1"/>
          <p:nvPr/>
        </p:nvSpPr>
        <p:spPr>
          <a:xfrm>
            <a:off x="1315302" y="3428677"/>
            <a:ext cx="2810132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3852"/>
              </a:lnSpc>
              <a:defRPr/>
            </a:pPr>
            <a:r>
              <a:rPr lang="en-US" sz="2400" spc="31" dirty="0">
                <a:solidFill>
                  <a:srgbClr val="4F4C4C"/>
                </a:solidFill>
                <a:latin typeface="Calibri"/>
              </a:rPr>
              <a:t>mustafa_yildirim129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4DD7BF1C-DEC9-F6C3-8AC2-90B3DD2F1541}"/>
              </a:ext>
            </a:extLst>
          </p:cNvPr>
          <p:cNvSpPr txBox="1"/>
          <p:nvPr/>
        </p:nvSpPr>
        <p:spPr>
          <a:xfrm>
            <a:off x="1344453" y="4466652"/>
            <a:ext cx="4249688" cy="45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60">
              <a:lnSpc>
                <a:spcPts val="3852"/>
              </a:lnSpc>
              <a:defRPr/>
            </a:pPr>
            <a:r>
              <a:rPr lang="en-US" sz="2400" spc="31" dirty="0">
                <a:solidFill>
                  <a:srgbClr val="4F4C4C"/>
                </a:solidFill>
                <a:latin typeface="Calibri"/>
              </a:rPr>
              <a:t>t.me/</a:t>
            </a:r>
            <a:r>
              <a:rPr lang="en-US" sz="2400" spc="31" dirty="0" err="1">
                <a:solidFill>
                  <a:srgbClr val="4F4C4C"/>
                </a:solidFill>
                <a:latin typeface="Calibri"/>
              </a:rPr>
              <a:t>Dindersimateryalcom</a:t>
            </a:r>
            <a:endParaRPr lang="en-US" sz="2400" spc="31" dirty="0">
              <a:solidFill>
                <a:srgbClr val="4F4C4C"/>
              </a:solidFill>
              <a:latin typeface="Calibri"/>
            </a:endParaRPr>
          </a:p>
        </p:txBody>
      </p:sp>
      <p:sp>
        <p:nvSpPr>
          <p:cNvPr id="20" name="Dikdörtgen: Çapraz Köşeleri Kesik 19">
            <a:extLst>
              <a:ext uri="{FF2B5EF4-FFF2-40B4-BE49-F238E27FC236}">
                <a16:creationId xmlns:a16="http://schemas.microsoft.com/office/drawing/2014/main" id="{A8E4C9BC-68A6-D236-991F-B94CFE51A5F6}"/>
              </a:ext>
            </a:extLst>
          </p:cNvPr>
          <p:cNvSpPr/>
          <p:nvPr/>
        </p:nvSpPr>
        <p:spPr>
          <a:xfrm>
            <a:off x="0" y="6300345"/>
            <a:ext cx="2555318" cy="574931"/>
          </a:xfrm>
          <a:prstGeom prst="snip2DiagRect">
            <a:avLst>
              <a:gd name="adj1" fmla="val 0"/>
              <a:gd name="adj2" fmla="val 13951"/>
            </a:avLst>
          </a:prstGeom>
          <a:solidFill>
            <a:srgbClr val="34AD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tr-TR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5" name="Freeform 26">
            <a:hlinkClick r:id="rId11"/>
            <a:extLst>
              <a:ext uri="{FF2B5EF4-FFF2-40B4-BE49-F238E27FC236}">
                <a16:creationId xmlns:a16="http://schemas.microsoft.com/office/drawing/2014/main" id="{15BD4A1E-862B-3E27-AAF4-D7BE6547A232}"/>
              </a:ext>
            </a:extLst>
          </p:cNvPr>
          <p:cNvSpPr/>
          <p:nvPr/>
        </p:nvSpPr>
        <p:spPr>
          <a:xfrm>
            <a:off x="381565" y="2213249"/>
            <a:ext cx="886395" cy="88639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4ADF5"/>
          </a:solidFill>
        </p:spPr>
        <p:txBody>
          <a:bodyPr/>
          <a:lstStyle/>
          <a:p>
            <a:pPr defTabSz="609660">
              <a:defRPr/>
            </a:pPr>
            <a:endParaRPr lang="tr-T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34">
            <a:hlinkClick r:id="rId11"/>
            <a:extLst>
              <a:ext uri="{FF2B5EF4-FFF2-40B4-BE49-F238E27FC236}">
                <a16:creationId xmlns:a16="http://schemas.microsoft.com/office/drawing/2014/main" id="{D7FA7AE3-A9C8-0347-F9F6-7FBCED15D233}"/>
              </a:ext>
            </a:extLst>
          </p:cNvPr>
          <p:cNvSpPr/>
          <p:nvPr/>
        </p:nvSpPr>
        <p:spPr>
          <a:xfrm>
            <a:off x="446630" y="2290132"/>
            <a:ext cx="756262" cy="732629"/>
          </a:xfrm>
          <a:custGeom>
            <a:avLst/>
            <a:gdLst/>
            <a:ahLst/>
            <a:cxnLst/>
            <a:rect l="l" t="t" r="r" b="b"/>
            <a:pathLst>
              <a:path w="1862481" h="1804278">
                <a:moveTo>
                  <a:pt x="0" y="0"/>
                </a:moveTo>
                <a:lnTo>
                  <a:pt x="1862480" y="0"/>
                </a:lnTo>
                <a:lnTo>
                  <a:pt x="1862480" y="1804278"/>
                </a:lnTo>
                <a:lnTo>
                  <a:pt x="0" y="1804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tr-TR">
              <a:solidFill>
                <a:prstClr val="black"/>
              </a:solidFill>
              <a:latin typeface="Aptos" panose="021100040202020202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apraz Köşesi Kesik Dikdörtgen 3"/>
          <p:cNvSpPr/>
          <p:nvPr/>
        </p:nvSpPr>
        <p:spPr>
          <a:xfrm>
            <a:off x="308759" y="2695698"/>
            <a:ext cx="3942608" cy="1074145"/>
          </a:xfrm>
          <a:prstGeom prst="snip2DiagRect">
            <a:avLst>
              <a:gd name="adj1" fmla="val 0"/>
              <a:gd name="adj2" fmla="val 2880"/>
            </a:avLst>
          </a:prstGeom>
          <a:solidFill>
            <a:srgbClr val="0390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>
                <a:solidFill>
                  <a:schemeClr val="bg1"/>
                </a:solidFill>
              </a:rPr>
              <a:t>Sübhaneke duası</a:t>
            </a:r>
            <a:endParaRPr lang="tr-TR" sz="4000" dirty="0">
              <a:solidFill>
                <a:schemeClr val="bg1"/>
              </a:solidFill>
            </a:endParaRPr>
          </a:p>
        </p:txBody>
      </p:sp>
      <p:grpSp>
        <p:nvGrpSpPr>
          <p:cNvPr id="75" name="Grup 74"/>
          <p:cNvGrpSpPr/>
          <p:nvPr/>
        </p:nvGrpSpPr>
        <p:grpSpPr>
          <a:xfrm>
            <a:off x="4769119" y="1158633"/>
            <a:ext cx="6554506" cy="960600"/>
            <a:chOff x="4783187" y="1735408"/>
            <a:chExt cx="6554506" cy="960600"/>
          </a:xfrm>
        </p:grpSpPr>
        <p:sp>
          <p:nvSpPr>
            <p:cNvPr id="37" name="Google Shape;1238;p31"/>
            <p:cNvSpPr/>
            <p:nvPr/>
          </p:nvSpPr>
          <p:spPr>
            <a:xfrm>
              <a:off x="4786297" y="1735408"/>
              <a:ext cx="5514202" cy="960600"/>
            </a:xfrm>
            <a:prstGeom prst="rect">
              <a:avLst/>
            </a:prstGeom>
            <a:solidFill>
              <a:srgbClr val="53979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239;p31"/>
            <p:cNvSpPr/>
            <p:nvPr/>
          </p:nvSpPr>
          <p:spPr>
            <a:xfrm>
              <a:off x="10283202" y="1735408"/>
              <a:ext cx="1054491" cy="960600"/>
            </a:xfrm>
            <a:prstGeom prst="rect">
              <a:avLst/>
            </a:prstGeom>
            <a:solidFill>
              <a:srgbClr val="539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  <a:endParaRPr kumimoji="0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Dikdörtgen 66"/>
            <p:cNvSpPr/>
            <p:nvPr/>
          </p:nvSpPr>
          <p:spPr>
            <a:xfrm>
              <a:off x="4783187" y="1923321"/>
              <a:ext cx="55204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200" dirty="0"/>
                <a:t>Allah’ın (c.c.) yüceliği ifade eder.</a:t>
              </a:r>
            </a:p>
          </p:txBody>
        </p:sp>
      </p:grpSp>
      <p:grpSp>
        <p:nvGrpSpPr>
          <p:cNvPr id="76" name="Grup 75"/>
          <p:cNvGrpSpPr/>
          <p:nvPr/>
        </p:nvGrpSpPr>
        <p:grpSpPr>
          <a:xfrm>
            <a:off x="4769119" y="2809243"/>
            <a:ext cx="6552951" cy="960600"/>
            <a:chOff x="4810533" y="3364916"/>
            <a:chExt cx="6552951" cy="960600"/>
          </a:xfrm>
        </p:grpSpPr>
        <p:sp>
          <p:nvSpPr>
            <p:cNvPr id="69" name="Google Shape;1238;p31"/>
            <p:cNvSpPr/>
            <p:nvPr/>
          </p:nvSpPr>
          <p:spPr>
            <a:xfrm>
              <a:off x="4810533" y="3364916"/>
              <a:ext cx="5514202" cy="960600"/>
            </a:xfrm>
            <a:prstGeom prst="rect">
              <a:avLst/>
            </a:prstGeom>
            <a:solidFill>
              <a:srgbClr val="53979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239;p31"/>
            <p:cNvSpPr/>
            <p:nvPr/>
          </p:nvSpPr>
          <p:spPr>
            <a:xfrm>
              <a:off x="10308993" y="3364916"/>
              <a:ext cx="1054491" cy="960600"/>
            </a:xfrm>
            <a:prstGeom prst="rect">
              <a:avLst/>
            </a:prstGeom>
            <a:solidFill>
              <a:srgbClr val="539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Dikdörtgen 70"/>
            <p:cNvSpPr/>
            <p:nvPr/>
          </p:nvSpPr>
          <p:spPr>
            <a:xfrm>
              <a:off x="5838443" y="3552829"/>
              <a:ext cx="35212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200" dirty="0"/>
                <a:t>Namazlarda okunur.</a:t>
              </a:r>
            </a:p>
          </p:txBody>
        </p:sp>
      </p:grpSp>
      <p:grpSp>
        <p:nvGrpSpPr>
          <p:cNvPr id="77" name="Grup 76"/>
          <p:cNvGrpSpPr/>
          <p:nvPr/>
        </p:nvGrpSpPr>
        <p:grpSpPr>
          <a:xfrm>
            <a:off x="4769119" y="4459852"/>
            <a:ext cx="6552951" cy="960600"/>
            <a:chOff x="4836324" y="5036627"/>
            <a:chExt cx="6552951" cy="960600"/>
          </a:xfrm>
        </p:grpSpPr>
        <p:sp>
          <p:nvSpPr>
            <p:cNvPr id="72" name="Google Shape;1238;p31"/>
            <p:cNvSpPr/>
            <p:nvPr/>
          </p:nvSpPr>
          <p:spPr>
            <a:xfrm>
              <a:off x="4836324" y="5036627"/>
              <a:ext cx="5514202" cy="960600"/>
            </a:xfrm>
            <a:prstGeom prst="rect">
              <a:avLst/>
            </a:prstGeom>
            <a:solidFill>
              <a:srgbClr val="539792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239;p31"/>
            <p:cNvSpPr/>
            <p:nvPr/>
          </p:nvSpPr>
          <p:spPr>
            <a:xfrm>
              <a:off x="10334784" y="5036627"/>
              <a:ext cx="1054491" cy="960600"/>
            </a:xfrm>
            <a:prstGeom prst="rect">
              <a:avLst/>
            </a:prstGeom>
            <a:solidFill>
              <a:srgbClr val="539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  <a:endParaRPr kumimoji="0" sz="4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Dikdörtgen 73"/>
            <p:cNvSpPr/>
            <p:nvPr/>
          </p:nvSpPr>
          <p:spPr>
            <a:xfrm>
              <a:off x="5031474" y="5224540"/>
              <a:ext cx="50758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200"/>
                <a:t>Cenaze namazlarında </a:t>
              </a:r>
              <a:r>
                <a:rPr lang="tr-TR" sz="3200" dirty="0"/>
                <a:t>okunur.</a:t>
              </a:r>
            </a:p>
          </p:txBody>
        </p:sp>
      </p:grpSp>
      <p:pic>
        <p:nvPicPr>
          <p:cNvPr id="78" name="Picture 6" descr="Ä°lgili resi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13601" r="4359" b="5180"/>
          <a:stretch/>
        </p:blipFill>
        <p:spPr bwMode="auto">
          <a:xfrm flipH="1">
            <a:off x="529537" y="143927"/>
            <a:ext cx="2956955" cy="279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namaz Ã§ocuk ile ilgili gÃ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77" r="126" b="12476"/>
          <a:stretch/>
        </p:blipFill>
        <p:spPr bwMode="auto">
          <a:xfrm>
            <a:off x="170779" y="3581931"/>
            <a:ext cx="4418933" cy="29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89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911559" y="249733"/>
            <a:ext cx="6036375" cy="582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Sübhaneke</a:t>
            </a:r>
            <a:r>
              <a:rPr lang="tr-TR" sz="3600" dirty="0">
                <a:solidFill>
                  <a:schemeClr val="tx1"/>
                </a:solidFill>
              </a:rPr>
              <a:t> duası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5" y="1073138"/>
            <a:ext cx="6043835" cy="393450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470225" y="1221994"/>
            <a:ext cx="5416975" cy="3785652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tr-TR" sz="4000" dirty="0" err="1"/>
              <a:t>Sübhâneke</a:t>
            </a:r>
            <a:r>
              <a:rPr lang="tr-TR" sz="4000" dirty="0"/>
              <a:t> </a:t>
            </a:r>
            <a:r>
              <a:rPr lang="tr-TR" sz="4000" dirty="0" err="1"/>
              <a:t>Allâhümme</a:t>
            </a:r>
            <a:endParaRPr lang="tr-TR" sz="4000" dirty="0"/>
          </a:p>
          <a:p>
            <a:r>
              <a:rPr lang="tr-TR" sz="4000" dirty="0"/>
              <a:t>Ve </a:t>
            </a:r>
            <a:r>
              <a:rPr lang="tr-TR" sz="4000" dirty="0" err="1"/>
              <a:t>bi</a:t>
            </a:r>
            <a:r>
              <a:rPr lang="tr-TR" sz="4000" dirty="0"/>
              <a:t> </a:t>
            </a:r>
            <a:r>
              <a:rPr lang="tr-TR" sz="4000" dirty="0" err="1"/>
              <a:t>hamdik</a:t>
            </a:r>
            <a:r>
              <a:rPr lang="tr-TR" sz="4000" dirty="0"/>
              <a:t>. </a:t>
            </a:r>
          </a:p>
          <a:p>
            <a:r>
              <a:rPr lang="tr-TR" sz="4000" dirty="0"/>
              <a:t>Ve </a:t>
            </a:r>
            <a:r>
              <a:rPr lang="tr-TR" sz="4000" dirty="0" err="1"/>
              <a:t>tebâra</a:t>
            </a:r>
            <a:r>
              <a:rPr lang="tr-TR" sz="4000" dirty="0"/>
              <a:t> </a:t>
            </a:r>
            <a:r>
              <a:rPr lang="tr-TR" sz="4000" dirty="0" err="1"/>
              <a:t>kesmük</a:t>
            </a:r>
            <a:r>
              <a:rPr lang="tr-TR" sz="4000" dirty="0"/>
              <a:t>.</a:t>
            </a:r>
          </a:p>
          <a:p>
            <a:r>
              <a:rPr lang="tr-TR" sz="4000" dirty="0"/>
              <a:t>Ve </a:t>
            </a:r>
            <a:r>
              <a:rPr lang="tr-TR" sz="4000" dirty="0" err="1"/>
              <a:t>teâlâ</a:t>
            </a:r>
            <a:r>
              <a:rPr lang="tr-TR" sz="4000" dirty="0"/>
              <a:t> </a:t>
            </a:r>
            <a:r>
              <a:rPr lang="tr-TR" sz="4000" dirty="0" err="1"/>
              <a:t>ceddük</a:t>
            </a:r>
            <a:r>
              <a:rPr lang="tr-TR" sz="4000" dirty="0"/>
              <a:t>.</a:t>
            </a:r>
          </a:p>
          <a:p>
            <a:r>
              <a:rPr lang="tr-TR" sz="4000" dirty="0"/>
              <a:t>Ve </a:t>
            </a:r>
            <a:r>
              <a:rPr lang="tr-TR" sz="4000" dirty="0" err="1"/>
              <a:t>celle</a:t>
            </a:r>
            <a:r>
              <a:rPr lang="tr-TR" sz="4000" dirty="0"/>
              <a:t> senâük.</a:t>
            </a:r>
            <a:r>
              <a:rPr lang="tr-TR" sz="4000" b="0" i="0" u="none" strike="noStrike" baseline="0" dirty="0"/>
              <a:t>* </a:t>
            </a:r>
          </a:p>
          <a:p>
            <a:r>
              <a:rPr lang="tr-TR" sz="4000" dirty="0"/>
              <a:t>Ve lâ ilâhe </a:t>
            </a:r>
            <a:r>
              <a:rPr lang="tr-TR" sz="4000" dirty="0" err="1"/>
              <a:t>ğayruk</a:t>
            </a:r>
            <a:r>
              <a:rPr lang="tr-TR" sz="4000" dirty="0"/>
              <a:t>.</a:t>
            </a:r>
          </a:p>
        </p:txBody>
      </p:sp>
      <p:sp>
        <p:nvSpPr>
          <p:cNvPr id="8" name="Serbest Form 7"/>
          <p:cNvSpPr/>
          <p:nvPr/>
        </p:nvSpPr>
        <p:spPr>
          <a:xfrm>
            <a:off x="1283424" y="5225377"/>
            <a:ext cx="3490457" cy="1002890"/>
          </a:xfrm>
          <a:custGeom>
            <a:avLst/>
            <a:gdLst>
              <a:gd name="connsiteX0" fmla="*/ 18370 w 2342734"/>
              <a:gd name="connsiteY0" fmla="*/ 0 h 1002890"/>
              <a:gd name="connsiteX1" fmla="*/ 2342734 w 2342734"/>
              <a:gd name="connsiteY1" fmla="*/ 0 h 1002890"/>
              <a:gd name="connsiteX2" fmla="*/ 2342734 w 2342734"/>
              <a:gd name="connsiteY2" fmla="*/ 1002890 h 1002890"/>
              <a:gd name="connsiteX3" fmla="*/ 0 w 2342734"/>
              <a:gd name="connsiteY3" fmla="*/ 1002890 h 1002890"/>
              <a:gd name="connsiteX4" fmla="*/ 81692 w 2342734"/>
              <a:gd name="connsiteY4" fmla="*/ 937289 h 1002890"/>
              <a:gd name="connsiteX5" fmla="*/ 270319 w 2342734"/>
              <a:gd name="connsiteY5" fmla="*/ 494069 h 1002890"/>
              <a:gd name="connsiteX6" fmla="*/ 81692 w 2342734"/>
              <a:gd name="connsiteY6" fmla="*/ 50850 h 10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2734" h="1002890">
                <a:moveTo>
                  <a:pt x="18370" y="0"/>
                </a:moveTo>
                <a:lnTo>
                  <a:pt x="2342734" y="0"/>
                </a:lnTo>
                <a:lnTo>
                  <a:pt x="2342734" y="1002890"/>
                </a:lnTo>
                <a:lnTo>
                  <a:pt x="0" y="1002890"/>
                </a:lnTo>
                <a:lnTo>
                  <a:pt x="81692" y="937289"/>
                </a:lnTo>
                <a:cubicBezTo>
                  <a:pt x="198236" y="823859"/>
                  <a:pt x="270319" y="667157"/>
                  <a:pt x="270319" y="494069"/>
                </a:cubicBezTo>
                <a:cubicBezTo>
                  <a:pt x="270319" y="320981"/>
                  <a:pt x="198236" y="164280"/>
                  <a:pt x="81692" y="50850"/>
                </a:cubicBezTo>
                <a:close/>
              </a:path>
            </a:pathLst>
          </a:custGeom>
          <a:solidFill>
            <a:srgbClr val="009999"/>
          </a:solidFill>
          <a:ln w="28575">
            <a:solidFill>
              <a:srgbClr val="FEC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2400" dirty="0" err="1"/>
              <a:t>Sübhanek</a:t>
            </a:r>
            <a:r>
              <a:rPr lang="tr-TR" sz="2400" dirty="0"/>
              <a:t> duası dinlemek için tıklayınız</a:t>
            </a:r>
          </a:p>
        </p:txBody>
      </p:sp>
      <p:sp>
        <p:nvSpPr>
          <p:cNvPr id="7" name="Oval 6"/>
          <p:cNvSpPr/>
          <p:nvPr/>
        </p:nvSpPr>
        <p:spPr>
          <a:xfrm>
            <a:off x="418186" y="5100015"/>
            <a:ext cx="1268361" cy="125361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solidFill>
              <a:srgbClr val="FECB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übhaneke Duası  Namaz Dualar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8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>
            <p:custDataLst>
              <p:tags r:id="rId3"/>
            </p:custDataLst>
          </p:nvPr>
        </p:nvSpPr>
        <p:spPr>
          <a:xfrm>
            <a:off x="631376" y="4935961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hamdik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4"/>
            </p:custDataLst>
          </p:nvPr>
        </p:nvSpPr>
        <p:spPr>
          <a:xfrm rot="519644">
            <a:off x="5673814" y="5085051"/>
            <a:ext cx="4003570" cy="5938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lâ ilâhe </a:t>
            </a:r>
            <a:r>
              <a:rPr lang="tr-TR" sz="3200" dirty="0" err="1"/>
              <a:t>ğayruk</a:t>
            </a:r>
            <a:endParaRPr lang="tr-TR" sz="3200" dirty="0"/>
          </a:p>
        </p:txBody>
      </p:sp>
      <p:sp>
        <p:nvSpPr>
          <p:cNvPr id="21" name="Dikdörtgen 20"/>
          <p:cNvSpPr/>
          <p:nvPr>
            <p:custDataLst>
              <p:tags r:id="rId5"/>
            </p:custDataLst>
          </p:nvPr>
        </p:nvSpPr>
        <p:spPr>
          <a:xfrm>
            <a:off x="1467036" y="3710330"/>
            <a:ext cx="9321165" cy="71084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>
                <a:solidFill>
                  <a:prstClr val="white"/>
                </a:solidFill>
              </a:rPr>
              <a:t>Boşluğa gelecek kelimeyi seçiniz.</a:t>
            </a:r>
          </a:p>
        </p:txBody>
      </p:sp>
      <p:sp>
        <p:nvSpPr>
          <p:cNvPr id="22" name="Dikdörtgen 21"/>
          <p:cNvSpPr/>
          <p:nvPr>
            <p:custDataLst>
              <p:tags r:id="rId6"/>
            </p:custDataLst>
          </p:nvPr>
        </p:nvSpPr>
        <p:spPr>
          <a:xfrm rot="20470353">
            <a:off x="3619141" y="4938576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celle</a:t>
            </a:r>
            <a:r>
              <a:rPr lang="tr-TR" sz="3200" dirty="0"/>
              <a:t> </a:t>
            </a:r>
          </a:p>
        </p:txBody>
      </p:sp>
      <p:sp>
        <p:nvSpPr>
          <p:cNvPr id="24" name="Dikdörtgen 23"/>
          <p:cNvSpPr/>
          <p:nvPr>
            <p:custDataLst>
              <p:tags r:id="rId7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kesmük</a:t>
            </a:r>
            <a:r>
              <a:rPr lang="tr-TR" sz="4000" dirty="0"/>
              <a:t> </a:t>
            </a:r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>
                <a:solidFill>
                  <a:schemeClr val="tx1"/>
                </a:solidFill>
              </a:rPr>
              <a:t>Sübhâneke</a:t>
            </a:r>
            <a:r>
              <a:rPr lang="tr-TR" sz="4400" dirty="0">
                <a:solidFill>
                  <a:schemeClr val="tx1"/>
                </a:solidFill>
              </a:rPr>
              <a:t> </a:t>
            </a:r>
            <a:r>
              <a:rPr lang="tr-TR" sz="4400" dirty="0" err="1">
                <a:solidFill>
                  <a:schemeClr val="tx1"/>
                </a:solidFill>
              </a:rPr>
              <a:t>Allâhümme</a:t>
            </a:r>
            <a:r>
              <a:rPr lang="tr-TR" sz="4400" dirty="0">
                <a:solidFill>
                  <a:schemeClr val="tx1"/>
                </a:solidFill>
              </a:rPr>
              <a:t> ve </a:t>
            </a:r>
            <a:r>
              <a:rPr lang="tr-TR" sz="4400" dirty="0" err="1">
                <a:solidFill>
                  <a:schemeClr val="tx1"/>
                </a:solidFill>
              </a:rPr>
              <a:t>bi</a:t>
            </a:r>
            <a:r>
              <a:rPr lang="tr-TR" sz="4400" dirty="0">
                <a:solidFill>
                  <a:schemeClr val="tx1"/>
                </a:solidFill>
              </a:rPr>
              <a:t> _______. </a:t>
            </a:r>
          </a:p>
        </p:txBody>
      </p:sp>
      <p:sp>
        <p:nvSpPr>
          <p:cNvPr id="31" name="Dikdörtgen 30"/>
          <p:cNvSpPr/>
          <p:nvPr>
            <p:custDataLst>
              <p:tags r:id="rId8"/>
            </p:custDataLst>
          </p:nvPr>
        </p:nvSpPr>
        <p:spPr>
          <a:xfrm>
            <a:off x="8332328" y="2276962"/>
            <a:ext cx="2039115" cy="71373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hamdik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 soru bir cevap</a:t>
            </a:r>
          </a:p>
        </p:txBody>
      </p:sp>
      <p:sp>
        <p:nvSpPr>
          <p:cNvPr id="33" name="Dikdörtgen 32"/>
          <p:cNvSpPr/>
          <p:nvPr>
            <p:custDataLst>
              <p:tags r:id="rId9"/>
            </p:custDataLst>
          </p:nvPr>
        </p:nvSpPr>
        <p:spPr>
          <a:xfrm rot="20470353">
            <a:off x="3643678" y="4938576"/>
            <a:ext cx="1792617" cy="59187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bg1"/>
                </a:solidFill>
              </a:rPr>
              <a:t>celle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Dikdörtgen 33"/>
          <p:cNvSpPr/>
          <p:nvPr>
            <p:custDataLst>
              <p:tags r:id="rId10"/>
            </p:custDataLst>
          </p:nvPr>
        </p:nvSpPr>
        <p:spPr>
          <a:xfrm rot="519644">
            <a:off x="5598167" y="5085966"/>
            <a:ext cx="4173755" cy="6489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lâ ilâhe </a:t>
            </a:r>
            <a:r>
              <a:rPr lang="tr-TR" sz="3600" dirty="0" err="1">
                <a:solidFill>
                  <a:schemeClr val="bg1"/>
                </a:solidFill>
              </a:rPr>
              <a:t>ğayruk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kesmük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/>
          <p:cNvSpPr/>
          <p:nvPr>
            <p:custDataLst>
              <p:tags r:id="rId3"/>
            </p:custDataLst>
          </p:nvPr>
        </p:nvSpPr>
        <p:spPr>
          <a:xfrm>
            <a:off x="2632172" y="4852520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ceddük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4"/>
            </p:custDataLst>
          </p:nvPr>
        </p:nvSpPr>
        <p:spPr>
          <a:xfrm rot="519644">
            <a:off x="5673814" y="5085051"/>
            <a:ext cx="4003570" cy="5938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lâ ilâhe </a:t>
            </a:r>
            <a:r>
              <a:rPr lang="tr-TR" sz="3200" dirty="0" err="1"/>
              <a:t>ğayruk</a:t>
            </a:r>
            <a:endParaRPr lang="tr-TR" sz="3200" dirty="0"/>
          </a:p>
        </p:txBody>
      </p:sp>
      <p:sp>
        <p:nvSpPr>
          <p:cNvPr id="21" name="Dikdörtgen 20"/>
          <p:cNvSpPr/>
          <p:nvPr>
            <p:custDataLst>
              <p:tags r:id="rId5"/>
            </p:custDataLst>
          </p:nvPr>
        </p:nvSpPr>
        <p:spPr>
          <a:xfrm>
            <a:off x="1467036" y="3710330"/>
            <a:ext cx="9321165" cy="71084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>
                <a:solidFill>
                  <a:prstClr val="white"/>
                </a:solidFill>
              </a:rPr>
              <a:t>Boşluğa gelecek kelimeyi seçiniz.</a:t>
            </a:r>
          </a:p>
        </p:txBody>
      </p:sp>
      <p:sp>
        <p:nvSpPr>
          <p:cNvPr id="22" name="Dikdörtgen 21"/>
          <p:cNvSpPr/>
          <p:nvPr>
            <p:custDataLst>
              <p:tags r:id="rId6"/>
            </p:custDataLst>
          </p:nvPr>
        </p:nvSpPr>
        <p:spPr>
          <a:xfrm rot="20470353">
            <a:off x="588152" y="4925857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celle</a:t>
            </a:r>
            <a:r>
              <a:rPr lang="tr-TR" sz="3200" dirty="0"/>
              <a:t> </a:t>
            </a:r>
          </a:p>
        </p:txBody>
      </p:sp>
      <p:sp>
        <p:nvSpPr>
          <p:cNvPr id="24" name="Dikdörtgen 23"/>
          <p:cNvSpPr/>
          <p:nvPr>
            <p:custDataLst>
              <p:tags r:id="rId7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kesmük</a:t>
            </a:r>
            <a:r>
              <a:rPr lang="tr-TR" sz="4000" dirty="0"/>
              <a:t> </a:t>
            </a:r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dirty="0">
                <a:solidFill>
                  <a:schemeClr val="tx1"/>
                </a:solidFill>
              </a:rPr>
              <a:t>Ve </a:t>
            </a:r>
            <a:r>
              <a:rPr lang="tr-TR" sz="4000" dirty="0" err="1">
                <a:solidFill>
                  <a:schemeClr val="tx1"/>
                </a:solidFill>
              </a:rPr>
              <a:t>tebâra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r>
              <a:rPr lang="tr-TR" sz="4000" dirty="0" err="1">
                <a:solidFill>
                  <a:schemeClr val="tx1"/>
                </a:solidFill>
              </a:rPr>
              <a:t>kesmük</a:t>
            </a:r>
            <a:r>
              <a:rPr lang="tr-TR" sz="4000" dirty="0">
                <a:solidFill>
                  <a:schemeClr val="tx1"/>
                </a:solidFill>
              </a:rPr>
              <a:t>. Ve </a:t>
            </a:r>
            <a:r>
              <a:rPr lang="tr-TR" sz="4000" dirty="0" err="1">
                <a:solidFill>
                  <a:schemeClr val="tx1"/>
                </a:solidFill>
              </a:rPr>
              <a:t>teâlâ</a:t>
            </a:r>
            <a:r>
              <a:rPr lang="tr-TR" sz="4000" dirty="0">
                <a:solidFill>
                  <a:schemeClr val="tx1"/>
                </a:solidFill>
              </a:rPr>
              <a:t> __________. </a:t>
            </a:r>
          </a:p>
        </p:txBody>
      </p:sp>
      <p:sp>
        <p:nvSpPr>
          <p:cNvPr id="31" name="Dikdörtgen 30"/>
          <p:cNvSpPr/>
          <p:nvPr>
            <p:custDataLst>
              <p:tags r:id="rId8"/>
            </p:custDataLst>
          </p:nvPr>
        </p:nvSpPr>
        <p:spPr>
          <a:xfrm>
            <a:off x="7341916" y="2298347"/>
            <a:ext cx="2357353" cy="713731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>
                <a:solidFill>
                  <a:schemeClr val="bg1"/>
                </a:solidFill>
              </a:rPr>
              <a:t>ceddük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Bir soru bir cevap</a:t>
            </a:r>
          </a:p>
        </p:txBody>
      </p:sp>
      <p:sp>
        <p:nvSpPr>
          <p:cNvPr id="33" name="Dikdörtgen 32"/>
          <p:cNvSpPr/>
          <p:nvPr>
            <p:custDataLst>
              <p:tags r:id="rId9"/>
            </p:custDataLst>
          </p:nvPr>
        </p:nvSpPr>
        <p:spPr>
          <a:xfrm rot="20470353">
            <a:off x="544015" y="4917323"/>
            <a:ext cx="1934874" cy="6651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err="1">
                <a:solidFill>
                  <a:schemeClr val="bg1"/>
                </a:solidFill>
              </a:rPr>
              <a:t>celle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Dikdörtgen 33"/>
          <p:cNvSpPr/>
          <p:nvPr>
            <p:custDataLst>
              <p:tags r:id="rId10"/>
            </p:custDataLst>
          </p:nvPr>
        </p:nvSpPr>
        <p:spPr>
          <a:xfrm rot="519644">
            <a:off x="5598167" y="5085966"/>
            <a:ext cx="4173755" cy="64891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bg1"/>
                </a:solidFill>
              </a:rPr>
              <a:t>lâ ilâhe </a:t>
            </a:r>
            <a:r>
              <a:rPr lang="tr-TR" sz="3600" dirty="0" err="1">
                <a:solidFill>
                  <a:schemeClr val="bg1"/>
                </a:solidFill>
              </a:rPr>
              <a:t>ğayruk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5" name="Dikdörtgen 34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kesmük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7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86162" y="398068"/>
            <a:ext cx="5019675" cy="84653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sz="4000" spc="300" dirty="0">
                <a:solidFill>
                  <a:schemeClr val="tx1"/>
                </a:solidFill>
              </a:rPr>
              <a:t>Ara değerlendirme</a:t>
            </a:r>
          </a:p>
        </p:txBody>
      </p:sp>
      <p:sp>
        <p:nvSpPr>
          <p:cNvPr id="8" name="Serbest Form 7"/>
          <p:cNvSpPr/>
          <p:nvPr/>
        </p:nvSpPr>
        <p:spPr>
          <a:xfrm>
            <a:off x="11056383" y="2774174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hlinkClick r:id="" action="ppaction://hlinkshowjump?jump=nextslide"/>
          </p:cNvPr>
          <p:cNvSpPr/>
          <p:nvPr/>
        </p:nvSpPr>
        <p:spPr>
          <a:xfrm>
            <a:off x="11056382" y="2774173"/>
            <a:ext cx="680485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erbest Form 12"/>
          <p:cNvSpPr/>
          <p:nvPr/>
        </p:nvSpPr>
        <p:spPr>
          <a:xfrm rot="10800000">
            <a:off x="269357" y="2774174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hlinkClick r:id="" action="ppaction://hlinkshowjump?jump=previousslide"/>
          </p:cNvPr>
          <p:cNvSpPr/>
          <p:nvPr/>
        </p:nvSpPr>
        <p:spPr>
          <a:xfrm rot="10800000">
            <a:off x="269358" y="2774175"/>
            <a:ext cx="680485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854200" y="2211386"/>
            <a:ext cx="8509000" cy="2146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sz="3600" dirty="0">
                <a:solidFill>
                  <a:schemeClr val="tx1"/>
                </a:solidFill>
              </a:rPr>
              <a:t>Subhaneke duası cenaze namazlarında da okunur.</a:t>
            </a:r>
          </a:p>
        </p:txBody>
      </p:sp>
      <p:sp>
        <p:nvSpPr>
          <p:cNvPr id="17" name="y 1"/>
          <p:cNvSpPr/>
          <p:nvPr/>
        </p:nvSpPr>
        <p:spPr>
          <a:xfrm>
            <a:off x="6896100" y="5607050"/>
            <a:ext cx="1866900" cy="46990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Yanlış</a:t>
            </a:r>
          </a:p>
        </p:txBody>
      </p:sp>
      <p:sp>
        <p:nvSpPr>
          <p:cNvPr id="18" name="D"/>
          <p:cNvSpPr/>
          <p:nvPr/>
        </p:nvSpPr>
        <p:spPr>
          <a:xfrm>
            <a:off x="3073400" y="5607050"/>
            <a:ext cx="1866900" cy="46990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Doğru 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1828800" y="4690271"/>
            <a:ext cx="8680450" cy="473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Verilen ifade doğru mu yanlış mı?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6896100" y="5619750"/>
            <a:ext cx="1866900" cy="46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Yanlış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3067050" y="5604650"/>
            <a:ext cx="1873250" cy="485000"/>
          </a:xfrm>
          <a:prstGeom prst="rect">
            <a:avLst/>
          </a:prstGeom>
          <a:solidFill>
            <a:srgbClr val="FFCC99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Doğru 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8489950" y="3850840"/>
            <a:ext cx="1873250" cy="485000"/>
          </a:xfrm>
          <a:prstGeom prst="rect">
            <a:avLst/>
          </a:prstGeom>
          <a:solidFill>
            <a:srgbClr val="FFCC99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chemeClr val="tx1"/>
                </a:solidFill>
              </a:rPr>
              <a:t>Doğru 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2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440033" y="4539383"/>
            <a:ext cx="11566866" cy="1557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>
            <p:custDataLst>
              <p:tags r:id="rId3"/>
            </p:custDataLst>
          </p:nvPr>
        </p:nvSpPr>
        <p:spPr>
          <a:xfrm>
            <a:off x="2566736" y="3710330"/>
            <a:ext cx="7593277" cy="682403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Boşluğa gelecek kelimeyi seçiniz.</a:t>
            </a:r>
          </a:p>
        </p:txBody>
      </p:sp>
      <p:sp>
        <p:nvSpPr>
          <p:cNvPr id="22" name="Dikdörtgen 21"/>
          <p:cNvSpPr/>
          <p:nvPr>
            <p:custDataLst>
              <p:tags r:id="rId4"/>
            </p:custDataLst>
          </p:nvPr>
        </p:nvSpPr>
        <p:spPr>
          <a:xfrm rot="20470353">
            <a:off x="3619141" y="4938576"/>
            <a:ext cx="1792617" cy="59187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600" dirty="0" err="1">
                <a:solidFill>
                  <a:schemeClr val="tx1"/>
                </a:solidFill>
              </a:rPr>
              <a:t>senâük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erbest Form 24"/>
          <p:cNvSpPr/>
          <p:nvPr/>
        </p:nvSpPr>
        <p:spPr>
          <a:xfrm>
            <a:off x="11097866" y="2276962"/>
            <a:ext cx="68048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ikdörtgen 25">
            <a:hlinkClick r:id="" action="ppaction://hlinkshowjump?jump=nextslide"/>
          </p:cNvPr>
          <p:cNvSpPr/>
          <p:nvPr/>
        </p:nvSpPr>
        <p:spPr>
          <a:xfrm>
            <a:off x="11026262" y="2281075"/>
            <a:ext cx="752089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rbest Form 26"/>
          <p:cNvSpPr/>
          <p:nvPr/>
        </p:nvSpPr>
        <p:spPr>
          <a:xfrm rot="10800000">
            <a:off x="231399" y="2254225"/>
            <a:ext cx="862735" cy="1020727"/>
          </a:xfrm>
          <a:custGeom>
            <a:avLst/>
            <a:gdLst>
              <a:gd name="connsiteX0" fmla="*/ 0 w 680485"/>
              <a:gd name="connsiteY0" fmla="*/ 0 h 1020727"/>
              <a:gd name="connsiteX1" fmla="*/ 680485 w 680485"/>
              <a:gd name="connsiteY1" fmla="*/ 510364 h 1020727"/>
              <a:gd name="connsiteX2" fmla="*/ 0 w 680485"/>
              <a:gd name="connsiteY2" fmla="*/ 1020727 h 1020727"/>
              <a:gd name="connsiteX3" fmla="*/ 0 w 680485"/>
              <a:gd name="connsiteY3" fmla="*/ 953082 h 1020727"/>
              <a:gd name="connsiteX4" fmla="*/ 586674 w 680485"/>
              <a:gd name="connsiteY4" fmla="*/ 517459 h 1020727"/>
              <a:gd name="connsiteX5" fmla="*/ 0 w 680485"/>
              <a:gd name="connsiteY5" fmla="*/ 73072 h 102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5" h="1020727">
                <a:moveTo>
                  <a:pt x="0" y="0"/>
                </a:moveTo>
                <a:lnTo>
                  <a:pt x="680485" y="510364"/>
                </a:lnTo>
                <a:lnTo>
                  <a:pt x="0" y="1020727"/>
                </a:lnTo>
                <a:lnTo>
                  <a:pt x="0" y="953082"/>
                </a:lnTo>
                <a:lnTo>
                  <a:pt x="586674" y="517459"/>
                </a:lnTo>
                <a:lnTo>
                  <a:pt x="0" y="73072"/>
                </a:lnTo>
                <a:close/>
              </a:path>
            </a:pathLst>
          </a:custGeom>
          <a:solidFill>
            <a:srgbClr val="1AA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Dikdörtgen 27">
            <a:hlinkClick r:id="" action="ppaction://hlinkshowjump?jump=previousslide"/>
          </p:cNvPr>
          <p:cNvSpPr/>
          <p:nvPr/>
        </p:nvSpPr>
        <p:spPr>
          <a:xfrm rot="10800000">
            <a:off x="234633" y="2263804"/>
            <a:ext cx="994342" cy="1020727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0"/>
                  <a:lumOff val="100000"/>
                  <a:alpha val="0"/>
                </a:schemeClr>
              </a:gs>
              <a:gs pos="100000">
                <a:schemeClr val="accent6">
                  <a:lumMod val="100000"/>
                  <a:alpha val="47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1467036" y="2042123"/>
            <a:ext cx="9321165" cy="1498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</a:rPr>
              <a:t>Ve </a:t>
            </a:r>
            <a:r>
              <a:rPr lang="tr-TR" sz="4400" dirty="0" err="1">
                <a:solidFill>
                  <a:schemeClr val="tx1"/>
                </a:solidFill>
              </a:rPr>
              <a:t>celle</a:t>
            </a:r>
            <a:r>
              <a:rPr lang="tr-TR" sz="4400" dirty="0">
                <a:solidFill>
                  <a:schemeClr val="tx1"/>
                </a:solidFill>
              </a:rPr>
              <a:t> _______. Ve lâ ilâhe </a:t>
            </a:r>
            <a:r>
              <a:rPr lang="tr-TR" sz="4400" dirty="0" err="1">
                <a:solidFill>
                  <a:schemeClr val="tx1"/>
                </a:solidFill>
              </a:rPr>
              <a:t>ğayruk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Dikdörtgen 30"/>
          <p:cNvSpPr/>
          <p:nvPr>
            <p:custDataLst>
              <p:tags r:id="rId5"/>
            </p:custDataLst>
          </p:nvPr>
        </p:nvSpPr>
        <p:spPr>
          <a:xfrm>
            <a:off x="3940367" y="2150340"/>
            <a:ext cx="2065981" cy="887977"/>
          </a:xfrm>
          <a:prstGeom prst="rect">
            <a:avLst/>
          </a:prstGeom>
          <a:solidFill>
            <a:srgbClr val="00808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400" dirty="0" err="1">
                <a:solidFill>
                  <a:schemeClr val="bg1"/>
                </a:solidFill>
              </a:rPr>
              <a:t>senâük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3614597" y="160799"/>
            <a:ext cx="4962807" cy="8826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 sor bir cevap?</a:t>
            </a:r>
          </a:p>
        </p:txBody>
      </p:sp>
      <p:sp>
        <p:nvSpPr>
          <p:cNvPr id="30" name="Dikdörtgen 29"/>
          <p:cNvSpPr/>
          <p:nvPr>
            <p:custDataLst>
              <p:tags r:id="rId6"/>
            </p:custDataLst>
          </p:nvPr>
        </p:nvSpPr>
        <p:spPr>
          <a:xfrm rot="519644">
            <a:off x="5669854" y="5127011"/>
            <a:ext cx="4561653" cy="604152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Sübhâneke</a:t>
            </a:r>
            <a:r>
              <a:rPr lang="tr-TR" sz="3600" dirty="0"/>
              <a:t> </a:t>
            </a:r>
            <a:r>
              <a:rPr lang="tr-TR" sz="3600" dirty="0" err="1"/>
              <a:t>Allâhümme</a:t>
            </a:r>
            <a:endParaRPr lang="tr-TR" sz="3600" dirty="0"/>
          </a:p>
        </p:txBody>
      </p:sp>
      <p:sp>
        <p:nvSpPr>
          <p:cNvPr id="33" name="Dikdörtgen 32"/>
          <p:cNvSpPr/>
          <p:nvPr>
            <p:custDataLst>
              <p:tags r:id="rId7"/>
            </p:custDataLst>
          </p:nvPr>
        </p:nvSpPr>
        <p:spPr>
          <a:xfrm rot="519644">
            <a:off x="5675362" y="5038361"/>
            <a:ext cx="4717914" cy="6944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bg1"/>
                </a:solidFill>
              </a:rPr>
              <a:t>Sübhâneke</a:t>
            </a:r>
            <a:r>
              <a:rPr lang="tr-TR" sz="3200" dirty="0"/>
              <a:t> </a:t>
            </a:r>
            <a:r>
              <a:rPr lang="tr-TR" sz="3600" dirty="0" err="1">
                <a:solidFill>
                  <a:schemeClr val="bg1"/>
                </a:solidFill>
              </a:rPr>
              <a:t>Allâhümme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38" name="Dikdörtgen 37"/>
          <p:cNvSpPr/>
          <p:nvPr>
            <p:custDataLst>
              <p:tags r:id="rId8"/>
            </p:custDataLst>
          </p:nvPr>
        </p:nvSpPr>
        <p:spPr>
          <a:xfrm>
            <a:off x="631376" y="4935961"/>
            <a:ext cx="2684921" cy="694354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4000" dirty="0" err="1"/>
              <a:t>hamdik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Dikdörtgen 38"/>
          <p:cNvSpPr/>
          <p:nvPr>
            <p:custDataLst>
              <p:tags r:id="rId9"/>
            </p:custDataLst>
          </p:nvPr>
        </p:nvSpPr>
        <p:spPr>
          <a:xfrm>
            <a:off x="631376" y="4935961"/>
            <a:ext cx="2684921" cy="69435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600" dirty="0" err="1">
                <a:solidFill>
                  <a:schemeClr val="bg1"/>
                </a:solidFill>
              </a:rPr>
              <a:t>hamdik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Yuvarlatılmış Dikdörtgen 39"/>
          <p:cNvSpPr/>
          <p:nvPr/>
        </p:nvSpPr>
        <p:spPr>
          <a:xfrm>
            <a:off x="11097866" y="160799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Dikdörtgen 22"/>
          <p:cNvSpPr/>
          <p:nvPr>
            <p:custDataLst>
              <p:tags r:id="rId10"/>
            </p:custDataLst>
          </p:nvPr>
        </p:nvSpPr>
        <p:spPr>
          <a:xfrm rot="1581798">
            <a:off x="9951083" y="5023209"/>
            <a:ext cx="1822495" cy="65144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/>
              <a:t>kesmük</a:t>
            </a:r>
            <a:r>
              <a:rPr lang="tr-TR" sz="4000" dirty="0"/>
              <a:t> </a:t>
            </a:r>
          </a:p>
        </p:txBody>
      </p:sp>
      <p:sp>
        <p:nvSpPr>
          <p:cNvPr id="24" name="Dikdörtgen 23"/>
          <p:cNvSpPr/>
          <p:nvPr>
            <p:custDataLst>
              <p:tags r:id="rId11"/>
            </p:custDataLst>
          </p:nvPr>
        </p:nvSpPr>
        <p:spPr>
          <a:xfrm rot="1581798">
            <a:off x="9904024" y="4952672"/>
            <a:ext cx="1916611" cy="73096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kesmük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7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3" grpId="0" animBg="1"/>
      <p:bldP spid="3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r-TR"/>
            </a:p>
          </p:txBody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3027022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</a:p>
        </p:txBody>
      </p:sp>
      <p:sp>
        <p:nvSpPr>
          <p:cNvPr id="19" name="Google Shape;1051;p35"/>
          <p:cNvSpPr/>
          <p:nvPr/>
        </p:nvSpPr>
        <p:spPr>
          <a:xfrm>
            <a:off x="804681" y="421697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721554" y="2564572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4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5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070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096000" y="133806"/>
            <a:ext cx="5640867" cy="6394585"/>
          </a:xfrm>
          <a:prstGeom prst="rect">
            <a:avLst/>
          </a:prstGeom>
          <a:ln w="38100">
            <a:solidFill>
              <a:srgbClr val="72D4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350471" y="216413"/>
            <a:ext cx="5636843" cy="974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3200" dirty="0"/>
              <a:t>Karışık şekilde verilen Sübhaneke duasını sıralayınız.</a:t>
            </a:r>
            <a:endParaRPr lang="tr-TR" sz="6600" dirty="0">
              <a:solidFill>
                <a:schemeClr val="tx1"/>
              </a:solidFill>
            </a:endParaRPr>
          </a:p>
        </p:txBody>
      </p:sp>
      <p:sp>
        <p:nvSpPr>
          <p:cNvPr id="16" name="y 2"/>
          <p:cNvSpPr/>
          <p:nvPr/>
        </p:nvSpPr>
        <p:spPr>
          <a:xfrm>
            <a:off x="661649" y="5896415"/>
            <a:ext cx="4958048" cy="561209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celle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senâük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7" name="y 1"/>
          <p:cNvSpPr/>
          <p:nvPr/>
        </p:nvSpPr>
        <p:spPr>
          <a:xfrm>
            <a:off x="661649" y="2189183"/>
            <a:ext cx="4958048" cy="61813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teâlâ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ceddük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8" name="D"/>
          <p:cNvSpPr/>
          <p:nvPr/>
        </p:nvSpPr>
        <p:spPr>
          <a:xfrm>
            <a:off x="661649" y="3116572"/>
            <a:ext cx="5002925" cy="624250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Sübhâneke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Allâhümme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9" name="Yuvarlatılmış Dikdörtgen 18"/>
          <p:cNvSpPr/>
          <p:nvPr/>
        </p:nvSpPr>
        <p:spPr>
          <a:xfrm>
            <a:off x="6131072" y="133806"/>
            <a:ext cx="5570721" cy="13448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solidFill>
                  <a:schemeClr val="tx1"/>
                </a:solidFill>
              </a:rPr>
              <a:t>Sübhaneke</a:t>
            </a:r>
            <a:r>
              <a:rPr lang="tr-TR" sz="4000" dirty="0">
                <a:solidFill>
                  <a:schemeClr val="tx1"/>
                </a:solidFill>
              </a:rPr>
              <a:t> Duası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6225454" y="4924260"/>
            <a:ext cx="4868787" cy="524698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celle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senâük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6225454" y="4097796"/>
            <a:ext cx="4890977" cy="547434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teâlâ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ceddük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225454" y="1671150"/>
            <a:ext cx="4890977" cy="473908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>
                <a:solidFill>
                  <a:schemeClr val="tx1"/>
                </a:solidFill>
              </a:rPr>
              <a:t>Sübhâneke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Allâhümme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3" name="D"/>
          <p:cNvSpPr/>
          <p:nvPr/>
        </p:nvSpPr>
        <p:spPr>
          <a:xfrm>
            <a:off x="661649" y="1306566"/>
            <a:ext cx="4977474" cy="573358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>
                <a:solidFill>
                  <a:schemeClr val="tx1"/>
                </a:solidFill>
              </a:rPr>
              <a:t>Ve tebâra kesmük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4" name="D"/>
          <p:cNvSpPr/>
          <p:nvPr/>
        </p:nvSpPr>
        <p:spPr>
          <a:xfrm>
            <a:off x="6225454" y="3216500"/>
            <a:ext cx="4890977" cy="602266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tebâra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kesmük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5" name="D"/>
          <p:cNvSpPr/>
          <p:nvPr/>
        </p:nvSpPr>
        <p:spPr>
          <a:xfrm>
            <a:off x="661649" y="4978841"/>
            <a:ext cx="4922672" cy="608314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bi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hamdik</a:t>
            </a:r>
            <a:r>
              <a:rPr lang="tr-TR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D"/>
          <p:cNvSpPr/>
          <p:nvPr/>
        </p:nvSpPr>
        <p:spPr>
          <a:xfrm>
            <a:off x="661649" y="4050081"/>
            <a:ext cx="4954576" cy="619501"/>
          </a:xfrm>
          <a:prstGeom prst="rect">
            <a:avLst/>
          </a:prstGeom>
          <a:solidFill>
            <a:srgbClr val="FFCC99"/>
          </a:solidFill>
          <a:ln w="38100">
            <a:solidFill>
              <a:srgbClr val="72D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lâ ilâhe </a:t>
            </a:r>
            <a:r>
              <a:rPr lang="tr-TR" sz="3600" dirty="0" err="1">
                <a:solidFill>
                  <a:schemeClr val="tx1"/>
                </a:solidFill>
              </a:rPr>
              <a:t>ğayruk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7" name="D"/>
          <p:cNvSpPr/>
          <p:nvPr/>
        </p:nvSpPr>
        <p:spPr>
          <a:xfrm>
            <a:off x="6225454" y="5727989"/>
            <a:ext cx="4890975" cy="648290"/>
          </a:xfrm>
          <a:prstGeom prst="rect">
            <a:avLst/>
          </a:prstGeom>
          <a:solidFill>
            <a:srgbClr val="FFCC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lâ ilâhe </a:t>
            </a:r>
            <a:r>
              <a:rPr lang="tr-TR" sz="3600" dirty="0" err="1">
                <a:solidFill>
                  <a:schemeClr val="tx1"/>
                </a:solidFill>
              </a:rPr>
              <a:t>ğayruk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8" name="D"/>
          <p:cNvSpPr/>
          <p:nvPr/>
        </p:nvSpPr>
        <p:spPr>
          <a:xfrm>
            <a:off x="6225454" y="2424088"/>
            <a:ext cx="4890977" cy="513382"/>
          </a:xfrm>
          <a:prstGeom prst="rect">
            <a:avLst/>
          </a:prstGeom>
          <a:solidFill>
            <a:srgbClr val="FFCC99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Ve </a:t>
            </a:r>
            <a:r>
              <a:rPr lang="tr-TR" sz="3600" dirty="0" err="1">
                <a:solidFill>
                  <a:schemeClr val="tx1"/>
                </a:solidFill>
              </a:rPr>
              <a:t>bi</a:t>
            </a:r>
            <a:r>
              <a:rPr lang="tr-TR" sz="3600" dirty="0">
                <a:solidFill>
                  <a:schemeClr val="tx1"/>
                </a:solidFill>
              </a:rPr>
              <a:t> </a:t>
            </a:r>
            <a:r>
              <a:rPr lang="tr-TR" sz="3600" dirty="0" err="1">
                <a:solidFill>
                  <a:schemeClr val="tx1"/>
                </a:solidFill>
              </a:rPr>
              <a:t>hamdik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9" name="Yuvarlatılmış Dikdörtgen 28"/>
          <p:cNvSpPr/>
          <p:nvPr/>
        </p:nvSpPr>
        <p:spPr>
          <a:xfrm>
            <a:off x="11436021" y="-98786"/>
            <a:ext cx="921279" cy="769643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" name="Komut Düğmesi: Geri veya Önceki 29">
            <a:hlinkClick r:id="" action="ppaction://hlinkshowjump?jump=previousslide" highlightClick="1"/>
          </p:cNvPr>
          <p:cNvSpPr/>
          <p:nvPr/>
        </p:nvSpPr>
        <p:spPr>
          <a:xfrm>
            <a:off x="10647147" y="6346688"/>
            <a:ext cx="395785" cy="47590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Komut Düğmesi: İleri veya Sonraki 30">
            <a:hlinkClick r:id="" action="ppaction://hlinkshowjump?jump=nextslide" highlightClick="1"/>
          </p:cNvPr>
          <p:cNvSpPr/>
          <p:nvPr/>
        </p:nvSpPr>
        <p:spPr>
          <a:xfrm>
            <a:off x="11729117" y="6362012"/>
            <a:ext cx="412785" cy="445261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Komut Düğmesi: Giriş 31">
            <a:hlinkClick r:id="" action="ppaction://hlinkshowjump?jump=firstslide" highlightClick="1"/>
          </p:cNvPr>
          <p:cNvSpPr/>
          <p:nvPr/>
        </p:nvSpPr>
        <p:spPr>
          <a:xfrm>
            <a:off x="11122925" y="6362012"/>
            <a:ext cx="526199" cy="445261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9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4"/>
  <p:tag name="MMPROD_UIDATA" val="&lt;database version=&quot;11.0&quot;&gt;&lt;object type=&quot;1&quot; unique_id=&quot;10001&quot;&gt;&lt;object type=&quot;8&quot; unique_id=&quot;71514&quot;&gt;&lt;/object&gt;&lt;object type=&quot;2&quot; unique_id=&quot;71515&quot;&gt;&lt;object type=&quot;3&quot; unique_id=&quot;71520&quot;&gt;&lt;property id=&quot;20148&quot; value=&quot;5&quot;/&gt;&lt;property id=&quot;20300&quot; value=&quot;Slide 1&quot;/&gt;&lt;property id=&quot;20307&quot; value=&quot;256&quot;/&gt;&lt;/object&gt;&lt;object type=&quot;3&quot; unique_id=&quot;71521&quot;&gt;&lt;property id=&quot;20148&quot; value=&quot;5&quot;/&gt;&lt;property id=&quot;20300&quot; value=&quot;Slide 3&quot;/&gt;&lt;property id=&quot;20307&quot; value=&quot;257&quot;/&gt;&lt;/object&gt;&lt;object type=&quot;3&quot; unique_id=&quot;71646&quot;&gt;&lt;property id=&quot;20148&quot; value=&quot;5&quot;/&gt;&lt;property id=&quot;20300&quot; value=&quot;Slide 2&quot;/&gt;&lt;property id=&quot;20307&quot; value=&quot;258&quot;/&gt;&lt;/object&gt;&lt;object type=&quot;3&quot; unique_id=&quot;71647&quot;&gt;&lt;property id=&quot;20148&quot; value=&quot;5&quot;/&gt;&lt;property id=&quot;20300&quot; value=&quot;Slide 4&quot;/&gt;&lt;property id=&quot;20307&quot; value=&quot;260&quot;/&gt;&lt;/object&gt;&lt;object type=&quot;3&quot; unique_id=&quot;71648&quot;&gt;&lt;property id=&quot;20148&quot; value=&quot;5&quot;/&gt;&lt;property id=&quot;20300&quot; value=&quot;Slide 5&quot;/&gt;&lt;property id=&quot;20307&quot; value=&quot;265&quot;/&gt;&lt;/object&gt;&lt;object type=&quot;3&quot; unique_id=&quot;71649&quot;&gt;&lt;property id=&quot;20148&quot; value=&quot;5&quot;/&gt;&lt;property id=&quot;20300&quot; value=&quot;Slide 6 - &amp;quot;Ara değerlendirme&amp;quot;&quot;/&gt;&lt;property id=&quot;20307&quot; value=&quot;266&quot;/&gt;&lt;/object&gt;&lt;object type=&quot;3&quot; unique_id=&quot;71650&quot;&gt;&lt;property id=&quot;20148&quot; value=&quot;5&quot;/&gt;&lt;property id=&quot;20300&quot; value=&quot;Slide 7&quot;/&gt;&lt;property id=&quot;20307&quot; value=&quot;262&quot;/&gt;&lt;/object&gt;&lt;object type=&quot;3&quot; unique_id=&quot;71651&quot;&gt;&lt;property id=&quot;20148&quot; value=&quot;5&quot;/&gt;&lt;property id=&quot;20300&quot; value=&quot;Slide 8&quot;/&gt;&lt;property id=&quot;20307&quot; value=&quot;267&quot;/&gt;&lt;/object&gt;&lt;object type=&quot;3&quot; unique_id=&quot;71975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  <p:tag name="ISPRING_PRESENTER_PHOTO_0" val="png|iVBORw0KGgoAAAANSUhEUgAAAgAAAAG1CAYAAACPl0yhAAAAAXNSR0IArs4c6QAAAARnQU1BAACx&#10;jwv8YQUAAAAJcEhZcwAADsQAAA7EAZUrDhsAAFyqSURBVHhe7d0HgCNl+T/wZ0t2k+19r/feewWO&#10;A46TomCvWP4IigoqIoKKdEUp0hQQEH6Iyg/8AQoIdxwcx1Hu4I7rve712943u9nyf5/JZHcymzJJ&#10;JpmS70dDMsneluSdeZ+3PW9Kj8fTQwAAAJBUUuV7AAAASCLoAQCwqfauHqprFzd3F7V6usnTk0Kd&#10;3T3iRtJ9h3g9NYUoXfzHe/M+dqT0kEscFLrSqCgzhTLTxBcBgO0gAACwgRZxGm+p7qA9NR10uLGL&#10;jjR1UkO7qOl1kJ+ZSsNy02lEXhqNL86k6SUOynYgKACwOgQAABa1paqDtoob3x9s6JSfTYwxBek0&#10;rTSDppdm0lQREACA9SAAALCQbaKVv/pIG314skPq4jcDZ1oKzSrLoIWDnTS7PEM6BgDzQwAAYHKn&#10;W7tpVUUrrTnqpmq3Pt368TRXBAGLBrtoyZBM+RkAMCMEAAAm9dHpDnrtQIto9XvkZ6yl0JlKl47J&#10;ouXDXZSBXgEA00EAAGAi7q4eeuuIW6r4T4mWvx3kZaTSZ0Zn0YWjXBgeADARBAAAJvGvfa304t4W&#10;KQiwI1458KXxOfRpEQgAgPEQAAAYbF99Jz2wsYFOtHTJz9jbqPx0+tHMfGlZIQAYBwEAgEF47f5T&#10;25vo7aNu+ZnkcvEoF319Yg4SDQEYBAEAgAE2VXbQHz9ppOYOe4zzR6vYmUI/m1NAE4qQSwAg0RAA&#10;ACTYc7tb6Pm9LfIRsMun5tJFIzE3ACCREAAAJAi39u/Z2Chl74P+Fg7MoKtn5WOlAECCIAAASABO&#10;1fu79XVU48bpFsrg7DS6cUEBDRL3ABBf2A4YIM44V/+Na2tDVv7FzuQ5FbmSD+Z4Sxdd/26ttDIC&#10;AOILAQBAHL17vJ1u/bCePCHm+nFrd0AStXiH5KZRTojdBFs9PXTTe7W04XS7/AwAxAMCAIA44Yl+&#10;929skI+CKxeV/8AkCgDKstLFLfTfy4sjfru+gVYn6RJJgERAAAAQB09ua5Jm+2vBlWF5drp8ZH8c&#10;8JS5tF16HtrUSP8+0CofAYCeEAAA6OxfouX/2qE2+Si8chEADMxJnh6A8qzUiAKe/9nRTCsOa38/&#10;AUAbBAAAOlpzrJ3+obHl78OV4YAwXeJ2wn9vWYRDHo9tbaK1xzEnAEBPCAAAdMLZ/R74JPyYvxq3&#10;iJNpEiAPeZS5Iv97/7ixgT48iRwKAHpBAACgA17n//uPI6/855VnSJvjZKWn0KdHZcnP2tfnxmZR&#10;hrjqcOrf6aUZ8rPa3f1xPW2v9shHABALJAICiBFv6vOT1TVU444sr/+igRl03dwC+cjr+T0t9Jy4&#10;2dEVU3PpAlW635s/qKdt1ZG16vNEBPHHs4uoMIlyJwDEA84ggBjds6Eh4sqfDcvrvwHOiAL7booz&#10;NLf/xL+R+ZGvfmjs6Ka7xXsOALFBAAAQg5f3t0qZ/qIRaCKcnVPglgaY6DgwJ7rlj7trPbbtKQFI&#10;FAQAAFE60NBJz+xslo8iVxpgItwQGy8H5MmOaoOyo78E8XDJNswHAIgaAgCAKHR09dDv19fLR9Hh&#10;hDiBlGpMkmMlwfY6iLYHwOf+TxqoXXwWABA5BAAAUfj7rhaqjmLcX6kkSKU4KMZK0YyCpf4N9h5o&#10;VSc+gxf3IVMgQDQQAABE6EhTF71yMLZKJ1QqXDvmBAjVqzE0xmGPF/a2UFVbbMEYQDJCAAAQoYc3&#10;xT4D3ZWeIq1nD3Tr7rFfl3a3+JMC/a18c4XYGVCrJ7c2yo8AQCvkAQCIwOuH2ujxbU3yEZjJzQsL&#10;okouBJCsEAAAaMQT/767spqaYzhlFgzIoGH52tb6c6uZNxaysuXDnZTv1NbFX+/uopUV0W//Oyw3&#10;je5fWiwfAUA4CAAANHrlYBs9tT221v/VM/No6VCnfBRaa2cPfeO/VfKRNf3hrCIaU6BtUuPeOg/d&#10;sLZOPorODfMLpPTKABAe5gAAaPTy/thb45EsWWsXAYDVRfT36rCc7/nd0edlAEg2CAAANHjriFta&#10;chariCpEG0xsd0cQxLi75Acx4E2ZNp7GtsEAWiAAANDg+T36tCwjadXbIcFNJEGMXn/vP3cjRTCA&#10;FggAAML46HSHbuvM3ZH0ANhhCKBT+/um19/LvQD76jvlIwAIBgEAQBhvH9Yv09wnp9vpdKu2SnGl&#10;jj/XKO8ec2taNcFbKq89Hv0KALU1R9vkRwAQDFYBAITAW89++41q+UgfGSLsvmpGPi0Zkik/44+3&#10;Fr7tgzo62qzDoLgJFGWm0C8XFNKoIFv/7het9d+tr6O6dv0uRdmOFPrbBaXyEQAEgh4AgBDWiBas&#10;3kRMQR8cD95C5S5su1T+rFZU7Nuqg2+ZvFW8pmflz7hH4ZPK6LZpBkgWCAAAQnjjUHy6kjPTgqe/&#10;zbThWZkR6u8N8VosMAwAEBoCAIAgDjd20cmW+LTEM9NDVIghXtMDJ8r50vhsum1RoZQ45ztTcuOe&#10;PCdUJR8qOIjF+pPtUvZGAAgMAQBAEFuq4reePCM1eKXnCPFaLMYXOuixZSVSpf8VEQBMKXFIFf+n&#10;R7mk5x45ryToOH2sQvZ4xCkA4KGW3bUe+QgA1BAAAASxPcS4daxCtfLj0SKeLSr6351Z2Lstb6un&#10;hz4QLeSfvVNLn/tPJV32ehU9sqWR5g3IjMuGOpkhtgOIVwDAeH4BAASGVQAAQXztv1URZbKLxNlD&#10;nHTOMJd85K9eNF3v2xD7lsM+I/LS6a6ziqTVB4xXGfxybW3Q3AaDstOovr1b2otAL9+enEOjgmyC&#10;tLfeQ8/ujE8K37EF6fR78bcDQH8IAAAC4KVp179bKx9Z2x2LC2lScV/le92aWmmlQbL4x4Wl5Izz&#10;vAoAK0IAABDAS/tb6W86t0p54l001p9wU0VTdJMRucufx/19eDnezR/Uy0fxw2v/zxuRJR9F5s2K&#10;Nl32XfDBDoEAgSEAAAjgrvX1UgpgvbhEC/TvoiUajQc/aaB3jkU3IZGHGq6ZlScfkbSdMW9rHG+x&#10;dL3/fE0tHdCxh+ILY7PoaxNz5CMA8MEkQIAAjtkkEQ9nxFM6aYG/S+8WyfFm7AsAEAgCAIAATui8&#10;/t+objbOiKeUZ4EsQ3qP1h+3UVZFAD0hAABQOR6H5D9GTUFTBzKjCgLPxLezI1HOnwCwOwQAACp2&#10;ajHurfNIa/59zh3mpFzfesAkUqnTds4AdoIAAEDlWJP+Y8ZGzrR9aX+L/MibdOfnc/LlI3OKx3t1&#10;Ig6fKYDVIQAAUGlw22cIgP3fvla/3fg4BTDvAxDMrLKMuGbnM0IjFjsB9IMAAECFc8jbzW/XN9CW&#10;Kv8g4MnzS+iKabm0dKiT5g/IoK9PzKErpuZKs+bbbbaJTosHQwAAaggAAFQ8caj82jp76Pk9fV3x&#10;Wu2r79QlHwFX6Ld+WE+Pb22Sdjlkhc5UumCEi66emUdfmpBDx5s66fFtTXS6NfbKkn/vN4+45SPt&#10;3j/RHpcshS12jOoAYoREQAAqnIf/PVERxcOFI130XdHK1mJHjYfuXFdP7ji1xicXO6RlgpWtXbrm&#10;/Vf6/NgsqWdBi7ePuunhTY3ykb4uGZ1F35qMZEAASugBAFDxdMcvJv7voTaqcWv7/i/ua4lb5c84&#10;wDjc2Bm3yp+9d1x7L8Bzu+KzIRBrxhAAQD8IAABU4t9brK3CjV+17MUb5BRmxneyXySxVHdP/P5i&#10;DAEA9IcAAEAl3hvHaa0U41gfSr4/PY9+MKNvnwCj9aTE742PY6cOgGUhAABQiffWsWaoi4blptFZ&#10;gzNpdnkmnTPUKT+rv0iCmHhW0pnYDhigHwQAACpOk6yBj1eFmCUqwxvn9+UBuHJ6Ho3MS5eP9NUT&#10;QbgTz5WHvBsjAPhDAACgEu/WotZWcSSVZySun5tP5Vl9pz5nBv7lggIqdur/d0fSA9ATxzEPZzou&#10;dQBqOCsAVOJdWcSxoRvWL+YV0LTSDPmoT7EzlW4/o5gKdN4tMJK/NZ5DAPEe1gGwIgQAACq5GfHu&#10;AdBW0+ndIL5uboGU8S+YAVmpdMcZhfpuFhTBxL54BgDJuAESQDg4KwBUSrPiMx7uo7We06tC5DkN&#10;14uW/6KBwSt/n0HZafS7Mwup1KXPpSGSvyGeQwDKIQ8A8MJZAaAS78oini1dtUnFDnr4vBJaEKLl&#10;r8ZBwL1nF9PMMu3/JphI6vR4LtUvz45vUAdgRQgAAFQGZKXJj4wVa5xw/nAn3bG4kIqiSPaT40ih&#10;mxYU0FUz8mJaFZHAWCekcpN8pgBmggAAQIWXjOWYYMw42h7x/MxU+tX8fCnRT6yWDXNKPQiBJg5q&#10;YYYAgLMdYgoAQH84LQACGBjHYQCtQwDRVJ7c1f/g0iIpwY9euAfhloUFdLnGTYyU4jmur9WgHHT/&#10;AwSCAAAggPFFDvmRcSKpPDPTUuiaWfnSZL94zXi/aKSL/ri0WFotoJUZegDGFxr/WQKYEQIAgADG&#10;F8U+AS4YrZWi1q8bmpNGdy8porOH6NfqD2Z4bhrdJ4IALSsKJCaIAMYXx++zBLCylB6PxwxBOoCp&#10;1Lb30HdXVMlH5sVd/tfMzjckffH/7Wulv8dxC1+9PPOpElPM6QAwGwQAAEFcsbKaatz6rE3j5Xix&#10;VNEHGjrJrdq3/zOjs+jbk3PkI2O8fdRND29qlI+8HKKuHRdjt/uOGo/8KDZDctLowXOK5SMAUEIA&#10;ABDE/Rsb6N3j7fJRbJ67qJQyYmil/3xNrRQE+HxuTBZ9Y5Kxlb/PMzub6eX9rfIRSUmEHltWIh9F&#10;5yuvVVGHDrsD8VJIPVZDANgR+sUAgpgzUL9tclWN94h1KpYOTC/NCFr588+J9Wdpwc0G38/5pvhd&#10;eG6AT5cOmY70qPzZ3AHx2+oYwOoQAAAEMUuHTHg+ygo8Gp2KkYgfzAjeouU9bxKx741D9XOumNb3&#10;O3X2JOAX0ICH/WeXYwIgQDAIAACC4H3zZ+gUBHTFOJWgU14SyJP+9MrTryee4zC2wLve3ve7Gm3u&#10;gPivigCwMgQAACHM12kYIPYhAO/9/EEu7wMTumh0tnQfa7CjnuwYrfmD0P0PEAoCAIAQ5unUhRzz&#10;EID8z82QoCgY33vVHuP4vUeHOQTc/a/nEA6AHSEAAAih0Jka0U56wcTeA+D9BpFk4Us0Z3qKLsMT&#10;esz/WzrMJQ3hAEBwCAAAwlg+Mkt+FL1YZ8bzEIAZx/7VCjJj/x09MQ4hsEvHeIcjACA4BAAAYfCy&#10;u1g3B1LO4o8Gd6sbkOwvYs507/vkjqEZH2tvycyyDCo3cU8JgFngLAHQINZegFjnALC6dh36xuOs&#10;qaNLuo9lImCs79WnR8XeYwOQDBAAAGhw7jCXNMYdrSe2NdGp1shrxVZPD923oUF6zL0AsbSsE6HW&#10;7f397v+kgRo7Iv97q93d9Ohm/9TCkRiWm6bb0k0Au0MAAKBBtiOFvjI++nHlgw2ddO3qGil3vlZ7&#10;6zz003dq6L0TfemI99X1pQM2m4b27t5Kf+PpDvrJ6lraWtUhHWvx4Un+NzW0qzb6fQC+MyVXfgQA&#10;4SAAANCIN9+JZSIet97VG+eEwr0GVW3+reh1J7QHEIm27pR/ZV8vAoJHtmj/ex/6pEHq8YjWxCKH&#10;NF8DALRBAAAQgcsmx97CjKJnvNf7it4As3n/eJv8KDqxDm5cZpLNkQCsAgEAQATOGJRJY+SUt0bg&#10;LvZXDsZW0cbDnjoPba/u33WfqKzAnIRogomTJAGYEQIAgAj9aGa+/Cg6nKUuFi/saTbdZMCntzfL&#10;j/ylRDBvMtopls60FLpiemyfCUAyQgAAECGeaf75scYtNWv29NCfIphLEG8rDrdJPQCxijak4a7/&#10;Yiey/gFECgEAQBS+PjGHygzMzMdzAf59oFU+Ms6G0+302NYm+Sg20VThvAPhBSPNu0ESgJkhAACI&#10;UrRDAbFMApxc7KDbFhVKtzEFxo955zhSe3+f2eWxbb8bTQ/ANbPR9Q8QLQQAAFGaUuKgS0Yndihg&#10;R42H1p90Sz+bgwGj8cQ7/l22VXfQxtOJXaHwrck5NDg7TT4CgEghAACIAVdCI/ISuyrgtUNtdLjR&#10;PAmBjjV30Qt7W+SjxDAi+AKwGwQAADH6xbwCykzwTj3vHTNPQqCPTiW25Z/lSKEfzyqQjwAgWggA&#10;AGLEO899f3qefJQYzXrsmauTmjbvBkCBxCMPAM+9wKx/gNghAACIAefr//uuZmltfiKVZhmXjEht&#10;YHZif5dndzTRs+I95/ceAKKX0uOJIfk2QBLaXNlBH59qlzbpaYpiSv9zF5dpSgZ0/bu1tL/eO9Zf&#10;mJkiKv00cZ9Kxa40umRMdkz7EuiJNwH6194WqSegxt1NtW6+915WeKnko8tKpMfhfPW1KmnHw0jk&#10;ijeSszPOHpBJs7ALIEBEEAAAhMFZ9zac7qCPTrjpY3EfaSWlpjUAONLUJY13lzit2VHHQQAHSCPy&#10;tM3UjyYAUMpIS6FZpQ6aO9BJCwdmxrR9M0AyQAAAEAC3aj882S5NcOMWfyx4K+FS0Wrn1jC34i+f&#10;ii1rA/nHrmY60dzXi6DeCTFSvDPgnAGZtHhQJhVkYrQTQK03APjbzmZ6ab/xmcUAjMInArcZffda&#10;ebvn06UKviw7jUpEZV8uKnruqh+QlSq1TCE6dSIYONLUSSIeo5rWLikwqG7j+26qEQECBwtaeg14&#10;A6c55Zk0S9wc4vP46eoa+RWA5IUAAJKbVOOLU0Cq9QNX1DzWPkCu2LkFX8Y38bhE3HMFD/F19Vs1&#10;9NC5xfJRf63iElYjIgQpQBD3HCCcEEED5yc4Lm7qAIF7ZFqkVRT82YUPHgDsCgEAJB9R0fd09/TW&#10;976lauJZ6b/8f17WN600AxW8CfD2x58eFX2+/2p3Nx1r9AYEx5o8tL+hkw7WdUqfM+PPPwWxACSh&#10;3gBgZYWb1h4z3z7jALFq8Xgn8rV3dlG3uOpz0p6MVHFLTyGHuPAHmivGa815fT/Yz+nWbnp4UwOJ&#10;GJA6xH86uGx0E3k6vXMOMtPTyJlOlI1JhGBzmAQItubr6AWIFMoO2B3KN9gaCjhEC2UH7A5lHAAA&#10;IAkhAAAAAEhCCAAAAACSEAIAAACAJIQAAAAAIAkhAAAAAEhCCAAAAACSEAIAAACAJIQAAAAAIAkh&#10;AAAAAEhCCAAAAACSEAIAAAAAI/n2JFcL9rxOEAAAAAAkmrJyTwmy9XSw53WCAAAAACDR4ly5a4EA&#10;AAAAIAkhAAAAANBbnMfv9YAAAAAAQG8m6OIPBwEAAABAEkIAAAAAkIQQAAAAAGhh5Lh+HH42AgAA&#10;AAAtjBzXj8PPRgAAAACQhBAAAAAAWIHOwwAIAAAAIHlZYL1+L52HARAAAABA8rLAev14QQAAAAD2&#10;Z6WWfoIgAAAAAPtL4pZ+MAgAAAAAkhACAAAAgCSU0uPx6D4wsqWqg+5cXy8f2Qd3IKWlppBDuhGl&#10;y48z01Mo1yFuGamUl5EibuI+M5VKXWk0IDuVyrLSpa+H6KFMoUzpzdNN9PX/VspH5rV8uIsun5or&#10;H4EfHtcP07Xv7uyhFv6wTa5YnNuJFpcAYFNlB92+zn4X62hx8SziC3dWKg3NTadR+d7bsHwHies8&#10;aIAy5Q9lKnYdok74yqvmDwBc4gN9cnkJOdPwwUajvr2bOrvNPwGwJNIAQEPwEw4CAAPxhZov2OML&#10;02laSQZNEbds0eqD/lCmtEGZ0s4qAQC7anouLRvuko9AK4+o+BtEAGAFEQcAOkAAYCJ8mR5d4L1w&#10;zxmQSeOLHNJzgDIVLZSp4KwUAIzOT6e7lxTJR6BVs/iQ3V3mb/0zBADgp8iZSgsHZtLCQU6aUOxI&#10;6hmbKFP6QJnqY6UAgN19VqEI5hzykY3p0LXNusX3qXN3kzWq/ygDgBjfK0wjMrFaUXhfO9RGv36/&#10;jq5cWU3/3N1C1W1d8qsAkUOZsq4VFW75kc3ptF6/QxRrq1T+UYvxvUIAYBF84X5hbwt9/80a+u36&#10;Btp4uoOsMbIFZoUyZS1rj7mptdP2VZpurNL1byQEABbDF+gNp9ulJXE/fruW3jnqJgtMcAUTQ5my&#10;hnZRoa0Rn43lcbd1nPHkPyvM/DcaAgALO97cSQ9uaqQfvl1Db1a0ERoHECuUKXNbIT4TS1JW+jp1&#10;8YfSjoKrCQIAGzjd0kWPbGmiH71VQx+eaJefBYgeypQ5HWnspN21HvnIQhJQ6fvw5D/uLYHwEADY&#10;SGVrF929oYFuer+ODjVY8CIBpoMyZT6W7QVIkKSY/KcTBAA2tKPGQ9etqaNHtzRi0hDoAmXKPD44&#10;7pbWt5tKAsb1tcLkP+0QANgUnwIrK9z049U10hp6gFihTJkDp7VffcxkkwET2MUfSlJP/osiCEMA&#10;YHM1bd1SAp2HNzdRq/45nyAJoUwZb8VhkwUAJukBSOrJf1EEYQgAksTbR9rop2tq6UA9xnFBHyhT&#10;xjnR3Enbqk30vpugBwCT/yKHACCJVLV20Y3v1dHKw5hEBPpAmTLOCrznftox+S/inhgEAEmms5vo&#10;0a1N9OCmJikXOkCsUKaMsf6k2zI73SUCWv9ChD0xCACS1DtH2+jm9+vMN5sYLAtlKrG4vnvrSJLs&#10;DxAGMv9FBwFAEttT56Eb36uXunEB9IAylVgrK9rQ7S24sTQ1KggAkhynfr3hvTo63NApPwMQG5Sp&#10;xOFETZuTfEkmT/7rQPd/VBAAgLRn9m8+wAUb9IMylTjJPhkQk/+ihwAAJM2eHrp1XT0da8IFG/SB&#10;MpUYG061S7kZkhU2/omeaQKAcKsXTJJnwtZ4RvHNH9bTyRZ7jN+GKzIoUvFntzJlRlz1rzqSnL0A&#10;0uQ/VA5RQw8A+OGu21vEBRvLi0AvKFPxxwFAMk6Cx+S/2CAAgH54BvddHzVIOccB9IAyFV88BLDh&#10;tIm2bU5AqxyT/2KHAAAC4uVcf97SKB8BxA5lKr5MNRkwAamBMfkvdggAIKg1R9304r5W+QggdihT&#10;8cPLAXlZYLLA5D8NwvTEIACAkP6xq5l21WKzF9APylR88KWeEwMlA08XJv9pEqYnBgEAhMRDtvd/&#10;0ohtX0E3KFPxw6mBk6Fh7MbYvy6SIgBIF39lTDfjd7o0FE/gemRrk3wELGA5ieSGMoUyFQe80mL9&#10;CXvvD4DJf/pJ6fHoH4Zvquyg29fVy0facG9OqN6KcK8HM7YgnX5/VpF8FD1utXSI0Jp3nOLC1yoe&#10;V7d1U7Vb3Fo7pfuKxi462uiRNumwox/PzKMlQ53yUWJFVabELVSRCfd6MChT+jGyTPGeRV95tVI+&#10;so+pJQ66dVGhfGQ/bZ3d1GLD3qMSV5r8KHEQAOiMlzkdbuyk/fUe2lnjoU2n26ULux3kZaTSw+cU&#10;UY64TzQ7BgBaoUzFh10DAMbv6aCcdPnIXjivRBdXCDZjRACQ+LPO5hziHeUK4oIRLvrZ7Dx6+oJS&#10;umVhAV000kWFTmu/3Y3iivnMrhb5CBIFZQoiteKwPYcBePKfHSt/oyAAiDMe651WmkGXT82lvywr&#10;oevm5NHkYof8qvWsqmjDDG6DoUxBOKuPuaUeDrvB5D99IQBIoDRx4V40yEm3Ly6k+88uogUDM+VX&#10;rOWxrU3S+DUYD2UKAmkWtf8Hx+3VC4DJf/pDAGCQYXnpdP3cfLrzjEIaV2it1tuRxk5696i9Zxpb&#10;EcoUKJkqJ4AO3fY8WRbVv74QABhsYpGD7jqzkK6ekUsuC60Ne25PS1KsN7YilClgu2s9UmBlCtHM&#10;4FZxY1dp3SEAMImlw1x035IimiAu3lbAKUffTJKsY1aFMgWm2h8gBpj8pxPVe4gAwETKs9PojsWF&#10;9IWxWfIz5vaCaLHZcaKRnaBMJbc1x9y2mDiHyX86UfXEIAAwmVTx+XxtYg5dNT3X9B9OfXs3vXsU&#10;LTazQ5lKXpwv4j0RBFgZJv/FDwIAk1o23EU3zM+nDJ7mbWKvHsLF2ipQppKT1YcBMPkvfhAAmNic&#10;8kz65bx8U+eN50lGW6o65CMwO5Sp5HOgoZMO1FszzwJX/G7MDI0bBAAmxwlffjQzTz4yp1cOYH93&#10;K0GZSj4rKqw5DNApTf6TD0B3CAAs4KwhTvrW5Bz5yHw4T39NG2ZuWQnKVHJZe8xtyf0jMPkvvhAA&#10;WMQlo7No0SBzZnnjU3StzbKOJQOUqeTB4+i8IsBKMPkv/hAAWMj3p+dRscucH5nVLi7ghTKVPKw2&#10;GRCT/+IPAYCF5DhS6JqZ+VFtYRtvFY2d5sk6BpqhTCUPfi85O6AphEnqw69i8l/8IQCwmKklDjpv&#10;uFM+Mpf30GVrSShTyWOFWTIthkkN7M38Jx9A3CAAsKCvjM8hpwnXcm+sxJauVoUylRx4h0DeKdDs&#10;uPsf4g8BgAUVOlPpkjHmS+16qMFDdW7M3LYilKnk4BFv5WqTz63A5L/EQQBgUXyxzs8038e3qbJd&#10;fgRWgzKVHFYcNncAgMl/iYMAwKK4u3bZMPON236CLlvLQplKDieaO2lbtTnfU674MfkvcRAAWNjy&#10;ES7TfYA7a5DC1cpQppKDWZcEYvJfYiEAsLBiVxrNHWiuRC68m1tVa5d8BFaDMpUc1p90U4N4X80G&#10;k/8SCwGAxfEOb2azz6Ibj4AXypT9cT371hFzzQXA5L/EQwBgcVNLMky3fGtfHZK3WBnKVHJYWdFm&#10;qsl2PPaP6j+xEABYnEN8gjPKMuQjc0BrzdpQppJDZWsXba40x/wKrvjR/Z94CABsYE65uS7WR5ow&#10;Xmt1KFOJ50pPfK+LWSYDtnR0J3zyn/nSXiUeAgAbmFlmrklbnGms2YNo3spQphJv0eDEL8HccKrd&#10;FNsuv3KwVX6UOA4TZr5MNAQANsBZ3My2o9uJZvQCWBnKVOKdMzTxAQBX/auOGNsLwJke/70/8QGA&#10;GVNfJxoCAJsYne+QH5kDJxsBa0OZSqzRBQ4ampsuHyUOBwDdBnauvHXUTbw9wf76xH2+XPeno/ZD&#10;AGAXowsSf+EI5WQLegCsDmUq8ZYa0AvAQwAbThuTblnqgZB3KPz7rmbpPhEy0fqXIACwiVEma63V&#10;mjDJCEQGZSrxlgxxGnJRNmoy4JbKDmk1AjuewCEeBABeCABsojzLXB9lA3ZwszyUqcTjuRdGLMHk&#10;5YC+ijiROBeBkvo4HhypKZQmboAAwDZKstLkR+bQ0I4hAKtDmTLGOQZsyMRTABJR+Srx5L+PT/kP&#10;PbyZgN8Brf8+CABsgme0ZjvMU7AbOrAM0OpQpowxd4CTcgx43zk1cCI34gs0+bChvYd64vg78Lua&#10;aa641lAIAGykxGWekt2IOQC2gDKVeJyJ8QwDcgLw5kDrTyRmfwD+JFcF2YvguT0t8iP9ZYigNiUF&#10;PQA+CABspCDTPB+nG2k9bQFlyhjnDDNmQ6ZEDQPwnINgOzx+GMcgBN3//hAA2AhHt2bSiU4Ay0OZ&#10;MsaYgnQaYkBOgG3VnoTkW1gZYtWBW8QF1XGYkMhFGdn//CEAsBGzXaw9RmYXAV2gTBnHiJwAbMXh&#10;+A4D1LrD5x34+279hwG49Y/q3x8CABsxW/cWAgDrQ5kyztkG5QRYfcybmS9etGQe3FOr/+6P6P7v&#10;DwGAjWSY7NP0YCWg5aFMGYdzAkw3ICcAb7z04fH49AJIk/8qwn9vXo2gZ2pgrP0PDAGAjZiveKMH&#10;wOpQpoxlxAZBbEWcJgNuOt1B1W3aojg9UwOj9R8YAgAbMdsqKUy4sT6UKWPNG+g0JBfD7loPHWnU&#10;fzJgJKsM9EoNzO9eBtb+B4QAwEY6TLZMirvdwNpQpoxlVE4Apvf+ALzp0EZV5r9w9FiWyBNZU7H2&#10;PyAEADbSjos16AxlynhLhxqTE2DNMbeuuRekyX/yY630SA2M7v/gEADYiNlaa9hv2/pQpow3rtCY&#10;nACtnT30nggC9CBN/guS+S+UWFMDc7yIhkhwuETbSEM81+5EiPPIg/WhTJnD2YblBNBnGOCT0+1U&#10;o3Hyn1osqYG59Y/e/+AQANhIPLJnRSvfiaJlByhT5mBUToADDZ10oD72NfmxJBeKJTUwuv9Dw1Xa&#10;Jnisrtljnu7a/AyceFaHMmUeRQblBGArNKzbD4Vb/pvCZP4LJdrUwOmpKdINgkMAYBNmaqmxfOy5&#10;aXkoU+ZiVGrgtcfc0nyAaL15xB3x5D+1aFIDYxgyPAQANlHZZp6xWpZvol3kIDooU+Yyf6CTsgzI&#10;CcArQXhFQDQ45e9bR2KfRxBpamB+l7D2PzxcpW3ioA7jdHriLkuwNpQpc5FyAgzKlI8SK9rJgBul&#10;yX+xB5KRpgbG2n9tcJW2CT3zZuthUDbCb6tDmTKfc4YZkxOAswJydsBI6ZHIxyeS1MCY/KcNAgCb&#10;ONBgrtbaoJzEr1sGfaFMmc+4QgcNNuh9iHR/AM75/8npDvkodlpTA2Ptv3YIAGygvr1bl242PaG1&#10;Zm0oU+Zl1GTAD467pZ0CtXqzwq371k1aehSw9l87BAA2wEk2zIQnaxkxWQn0gzJlXkuGOA3ZpdEj&#10;6v7VGicD6jX5T01LamB0/2uHAMAGPtaxm00PQ3PRUrM6lCnzKnYZmBNAY0KfDSKArHXr34MULjUw&#10;1v5HBgGAxXFUvqXSXBfrcQUO+RFYEcqU+Z1j0DDAieZO2lYdfm6I3jsJKoVKDYzWf2QQAFjc1qp2&#10;XXfs0sPYQlysrQxlyvzmGZQTgIWr3Ktau2hzHAPIYKmB+d1A/rHIIACwuJUxpumMB56pDNaFMmV+&#10;GeLKvdignADrT7qpoT149z5n/otn+BgsNbADa/8jhgDAwjjS3njKXJO1il1pVIgkQJaFMmUdRuUE&#10;4M6ht4Js7et9LX7d/z6BUgOj+z9yOKss7I3DbTHn2NbblBK01KwMZco6xhc6DMuNwMvxArXyN4jg&#10;sS4Ok//U1KmBed5fBib/RQwBgEXx5hzc1WY2s0qNmZ0MsUOZsh6jcgJUBhnn1zPzXyjq1MBY+x8d&#10;BAAW9eLeloiSciQCn38zDFqeBLFDmbKesw3KCcDUkwGDBQXxokwNjO7/6CAAsCAep33lYKt8ZB5j&#10;C9Mpl2cngeWgTFkT5wSYZlAPCXf3K7NFcpKeeE7+U/OlBsba/+jhzLKgZ3e3SGu1zWZWuTGzkiF2&#10;KFPWZdQwABeXVfKEP5789/bRxA8f8ZADlv5FDwGAxaw/2U5ro9ybO97OHGzMhQhigzJlbQsGZlJW&#10;ujEtYA4AOO3vxwma/KfGKw7Q/R89BAAWwqk1/7SlST4yl7EF6TQQm7VYDsqU9fHe94sNCpR4CIDT&#10;/sYz818oo/IdWPsfAwQAFsGx9QOfNJpukpbPkqHGrEmG6KFM2YdRwwDsf/e00pYqY1JHL0UZiQkC&#10;AIv467Ym2lZtrvzsPjz/xqisZBA9lCn7mFDkoIEG5QQ41BB+b4B4yHak0NwBKCOxQABgAf/a20L/&#10;PWRMF5sW8wdmStu1gnWgTNmPkb0ARuD5IQ5fEQm1RSAEhTPM5HhpzT8CpL00k0+PypIfgRWgTNnT&#10;0iGZhuUEMMJSZSpkzAOICgIAE3txfys9YtIJWj5jCtKl7kewBpQp++I9E6YmSdbEIbnp0iRRiA0C&#10;ABPiZTWPbWmkZ3f2Zboyq4vRUrMElKnkcE6SDAOcnWTDHfGCAMBk6tu76Y719bTChFuyqpVmpdEi&#10;rNM2PZSp5ME5AVwG5QRIFP7rOAUyxA4BgImsO9lOP15dm9B82rH48rgssvm1xvJQppKLkTkBEmV6&#10;WQYVYXtoXeBdNAHOoPXgpib6w8cN1GTSNdlqg3PS6WyswTUtlKnkZffVAMkyzJEICAAM1NbZQ//c&#10;3UI/eKuG3jlq3iVZgXx1Qra0VhvMBWUKJnJOAJtmUOSUx/MGIgDQCwIAAzS0d9P/7Wulq1bV0At7&#10;W6idd9KwEJ6lvRBJWkwFZQqU7NoLsHhwJmFzSP3grUwQvhzvqPHQfRsb6YqV1dJe1o0W6ZpV4gba&#10;ldPykmq9sVmhTEEwPEveju8nUv/qCwFAHHEr7KNT7fTnLU30XXGBvun9OnrvuJs6rdU48/OpkS6p&#10;tQbGQJkCLUpcaTSlxF45AXhYA/kh9IUAQCfc43qksZNWH2mjJ7Y10S/fq6Nvvl5Fd33UQKsq2gzZ&#10;KlNvBZmp9PUJOfIRxBvKFMTCbpPlIhrWQGpgTVJ6PB7d36lNlR10+7p6+Ugb/rxCZXMM93ow5SJq&#10;/Mq4bPkoOvwGecTVuEM84BZYh7i1erqpRlyAa9q6qLqtm+rFY+tfjkO7bk4eLRpkzEUlqjIlbqGK&#10;TLjXg0GZ0o+RZYpHS77yaqV8ZLznLi7TdXyby9X/W1EtTQy1Oj5PH1tWLPVs6KVbVCq8HbZZ6Pm3&#10;aWX7AAD0wWOK18zMk48Sz0wBAOjD6DJl9wCA/WlLE71VYa3VIIFMLcmgWxcVyEf6QACAIQDQgFu8&#10;V0zNlY8AYocylRh2GQbA2v/4QAAAIfG67Gtn59s+vSgkDspU4nBOgAEi2LIypygnC7BENC4QAEBI&#10;35yUg123QFcoU4ll9Y1zeI5IZhqCxXhAAABBnTPMRZ8ZjZ3ZQD8oU4m31OIb59g9tbGREABAQNx1&#10;+P1pGKMF/aBMGYN3WJxaYs318zxXZFIx1v7HCwIA6KdMXDB+MS+f0lE6QCcoU8ayagY93vYXnf/x&#10;g9MR/PA2m7cuLKA8JNwGnaBMGY/3WeDJdFaDff/jC2ck9MrPFBfqRQVStxuAHlCmzIEn0RmVcCla&#10;k4sdKDdxZpoAwJvkh/8T+IYkQPGVK1pn3ErjPdntQpQa6b/BbihT8WXHMmVlVltLr+vkP84kB/2Y&#10;rAeAP6RgN4gX7qK9XbTShuXZ7UIdqBwpbnwHcWHfMmVdPJnOKi1q3XssEO0HhCGAJDckN53uOrMQ&#10;F2rQDcqUeVllSSAn/rHinAWrQQCQxHhZ1m/PKDQkBzXYE8qUuVllTT1S/yYGAoAkxQlZbl5USDkO&#10;RNmgD5Qp8+OcAFNMnhOAg8cpJRnyEcQTAoAk4xCf+FXTc+lHM3J133kMkhPKlLWYvXXNqYsRQiYG&#10;TtckwhOAfndGIS0bbs2kIGA+KFPWs2CQk5wmzq2/dAg2/kkUBABJ4lxxgb53SRGNKkBaTdAHypQ1&#10;ceW/aLA5ewEmFDloIJaNJgwCAJsrdqXRbxYU0A+n51IWZtWCDlCmrM+skwGtvnGR1SAAsCm+LC8f&#10;7qQHlhbRjDJMqIHYoUzZhxlzAvD8kcUm7ZmwpZ4eBAB2xLN8711SSN+bnocWGugCZcpe+BM0W579&#10;eQOdlIUVJImTkoIAwE44or9+bj7dtqiQRuRjXBZihzJlX2YbBkjo6oRkSg0c4m9FAGADA8RF+gfT&#10;c+mhc4ppwUDMoIXYoUzZH2/RzBvumAGnjp6WyGGlZEoNHOJvRQBgYUNz0+kns/LoYXGRPm+4i9Az&#10;C7FCmUouZskJwMMRqIx0EGHPBt5zi+EPbN6ATLppQQHdv7SIzuITBxdpiAHKVPJaONgcOQE4+U+i&#10;dXfLD6xOWelH2LOBAMAieOnVl8dn02PLSuiGefk0sywD2bIgJihTwJU/JwYy0tiCdGkDqUTrsHIA&#10;EEOlr4QAwMSKXal00UgX3XlGIf1lWbF0sebnAKKFMgVqRg8DLB1mTBZJS08D1GkOA858E+GPdFR+&#10;Ol06Jot+dyZfoEvo8qm50g5raJlBNFCmIJzJJQ5pQqAR0kUNdIaBa/9XH3XLj0wsjisWEAAYiMdZ&#10;R4iL8wUjXNJSq/+5oJTuWVJE35yUQ+MLcYGGyKFMQaS4TBgxBs947omRu0f+91Cr/MhkdOriDyel&#10;x+PRPbzYVNlBt6+rl4+A5WemUrmIsofnpdGoggwaLS7Sw/PSpZ3UIDyUqf5QpmLDY8BfebVSPjLe&#10;cxeXGbab4umWLrrqrRr5KHF+Nb+AZpcbk1WyRVR9l71eRX8+t4jSTTDrtcQpPvw4VvaBIACIEJcT&#10;h/gPd11571PImZ5CuSKKzRMX5DxxBudmpIiLcxqVulJpgLhA85pq/hqIHsoUypTeEAD4u+n9OtpR&#10;45GP4q9AlO0nzi8xbMWJLwDgIYhvTsqWn02s9s4eWnvcTSsr3PTX5SXys4kTlwAAAAAAguAu/gS3&#10;9gMxMN4EAAAwgThOtOuVoHH9SCAAAACA5JaICtkklb4SAgAAAIAkhAAAAAAgCSEAAAAAiEYi5g7E&#10;EQIAAACAaJhwXD8SCAAAAACSEAIAAACAJIQAAAAAwMfi4/qRQAAAAADgY/Fx/UggAAAAAEhCCAAA&#10;AACSEAIAAACAJIQAAAAAIAkhAAAAAEhCKT0eT8RrHvbWeWhrtUc+AgAAALOYWOSgycUO+Si4qAKA&#10;l/e30jM7m+UjAAAAMIsvjsumr07Ilo+CwxAAAABAEkIAAAAAkIQQAAAAACQhBAAAAABJCAEAAABA&#10;EkIAAAAAkIQQAAAAACQhBAAAAABJCAEAAABAErJtAFDoTKVLRmf13j49Kkt+BcC8Lh7l8iu3RaIc&#10;AwDEg22vLqWuVPrW5By/G4DZXTYp16/Mlmelya8AAOgLzQsAAIAkhAAAAAAgCdk2AGjtJNpR41Hc&#10;OuRXAMxrpyinynLb0hnxZp0AAJpgO2AAAAAb0bodMAIAsITSKCbDNbV3k7tL/xZ0QWYqDctLpxxH&#10;CmWkpVCLOIXq3V10uLGTPN3yFwGYGK+SSk9NkY+0aevsoeYOFHArMEUAkJ5K9PTyUvkoPP5FWsUV&#10;tK69hw41eGj9qXbaWtVB3Rp/w4fOKaKB2enyUWg8JHDzB/XyUZ87zyik8YUO+ai/VRVt9OjWJvko&#10;OPXv8tv19fRJZXyGIb40Pps+E8Eyx84errC6qVrcNp1up3WnOqimrUt+VZuvTcyhz43Rd2nlA5sa&#10;ae0xt3zUxyHK0f9eXCYfRaZZFG/+G1cdcdO26ujf/2JXKp0/3EVnDXZSeXbgYKRTXBt31XrojcOt&#10;tP5EO2m5VH5/Wi6dJ76vVl94pVJ+pJ+bFxbQ2ILgZf4v25ro3QCfSzhnDnHS96bmykf97artoDvX&#10;N8hHkblpQUHI85QvGdesrqE6UcYj9dflJZSXEZ/R0V+/X0e7RRlRm16aIf1Negp1rbrrzCIaV6jt&#10;WqnEAS4PU6093k7vHGnTVMYHiPPlvrOLKEMRcLx+uI2eFOUqWvyt/nBmIY3I7ysDJ5o76do1tdJ5&#10;GAn+qB9bViKuM8EDolMtnXTdu3XyUWTU18rV4n3705bo/3YttAYAcZ0DwG9nlmglab1lixu39Lhg&#10;Lh/hot+IE+LBpUW0YGCm9xuGkZaSIhUMbTfxnwDCfY/54nfR8qapv09KkJ+nB26FBno/g9344sYt&#10;2FllGXS5uEA/el4xfW96ntSy1Ur5t+l1E//XHbfSuSK6dVEB/VqUp9woLuwXjnSJgK5YOqmCVf6M&#10;A96pJQ76+Zx8+t1ZIgDMCX+BDfQ+hLrFg0v84oHKie82Q1RO0Zgp/l2g7+e7OfkNi4JTlPepYb43&#10;X0u4Uo2G+PYB33s9buL/AQX6Wj1ueuNgnN/XH83IpQdEI2dUiMDR51RLF728r9Xv97pAnFPjQgRw&#10;4Vw6Okv62crvyYFqpJU/m1SSQfni2heoHPlu/LNKXNEtyVX+jr6bWUR3BibQIHERvX5uvtRS4hPT&#10;aFxQJhZHX3DNiN/X5cOddO+SIhpTEHmrwCo44OFWQ3EEJ/LXRBT9XREkcaUTibHiffS2UKz/fk4V&#10;F8hoTIuyAg5nsgiy0jV8HNOi/L1Bm8Hi2nzn4gJNgdaL+1roWFOnfOSteH4ogggtn6PaQBGEf2mC&#10;f14XblVvr+7fs6KF1kAxXuXZSKYPAHzOH+Gin4mWlRksGOSUH9kLjwvecYa9gwBuwd84N09qyYQz&#10;QwQMXxCt/kB4agEPmxys99BJ0cIJNEzFrdCb5hdILQgr4+EPDsQjMSQ3PW5ZDKeXausRjLYHALTL&#10;FIEx93iF6+3ixSyPbGmShmZ8hooy8vkg51coV03Pk7rtfRo7uunpnS3yUeSmi4BSixml9mr4sbjO&#10;AQg0dnvrh/VU1x68n4YjwiJnGk0RH8q5w1zSRVTpud0t9PzewB82R4YOuaVWLC4+6jE1HsPplK/U&#10;blEiK1v7j3urx8ZeED+Luyo/PapvnJYv/Fe8WSMfBfbnc4ulsS8fHuvceLpdPtLXNyb5jzF9dKqd&#10;/iHep1C4a5xPwMUimOH3WonHTX+2ppbqQ3xO0fzMcKrF59EaYNlboHJ0/bu1okURet5CvigDs0Ql&#10;wBcZdWXE5ZfLcSh/PLuIhuf5X9g2VXbQfw+10qbTHX7jn3whXDTYSV8dn9Wvq/CVg2301PbAY34c&#10;dCmHJW5ZWOA3FPPolkbaXdfXcjrS2PdYL+oy/58DrVLArez1eGxrE6043CYfhXfRSJc0vOTDczHW&#10;HHNLz/vwMseb3o98XPV+8bnwEJbPSvF7vX20TXrfr1M1En68upaOKlqeWnDLNs2/uPSzdKhTStXs&#10;s7++kx7e3CgfBcfd4R0BJqbOFMGm8npVK87B29b1n6MUiSZRMQabA6H+zJ/a3kxvVoT+fJ3i4jyh&#10;yEGfG5vdr5HA85vu0PD7XjU9l5Yp5rxwlz1fa7R+RsuGO6UAQOnBTY30ztHI56gwHg596lMlfkMz&#10;fM7xhN55A5zib+37jBvE9fA7K6rlI+3U10rurXhocxLMAQjkhDgB+CIW7HawoZM2iIry6R3NdNWq&#10;6n4Tt7hFFmwclltivu/Dj9WONnp6Xw9U+QdyqrWb3lBd+LgL2cyt5BZx4vv+zmC3neLiyxf033xQ&#10;R/dtbCTl5F6ulLjrOxJafma4W6DKPxj+fXmGf6jbaVEGeLIRX2CU3Y/ss+KEDDUWxy1YdeX/v3ta&#10;6HZxkduoqvxZu/h5fGJft6au389aNswZtMeBL9DK96BL9Y2r2vxfT4TT4tzYJcqHUqTDAOru0u3i&#10;POYAL1ZcNpWVP1t73E17RZD0wYn2fkHr9Chabceb+97vYDeeRKvEn3+gr1PfAlX+gXSJhkqgfx/J&#10;LZIJkDwxONA5pLzxe7vuZDvdsLaW3hPvuRIPrykn5AXDgTdXpD48DYSHAkKcir34s//WJP9JpVw/&#10;RFv5My6nyp/N15XV4vtxeXpHNfGVh3+1/I1WkvAAIBLcauCWs/KCygXmy1F0G8XipHxBULLTMACf&#10;zH9RzRY+R0Tp3KNiB3zBeeAT/9YZt7onhZjLoZ6gxBfTF0QAEA53R/5ZNcOXW05WGz/k1TdK6l6i&#10;UDiwmqwKGLaovl+01O8jV0x7FLPq1b83hgH0x52ofxItWHWwtWBA+Peal8z+VTTulPhc40mB4Vwx&#10;NddvOI1XJDwa42x6dff/rpqO3qW8XO/UiABcSetwgVWYOgBgHDE/oxrf4VUBUU4gjtq6U/7d9ws1&#10;FHYreVu0Xnk824ff3sWDtI21WsGBhk463ODfqh2pakkqFWb6t0m4S9D/UhAcL/PiZaxKI0L8LDPa&#10;puoB4K5SrRMaeUlhlmp2l7pijtZ0VWCxQ7QAlR1HW1UTwSYXZ5hi8rDdcI/He8f9r4laywcv9eWh&#10;NKVvTMwJOcuer/nq1WA8PBuopzcS6oBys+r32lbt/zfaLaA0fQDAeOy8VTFVgVtUk8SJnUjc9aXE&#10;k17UXZFWx2t7lWaW2ycAYCda/KvwfGfwC466zsjWMmtQYd3JDqpq7eq9RbvkzSiHRDCoTvoyVePq&#10;F/VFsrqtK+YLtU+4C/aWKv8yzNeKWJabQXDcM6pUkKm9x5CX7CmHQ/hz+v70wDkjuNXPrX8lnjPw&#10;8r7Y5hzxNVydYGyLash5iyqg5F5Di53KIVniT+Fiwi0wpWgyw8XisGhB8gQeJa35CazioKrVWuay&#10;UUkX1BNKO0LMOahp939tTGE6jY5gSR+3Tr63qqb39vdd1sqcyX/9dlUvgNZhDPXX6dX650mr6smc&#10;6gs0d9nyGL7S9LLENhaShfp84l4BrXh+zvOqITWeR3DWkP5Dq9+elCON//vwT+Gu/wimDAU0Q9Wd&#10;z0OFfJ1XUpddzrkyscg+AaVlrvA8o1WpMCPx/XrqXoAFA+wVADSpFoQUhGghWw23ItQnLk9IDYbH&#10;ApX4ROGMeWcPtecS0EC2qS5+3OsWLokJr4ZQt7jVlXS0pqku2DxTXj3hkm2t8v95mAcQH3NU179Q&#10;51MgLx9opQpVw+7/TcnxWxUjrQZTZcpcdbhNyrgZK3WgGmieim+SrtI0jctQrcAyAYB6nXWaAemU&#10;1p30nxXKY16hMsNZTb/3OPFvcdx8S7QiOHr34b81VGpg7u1Rj1PmiAvTNTPzpOWBF4xwSUsp7Uw9&#10;nu5KTwm7+iVQF6k6kIgW52VQ2lLpH5D7qC/kgeYkQGy4pd4v0AvyeQTD5+AjWxr95tbwXJPLRRDA&#10;OA7gJX/KT44nHj6jQ28aF1H1ypZggar6PLBTQGmZAMAMeGmIelao3XoB7IaX7nAmSeXaY/bBCbff&#10;cqRAeDY/d1Wq8fLAK6bl0tOfKqU7FhdKa3y1pES1Gu5K51a2UrjlgOqLI7eeQuWT0IpjN57QpxTs&#10;gs1LDpXBLLcVpkS4jBEC4ziK15dfLQJhJc6N8rFqorQWfE3lPA5KHFxwXoQvT8jptxLpr9ubpZUE&#10;sRojghd1gq6tqvkjPuqAcpQIgu0S/CMAiBBvUKS00EYz5WPBSXAeX1YS0S2W3hNu0V87Oy/k7dZF&#10;hdImH+q5GpwE6tld4ScQ8UXt1x/U95vR78MVC7d4OdHHPWcVSpvIcMpq3g/ALtSt93ABgDr9rl7d&#10;/9za5IliSsGWFnI+CU7Mo2S1VhvnGgl0zoS6BRo/1+rcoc6A55Dy9qv5BfSkKOOcZEbdO/jUjmYp&#10;O2Y0nt3Z3C9nwY9n5dFnFImWGPfIqfMPREtdHgIt+fNRrzSReg9s0guAACBC6mGAseLCFK+Up1bC&#10;Y7+cMjaSW3oMGyRxC+EMEXSEunFFrBhOlHDL8KHNjZoTQXEQ8PM1daLl0RQ2sQpn8OMMehx43Luk&#10;UNo4yurUywE5E1ywWdDc2zJcNVFSt+V/qu5/nqwVqgdH3ZqLJiGQkTi4DHTOhLqFWEUXFvdgBTqH&#10;lLfZ5RkBN9N69WCblIQpWhywPaHKlMlDAcogg1cMcDZKvagDgFCBKuea2Ffn/7p6OapVoeaK0E5R&#10;UJQXHi6jdrjQJwNu+d+zoYE+jPBixZ82X+SueLOafv9xA605Gn74YGS+g34xN59+IloyPHZuVYFm&#10;QQfbhpd7B5R/KbcIedttPfS/YIf+vureAd7LIJJNoECbF/e1SsFxrPic5AywwTy3p0Vz0B6ONFFV&#10;NSFYvZxUTV2erNajFAwCgAjxZV891rVgYPLMDLcirojeP+6mn66p7beSIxLce7Be/PsHNjVKOcF5&#10;73He05zzoAfbhpS7ZW+YVxDVrmdmwGv41ctfg3V/qrOk7RWtJg66YuWdfOj/vYN1//twdkBuuSnZ&#10;5aJtBvzZ8j4Oz+q4vPUvW5v7fWaMe3t4fwq98MoC5fnIRZS7+UNRB8I8fGmHCeAIAKLwoaoSmVzs&#10;kGaIJzPeivNu0bqO5Fbjjj6i5/0ZODe/+vauKn83p/X8/qpqundjY8AJfbHgC9Nrh9qkTVC+/UYV&#10;Pb418KRBHopQboxjNep5AMG22VUvq9Jr9j/3LCi7g7mOON3a3a8LXHnjjaAOqucBWGhuBvcwBTpn&#10;Qt02xzDfgoPYQOfT/4kWvrpK5p91w9o6aTMnPXGwyZu9qT26tdFvUmes1Mv4Kho8lJ0Regizxt3d&#10;bx8H9bJUK0IAEAW+sCkzE/J43bwkXw1Q1dopdeNFcouldRgsAPjT5ka/7nlO4DdHNX4cDzyOyRsP&#10;/fDtGvrX3pZ+aYOXjXBZtsWwVXWh5xnUyp0CGc/W7pdVTacAQN1y5x/9p3OKAk6EU97Uez1oTWRk&#10;BlzZBDpnQt1iCXA522qg84kTWG1QT3yO45Dn7lr/MsMVP68U0JM6EBxd4AhYfpS3x84r9ltGzLRu&#10;S21mCACiwPWWerxq4UDrXFzsjFv8rx307y78zJjsfql9Q+ElPsroX13ZhcIXLN4WWb1JCZ9o88qt&#10;WUY44FWGatx9OjFM5cpdudxNrIdpOk3g8+7mZq/03Ynwkmrb7EWDnJYNZgPtJhkt7gGI5LpiRpYJ&#10;ANQTxgMMFSWUeiyZu5XUy5SsRv3b69ntlkjcElf2LnDrNJLlmt+blusX/X9hfOS7T66qaOuXQYxT&#10;2VoR73DYPxuaf4WvbqXzdtN6nKMcgPH+/Hqxy+ztROLNrZSZ97jHU71Ezyr07AXiYd9RFg8oLRMA&#10;qJefNLbrO54bKR4zU+a+lrqaLb55Tq4qvXK4me5mxYlC3jzin1zk0jHaK3F1SuRhudG1dtTpSrMi&#10;3FDITLapxpeVGwNxqZmiqli3hJlVrZXe3axWGgYwk5dVvQCcN4CX6lmN3vNArD6x1BKfIF9g1Nup&#10;8qQMI/EYnTpVrNU3BxqZ539yGP0ex4JnDSunGHAKW60JetSZ66YUZ0gBXqTUM5o9ejSJDaKeBT2i&#10;wNG7GczoAJnRtoaZVa2V+oLNY9XfeL1K8+3hzf5DMTxh1067uSUKr3ziHfh8eDz8wlHh9/A3G/UE&#10;QE5CFKjcBLvxtulKVt9oyhKnwizRslbuPMUXdu5iNJp6GGBWeXQVhVmcqcokptdF3Aic1Wvt0eh6&#10;AdRJP3ho58whkV/sylWT4k63GdtrFQtez68cEuJi7mv1q1vV3HOk3uQlWurvzUE3T8DVeuOAQRl2&#10;ccXFyYwgci8f8D+fLhzhktbUW8WQALtJboiwPH1S6X9tmFCU0S/ZmJWY/lfnCVjfmuR/4eZJSW3K&#10;5p1BOCpWrv/m33VmmTV7AXjHLfVGL+tP6JN20yh8wVKWEs4eqGUSGG8SpG69f21CtjSJTCu+0HDg&#10;qnRItdWolfD5pk6v61sOqF4WGGqTpUjwZ6V+z7eodvoLRwpGVO+7HWZvG+FdEVAr0+XyGPh5w6yT&#10;A0XdmxRop79wuFGk7B/kBt9E1R4VVmLqAIBP/l8tKJAiNyVeZmUGfFFUt5IXWHA1wNJhLrpStU6d&#10;u3z3qS74VsNdltwCVLpUw+QlDureOuIf/HCFfvOCfE2zn3ni2q/m5/u1DHjISK9xcaOoK3YeUuEL&#10;4ASNm/RESh1YBNrrXwv1OYqEQNHhmPgV9QobcT7xpEArUHfXRxOoNnd00+F6//Jt5fKU8ABgQFaa&#10;NKs32I1zUvOa+itEhfTIucXSmJ0S55wOthc0X5x930fd/co4Hajv9RKd0oKqkwLNGeCUvreRJwVP&#10;NvP9nYFuPBud98a/aKSL7jqziK6ekes3dMEV4DMaNstRyhXB2mjRYovlFo8dtl7a53/BWjzY2W+9&#10;eiDP72npt+vYiHwH3X92kbQTICen4RYQ/8Zc0XOlz2X1W5Nz6IGzi6VUwEorK9wBs5zx/gHKzyZN&#10;dUZy+lrl60ZSzwPgwPyCkVn9ukDVXxct9YV1S5Dd2sJR5yPg3dyUQ4pmlC4uIIHOkUhuWsp5pFZW&#10;tPmdF/wzeJ8As+PrsXo3yc0R9ib5qBMuRbrPRLjrc7ibnlJ6PKqrnAY8I/SZneFTQHKl8r8Xl8lH&#10;sTshov+fv1sXtPv/zyJgGKBxfSpnseJUlmpcIY4r7HuTH9rcRKtVEz+UeHXCU8tLwlb4d65v6Nca&#10;1QvvRsdb0urlsS2NtEJUWKHo/TPZ/Z809svkxwKVo5+8U6u5++53Zxb65a/n7H2cwjccroB+vaCg&#10;385nkapq7aKfit+XkwWp/WB6Lp2n2qo4lM/9p1J+pB91mX9cvDevi/dIjT+HZy8s8wsW1Tht8A/e&#10;qpGP/F0iWoscIPkEOwcZr6j924WlfmPMwcpHODzu/+wFpX6T//7wcUNMaaEj+Vu04OGpm0RZ0xMv&#10;ReUtrQPR+pkH8vWJOfT5sX3nPmfE5LTYeuDfiX83H5538oVXYi/z3OC584xC+cjruyur+213rQXP&#10;S7llYd9nxWf1d96olpbLBqL3tfLLr1ZK+U5C4R0bedvmcEKcyuZysF6cYB/Um2LsX6lJfOh6p8Q0&#10;Cp9sf9naFLbytxp1LwCPW2pJ3cwtx/s2NsRU5vgC85sP6wNW/lbDFx1eEx6KXt3/E4od/SaYRZtZ&#10;kIdf1L/3dIvO1TGDVw+2krKu47kaHMCYmbo3ibf/jabyZ7tqOvz+fi6lVl1eavoAgN9o3nHql+/X&#10;h92O1SjqLYKtiAOsX4sWDKfYtZuPTrVLJ7wPVywXjtTW6uYUq9y6US/51IL/7c/Ev9V7DwIjhRs3&#10;3RZlN71av3ztjaG3/w2n3/bAOq8HTyb8Obyj6hX9bAR5NoygrqBjCVQ5EOYgQMmq+wKYLgDghhLv&#10;wc6t6qd3NNMPVlVLO06pN2IwE94hzmrtO17SwpPk3qpoo9vX1UtDK+Fad0bh95bHz5W3SLMUvnSg&#10;ze/fnzPUGbIrW4krcH6Pfry6lv59oFWaHBmsQc9BKndT/+aDOmnTFKsmUwom1Pg+vyVbdeoBmKG6&#10;YMe6JHWz6vfmocKyOIyRWwUnMVOeD50RnlAvi/OAe8Z8/55XEKnnvUSDfw3l76XXbpJjVVtYxzpP&#10;Rd0bZdWJgHGdAwBgVzxGzRMfeQ4Izyfjer7O3dVv4iAAQKLZbg4AgJlww8S3jvhAQ6c0xIDKHwCs&#10;BAEAAABAEkIAAAAAkIQQAAAAACQhBAAAAABJCAEAAABAEkIAAAAAkIQQAAAAACQhBAAAAABJCAEA&#10;AABAEkIAAAAAkIQQAAAAACQhBAAAAABJCAEAAABAEkIAAAAAkIQQAAAAACQhBAAAAABJCAEAAABA&#10;EkIAAAAAkIQQAAAAACQhBAAAAABJCAEAAABAEkIAAAAAkIQQAAAAACQhBAAAAABJCAEAAABAEkIA&#10;AAAAkIRSejyeHvmxZm8cbqMX9rbIRwAAAGAWnxmdRZeIWzhRBQAAAABgbRgCAAAASEIIAAAAAJIQ&#10;AgAAAIAkhDkAAElmT52H9ovbvvpOqm/vlm4NbnHr6JZeL3alUUFGChU40yhf3PPxmIJ0mlaaQZlp&#10;KdLXAID1IQAAiIcUYyrKTlGH9/T0kENVUb9xqJVWH3XTPlHxx2JGWQYtGeKiRYOdxD8h3ag+RPE3&#10;AkBsEAAA2FSjaNG/fqhNWrbbIFr5oWSlp9CgnHQ60tRJHV3hLwn89ecMc9EFI100MDtNfhYArAQB&#10;AIAN/X1XC/3nQCt5uv1P7xF56VTd1kXNitP+6xOz6fNjs+Ujog9OtNPDmxrJrQgEZoqW/84aD7UH&#10;CA5ml2fQldNyqdSFQADAShAAANjI1qoOenRrE51q6ZKfIcrNSKWlQ52ixe4UlX833bGuXn6F6OqZ&#10;edJrakcaO+m2dQ1U6/Z+n2XDXXTV9FzaXNlB74sA4a0jbdLzPo5Uossm5dLFo1zyMwBgdggAAGyg&#10;uaObHt/WTGuPu+VniAqdqXTp6CxaPsJFGWkpUtf+j96ulXoA2Lcm5dAlY4JnCzssgoAb19b1tvp/&#10;MTef5g/MlB7Xubvp3wdaaWVFG7k7+y4hk4od9JNZeVSC3gAA00MAAGBxp1u76PYP6+mEotV/2cQc&#10;+uxY/8qdhwSe3tEsPeYZ/bcsLJAeh/L+CTfdu6FRelwkAoonzi+RHvvwPIO/7Wzx6xHIcqTST2fl&#10;0uxyb7AAAOaEPAAAFra3zkPXrantrfyH5KbTH88u6lf5Mw4AfC6fkiM/Cm3xICdNLcmQHteKVv8r&#10;B/u+B8vLSKUfzsilP5xVSMPz0qXnWj3ddOf6BnpN9bUAYC4IAAAsiifr3bC2jlrkTrxFgzLpwaVF&#10;vRWxErfkuQJncwZk0lARKGj1tQl9EwT/tael38RCNqbAIQUBC+QhAvbk9mZ6aT+CAACzQgAAYEE8&#10;I/+eDQ3yEUlj89fNyZeP+ltV0Tc34KKRkU3UG1/kkNb/syYRbLx/vF16rOZITaHr5+bTF8b1BQx/&#10;29lMa471/WwAMA8EAAAWc7Spk+5c3zeT/4zBTmmCXjC85G9LVYf0uNiZStNLvZV5JJYP7wsa3joS&#10;ukLnHoMrpubKR0QPfNJI26q9Px8AzAMBAICF8Nr8O9Y1UJs8855n3V87O096HMyGU30tdg4WosE9&#10;DLyckO2o6fBbZhgIJwi6bFLfPIO7P26kmrbQyYgAILEQAABYyF+3NVGVvIyPc/Rzl3s46xUBwOLB&#10;0c/MXzKkL3hYfzLwMIDSZ8dk0Vnyv2nmiYEf9fVaAIDxEAAAWMT26g5apeh+v35OnjQLPxxODsRy&#10;M1KkyXrRUk7w216jbU8BTh40QE4VfLihk17Y2yI9BgDjIQAAsIiHNjfJj7zj7GMLw1fmPF+gb7gg&#10;8rF/JR5u4D0A2A6NY/q8e+CPZvQNUby4r1XqDQAA4yEAALAAnnhX1ert+uclfMqZ9qHsqu1rqY/T&#10;EDCEw0sIGc9FOFDfKT0OhwOHM+W5B5xV8J+70QsAYAbIBAhgAd97s5qq5El0d59VRKMLwq/jrxQB&#10;wxPbmmjDaW9rnfME8FI9zgdQ09ZFvP2/Ly1wNIaJQGRQThrlZaZKQxHlWWk0WBxzMqIch/92xPwz&#10;v7uyWj4ievL8EilVMQAYBwEAgMlxfv8/bvSm450rWuA3zuub+Mf5/bmb/1hzFx2T70+IGz9npHwR&#10;FHBPBSclGiKCAr7/6FQ7vSwnBuLdB3kXQgAwDgIAAJO7+YP63nX018zMEy1377p+7oLnVn60SkWL&#10;vUhU1OlporXew5cBbrWL+5T+x5zet6mjR9y6A24JHCmeS/DX5SXSJkUAYAwEAAAmxhv9XLWqRj7S&#10;zikqWN6f39cTwLP/vznJ2+JOT02RWugD5dn5kfrR2zVSLwP72Zx8Ot3SRafE71kp7utFgMBBAu8W&#10;GA7nFZhbnkELBzlptrgHgMRCAABgQjw2v+JQG62qaKOGEKcoj8Fz9zpX5oNz0mmQuOdld1zBH2ro&#10;pJ+tqZW+jtfw/3hW6IRBWt2+rp42VXp7JP6yrDjo1r/HRZCwp7aDdtZ6pN6KisbgwxI8f+BzY7No&#10;mSLjIADEFwIAABOpaPDQCzub6D3On8+949wdz/+X7lNoUG66lMp3cnEGTSlxSBV9MFxJc2XNOCmP&#10;MjNfLB7f1kSvi+CE3bG4UJrlrxUHAb9YWyfNXQiEUxV/aXw2AgGABMA0XAATOCIq/ttXV9GPXjlB&#10;7x5qoe7OLurp6qYecU+isswRZ+qTnyqhP51bTFdOy5Uy+oWq/FlDe183PO/lrxdfYh8W6RwE7q2Y&#10;WNQXMHxFVPbKBEM17m56ZEsTXftObcgeAwCIHQIAAIP9a2s9/eDFY7S+ollU+j29lf/EQof32NNF&#10;o/LTRSUe2Zi9MgAoyIxuvD+QMkWXvy8tcSQmKAIADiY4nTEPJSwd2pdq+LCo/HmrY2UeAwDQFwIA&#10;AIO4O7vp9pUn6K/rq/1a/OeNyqZHPj2Ivjg5r/d5Lev+1doU3ewZ+tX/lKNIP8wT/iI1VpGOmCt6&#10;xvMIrp6ZR787o1CaD8B4tQEPYYTbeAgAooMAAMAAPAZ+7b8q6IP9TdQjWvhcyS8elkWPf3EY/eSM&#10;UhqS76ATDR1EUlDQLSXXiVQHp9ztFkGA+L+ey+2yFUl+WuU0w5FQJgBSDyGML3LQfWcX0TR5y2K3&#10;+P4PbPLmQAAAffVOAjzd2t2bahQg2Y0pTCdnHNeoP7rmFL202TtDPyU1lX576VCaNdQ/Mc7TH9XQ&#10;8+Jr+PVblg+kuUOz5Fe0eWJzI726v9n7/ZcU0cQY9wLwUS5N5PF7LTsSKlW3ddOVb3qzAnJFf8vC&#10;AumxElf8166p7W393yN+fx4G0QOnMd5fh/kFAL0BwN92NtNLcpYugGR3/9JiGparY7+5Qrto0X/h&#10;T7vEvTj1RIzxs+VDaPnk/pXgn9eeple2N0hfc++lw2jSgMj28v/zx3W04qA4p8W//8O5pTRepwCg&#10;uaObvvmGtwLnFQk3B6jAw/ncfyqle85P8IezCqXHam8cbqO/bPVugPT/puTQxaMiC4CCqWjqop+u&#10;jjy3AoDdYAgAIMH2nWqjtjaP1O0/odwZsPJnre4ueQ5Aj5TYJ2I93gmF0jCClNlPH8o5AJwhMBZt&#10;IhgKRvmSYjpDzHR8KwAsDQEAQII1tXZKlTpXzhMHBF/vnsI1lfg6nhjYEaKiDEaaaicq/27xb9vi&#10;lO4j1oo52NwEniPxZoU31wAbr8NOhj6cUgEA+BojDwFwbnEsuQHwumCEK+w6+2gdr22nbzy0TRqb&#10;L8t30DM/mEwZ6f1/1uNrTtHzH1eJr0uh2y4dTgtG5cqvaPP3T+roH5vrpH9/49lltHiEfpvv+Lrw&#10;R+en091LiqTHWvHyxO+s8A4h8JLA357Rfwjg1g/rpWsS4wmQDy6N7GeEUi9+Pg8vACQ7ZAIEMMB3&#10;Ht5Oh6tEJSSao0smF9ItXxwtv9Lnnx9W0pPvnpS+5ucXDqXlUwKPlQfz4tY6emJ9jfj3RD85q5zO&#10;HxdZABEMz/z/xn+rpMfBKvBQOEXw1W97x+Bnl2fSr+b3TSLklMEPbWqkI4rdDO86s5DG6dgDAABe&#10;GAIAMMD3zx8iLe/jYYA122rp6id2USUv+1MoyUmXvoa78eubI++dy3KkSsMH3E/f2q7fCp8OEQDw&#10;/AVeXih+RMROKtb1l2V5vwFPLPzr9mb6+bu1vZV/tvjmPMEQlT9AfCAAADDA/HEFdNtXx0qVMwcB&#10;Ww810mX3b6F/iBZ/i1xZjyhxShUtv77vZIv0XCR4y11fJkHf99QDJ+jxzWGIpmquaOwLZrLSU6WK&#10;/4o3a+hVXrEgG5GfTvedXSitMgCA+EAAAGCQs6YU0d3fHk95mWlSS93t7qJHXz9MF922gW76xz6q&#10;b/FIlTf3Amw+EHkynNKcdO+/F0FElap3IRbcWufKn7+vYlsAzY409QUj/7evRar4OahgPCnwy+Oz&#10;6b4lRdJ2xgAQPwgAAAw0b3whPfeLWXTJvHKpUvX1CLy7tZque3KX3APQTdUN7XS6vl3+V9qU5fJe&#10;At5/f6Iusn8bSm1rpzQswUFLQWb4KfWc1Id3Jnx6RzNdt6aO1vJOhyqu9BT6zOgsaU8ADgAAIP4w&#10;CRDAJLYebKQ/vnSA9p/krvAeaZUA41n8PaKezXU5aNaYPJo9Op8mDc2h4aUuygwzCH/eXVukf1+e&#10;n0HPfm+C/GxsVu5rogc/qJZ+v8tnF9Klk/LkV7w4o+iemg7aW+uhndXtdKDB2+KX/g753oc3A+IE&#10;P+cMdUaX6wAAooYAAMBkKk630qpNVbRuVx3tPtYsztIU/r90T6Ly7H0sbgMKM2moCARGlrloYFGm&#10;FBQMFM8NEjf27Ud30tHadvGlKbTqxhnSc7H656Y6elbceHXB56YUUHluOp1s6qSTzZ10QFT6dW5R&#10;4UuVvPhdOT4RP5t/Pn9972Px+ufHZdM3JuXwtwQAAyAAADAxnv3/w4e2UEVVW28lmsK1Kt+rWtTe&#10;HgO550A8NaTERbXi37dxymHhiwvLKYuz+PV+H++/k47534l7/sqWjm7p5vZ47/nfK++lSYDin6Ty&#10;14tb38/33aeK79NDqXwvnnJlpNGUsgyaUu6k53Y0kfgW0s/5n88MoII45VoAgPAQAACY3Itrj9O9&#10;L+yXKuq5Ewpp4aQiOnCylQ6d9t54WZ5fpc7/58pYeqzsMeA7+TllpS2/Jj3v93Xi/4rv4/fvxZ10&#10;L73ufexypNKQwgwaWpBBw3z3BQ4anOddK/D2wRa6f12t9PWzBrnoliUl0vMAYAwEAAAm5+7oootv&#10;eJ/aRNM5Q7TgX7ptIRXk9C3AO1nrpsOn26iiso2OVLVKmQbrRMu/yd0l9QD0VfbcMud7b6XdV8l7&#10;W+H8vP/r3p4E/3/fNzehIDudLptfSkNFZT9EVPbF4jiUq14+Tkcb+fdJpRvPKqFFw/TZ3AcAooMA&#10;AMAC/vLvA/TU64elSvuL5wyln35xrPxKaE1tnXTRrR9L/668MJN+2Ztx0Fup886EHDCkikp+RKlT&#10;PC1X9r3/IXKKln22M42yM9OkYYFvPblX+rol4/PpVxcO8X5RGCv3NNID71dL336s+Dl/vHiQ/AoA&#10;GAUBAIAFtIiK/LM3vkeNLd4W9JM3zqVJI/xn3wdz5QNbaNexZqkl/5/fzBUt9+gz6721s47ueu2Y&#10;eNRDPzx3MF06q9j7QghtImj4zj8OU2N7txRU3HfJEJpQFtnWxgCgP8zAAbCAbFc6fffiUb0Z+G5+&#10;fJs0NKDFnDH5Uj4ATij03o5a+dnobKtoln4+/x6TB2vrwr//7VPSZEb+d+eOzkHlD2ASCAAALOJL&#10;5w2j0QNFpSsq34rjTXTnUzvkV0KbO65Aqvw5CHhvm3cXvmhtPNAgJQHiJH1jy4NvZezzxo46emd3&#10;vZQ0qNiZRledUSa/AgBGQwAAYCF3/mBGbwt8xfvH6Z8rDsuvBDdzbAHlZqZKaYHXbq6ihpbotv3e&#10;e6KFjlW1ST9/voatiTcebqJ7Xz/W+/tef/5A7zJEADAFnI0AFjJycA5d/81JUouaK9V7n9lB/1nD&#10;Y/KhnTerTPp6roxXfnxafjYyKzdV91bmi8cXyM8GtrmimX7x3AGp54F7LL48p5imD0GKXwAzQQAA&#10;YDFfPH8EfeasIVJlzJXrbY9upv955YD8amDL55X3Bg0vvRM+YAhkxYbT0r/v8XTRgnF9e/irrdpW&#10;S9c+s4e6Pd5hh8Wjc+nyswbIrwKAWSAAALCg31w1g86cUdbbIn/wbzvo9se2yK/2N3V0AQ3m7YXF&#10;1x882kTrttfIr2jz7w9OUn1jh1T5L5lcJGX3C+Rv75ygO184IH4vbvl304QBTrrxkuHyqwBgJggA&#10;ACzq9z+bQwumlvYGAS+9eZiuvOV9OlnVJn+Fv28sHyECAO8wwNOvhu4xUHtm5RH553TTl84cKD/b&#10;p7bJQ9c+sZOeWOH9OhIBwISBLrrnsnGUmY7LDIAZ4cwEsKhM0Qr/882L6NuXjPFWuiII+HhLJX3u&#10;mrfoLy/skb+qz2eXDqWi3HSpEt+4o5pWb9A2F+DFd4/TicoWKciYMiyXpqjyD7z5SRV9/fcb6OM9&#10;db3ByNzReXTPtycE7SkAAOMhERCADfx3zVH65T0fSRn6fOl7B5Vl0xVfGk+XntvXBf/8isP0+6e2&#10;S6/nZTvo7787kwaWBF/Od6rGTV+75UMpDTF/34evnUWzxxVKr+0+0kQPvHiAth5skL4fv85ByTWX&#10;jqZLFmLMH8DsEAAA2MS+ww106wMbaPu+eilnv283vrJiF33z0rF06XnDKSfLQVfe/D5t2Fkjpf8d&#10;K1rzT966mLKc/fP4NzR76Krff0QHjrdIlfuy+QPpjiun0pb99fTSu8el1QTKvQPmTSymG746jgYU&#10;IdEPgBUgAACwmf+8eZjuf2or1dS3E++7z/+TBvtSUui8RYNp4cxyuu/p7dTW3iVV3BNGFdDDv1pA&#10;RfmZ3m8gVJxsoZ/c8zEdq+RtiMUT4vt88dzhtF4EDkcrW8Vz3kqfX+QehO9dMpo+NR+tfgArQQAA&#10;YEMtrZ30+D930vOv7aeWNm9Fzy11b4vdO/XH13LnyrxEtNrnTCmlAaIy3yZa+J/sqvG+Ln2ddxdB&#10;7jHgHgXf80MH5NBlF46gS8/StiEQAJgLAgAAG+no8p7OGWneSrq9o4v++3YF/fM/+2n3wfreCl9q&#10;1ise8510LwcF3tf5ee+x7z43O4OWzCmnC0SlP3NCMSGxH4B1IQAASBLb99SKWw0dPtZEew810Mbt&#10;1X1j+L57qbIXtTrfi+Mxw/No5JA8mjAqn+ZNK6XJo0NnAAQAqyD6/yG37h1xwThsAAAAAElFTkSu&#10;QmCC"/>
  <p:tag name="ISPRING_COMPANY_LOGO" val="ISPRING_PRESENTER_PHOTO_0"/>
  <p:tag name="ISPRING_WEBLINKS_TARGET" val="_blank"/>
  <p:tag name="ISPRING_WEBLINKS_TARGETMJT" val="_self"/>
  <p:tag name="ISPRING-SUITE_ISPRING_PLAYERS_CUSTOMIZATION_2" val="{&quot;universal&quot;:{&quot;skinSettings&quot;:{&quot;borderRadius&quot;:20,&quot;colors&quot;:{&quot;asideBackground&quot;:{&quot;color&quot;:&quot;#EFF1F2&quot;,&quot;opacity&quot;:1,&quot;type&quot;:&quot;SOLID&quot;},&quot;asideElementBackgroundActive&quot;:{&quot;color&quot;:&quot;#A282ED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FFFFFF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degree&quot;:90,&quot;gradient&quot;:[{&quot;color&quot;:&quot;#8695FF&quot;,&quot;opacity&quot;:1},{&quot;color&quot;:&quot;#D65FCC&quot;,&quot;opacity&quot;:1}],&quot;type&quot;:&quot;GRADIENT&quot;},&quot;primaryButtonBackgroundHover&quot;:{&quot;degree&quot;:180,&quot;gradient&quot;:[{&quot;color&quot;:&quot;#8695FF&quot;,&quot;opacity&quot;:1},{&quot;color&quot;:&quot;#D65FCC&quot;,&quot;opacity&quot;:1}],&quot;type&quot;:&quot;GRADIENT&quot;},&quot;primaryButtonBorder&quot;:{&quot;color&quot;:&quot;#8962DB&quot;,&quot;opacity&quot;:0,&quot;type&quot;:&quot;SOLID&quot;},&quot;primaryButtonBorderHover&quot;:{&quot;color&quot;:&quot;#7150B6&quot;,&quot;opacity&quot;:0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false,&quot;showPrevButton&quot;:true,&quot;showRewind&quot;:true,&quot;showSlideNumbers&quot;:true,&quot;showSlideOnlyButton&quot;:true,&quot;showTimer&quot;:fals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true,&quot;showLogo&quot;:true,&quot;visible&quot;:true},&quot;version&quot;:&quot;1.1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Sonraki&quot;,&quot;PB_ACCESSIBLE_NAVIGATION_PREV_BUTTON&quot;:&quot;Önceki 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QUESTION_NUMBER% of %TOTAL_QUESTIONS%&quot;,&quot;PB_ACCESSIBLE_VIDEO_NARRATION_LABEL&quot;:&quot;Video narration&quot;,&quot;PB_ACCESSIBLE_WATERMARK_SKIN_CREATED_WITH&quot;:&quot;Created with iSpring evaluation version&quot;,&quot;PB_ATTACHMENT_DOCUMENT_SUBTITLE&quot;:&quot;Dökoman&quot;,&quot;PB_ATTACHMENT_FILE_SUBTITLE&quot;:&quot;Dosya&quot;,&quot;PB_ATTACHMENT_IMAGE_SUBTITLE&quot;:&quot;Resim&quot;,&quot;PB_ATTACHMENT_LINK_SUBTITLE&quot;:&quot;Link&quot;,&quot;PB_ATTACHMENT_VIDEO_SUBTITLE&quot;:&quot;Video&quot;,&quot;PB_BACK_TO_APP_BUTTON_LABEL&quot;:&quot;Geri&quot;,&quot;PB_CC_MENU_OFF&quot;:&quot;Off&quot;,&quot;PB_CC_MENU_ON&quot;:&quot;On&quot;,&quot;PB_CC_MENU_TITLE&quot;:&quot;Notes&quot;,&quot;PB_CONTROL_PANEL_CLOSED_CAPTIONS&quot;:&quot;PB_CONTROL_PANEL_CLOSED_CAPTIONS&quot;,&quot;PB_CONTROL_PANEL_EXIT_FULL_SCREEN&quot;:&quot;Tam ekrandan çık&quot;,&quot;PB_CONTROL_PANEL_FULL_SCREEN&quot;:&quot;Tam ekran&quot;,&quot;PB_CONTROL_PANEL_NEXT&quot;:&quot;SONRAKİ&quot;,&quot;PB_CONTROL_PANEL_OUTLINE&quot;:&quot;OUTLINE&quot;,&quot;PB_CONTROL_PANEL_PREV&quot;:&quot;ÖNCEKİ&quot;,&quot;PB_CONTROL_PANEL_REPLAY&quot;:&quot;Tekrarlama&quot;,&quot;PB_CONTROL_PANEL_SLIDE_COUNTER&quot;:&quot;%SLIDE_NUMBER%\/%TOTAL_SLIDES%&quot;,&quot;PB_CONTROL_PANEL_VOLUME_CONTROL&quot;:&quot;Ses seviyesi&quot;,&quot;PB_CURRENT_SLIDE_IS_NOT_COMPLETED&quot;:&quot;Devam etmek için slaydın tamamını görüntülemeniz gerekiyor&quot;,&quot;PB_DOMAIN_RESTRICTION&quot;:&quot;Üzgünüz, yazar bu alandaki sunumun görüntülenmesini devre dışı bırakt&quot;,&quot;PB_DRAWING_TOOLS_END_DRAWING&quot;:&quot;Çizimi sonlandır&quot;,&quot;PB_DRAWING_TOOLS_ERASER&quot;:&quot;Silgi&quot;,&quot;PB_DRAWING_TOOLS_ERASE_ALL&quot;:&quot;Tümünü Sil&quot;,&quot;PB_DRAWING_TOOLS_HIGHLIGHTER&quot;:&quot;İşaretleyici&quot;,&quot;PB_DRAWING_TOOLS_PEN&quot;:&quot;Kalem&quot;,&quot;PB_ENTER_PASSWORD&quot;:&quot;Sunuyu görüntülemek için şifre girin&quot;,&quot;PB_INCORRECT_PASSWORD&quot;:&quot;Şire yanlış&quot;,&quot;PB_INTERACTION_SLIDE_WINDOW_TEXT&quot;:&quot;Bu slayttan ayrılmadan önce etkileşimi tamamlamanız gerekmektedir.&quot;,&quot;PB_MESSAGE_BOX_NO&quot;:&quot;HAYIR&quot;,&quot;PB_MESSAGE_BOX_OK&quot;:&quot;Tamam&quot;,&quot;PB_MESSAGE_BOX_YES&quot;:&quot;EVET&quot;,&quot;PB_NAVIGATION_IS_RESTRICTED&quot;:&quot;Yalnızca daha önce görüntülenen slaytlara erişebilirsiniz.&quot;,&quot;PB_NAVIGATION_IS_SEQUENTIAL&quot;:&quot;Slaytları verilen sırayla görüntülemeniz gerekir.&quot;,&quot;PB_PLAYBACK_RATE_MENU_CAPTION&quot;:&quot;Speed&quot;,&quot;PB_PRECEDING_QUIZ_FAILED_WINDOW_TEXT&quot;:&quot;%SLIDE_INDEX% slaytındaki sınavı geçemediğiniz için ilerleyemezsiniz.&quot;,&quot;PB_PRECEDING_QUIZ_NOT_COMPLETED_WINDOW_TEXT&quot;:&quot;İlerlemek için %SLIDE_INDEX% slaytındaki testi denemelisiniz.&quot;,&quot;PB_PRECEDING_QUIZ_NOT_PASSED_WINDOW_TEXT&quot;:&quot;İlerlemek için %SLIDE_INDEX% slaytındaki testi geçmelisiniz.&quot;,&quot;PB_PRECEDING_SCENARIO_FAILED_WINDOW_TEXT&quot;:&quot;%SLIDEINDEX% slaytındaki simülasyonu geçemediğiniz için ilerleyemezsiniz.&quot;,&quot;PB_PRECEDING_SCENARIO_NOT_COMPLETED_WINDOW_TEXT&quot;:&quot;İlerlemek için %SLIDE_INDEX% slaytındaki simülasyonu denemelisiniz.&quot;,&quot;PB_PRECEDING_SCENARIO_NOT_PASSED_WINDOW_TEXT&quot;:&quot;İlerlemek için %SLIDE_INDEX% slaytındaki simülasyonu geçmelisiniz.&quot;,&quot;PB_PRESENTER_COLLAPSE_BIO&quot;:&quot;Daha faz göster&quot;,&quot;PB_PRESENTER_EMAIL&quot;:&quot;Email&quot;,&quot;PB_PRESENTER_EXPAND_BIO&quot;:&quot;Daha fazla göster&quot;,&quot;PB_PRESENTER_NO_INFO&quot;:&quot;Sunucu Bilgisi Yok&quot;,&quot;PB_PRESENTER_WEBSITE&quot;:&quot;Website&quot;,&quot;PB_QUIZ_SLIDE_WINDOW_TEXT&quot;:&quot;Bu slayttan ayrılmadan önce testi tamamlamanız gerekmektedir.&quot;,&quot;PB_RATE_MENU_CAPTION&quot;:&quot;Hız&quot;,&quot;PB_RATE_MENU_DEFAULT_RATE&quot;:&quot;Normal&quot;,&quot;PB_RESUME_PRESENTATION_WINDOW_TEXT&quot;:&quot;Sunuyu son görüntülenen slayttan devam ettirmek ister misiniz?&quot;,&quot;PB_SCENARIO_SLIDE_WINDOW_TEXT&quot;:&quot;Bu slayttan ayrılmadan önce simülasyonu tamamlamanız gerekmektedir.&quot;,&quot;PB_SEARCH_CANCEL&quot;:&quot;İptal&quot;,&quot;PB_SEARCH_NO_RESULTS_LABEL&quot;:&quot;Hiçbir sonuç bulunamadı&quot;,&quot;PB_SEARCH_PANEL_DEFAULT_TEXT&quot;:&quot;Ara&quot;,&quot;PB_SEARCH_RESULTS_LABEL&quot;:&quot;ARARMA SONUÇLARI&quot;,&quot;PB_SEARCH_RESULT_IN_NOTES&quot;:&quot;Notlarda ara&quot;,&quot;PB_SEARCH_RESULT_IN_TEXT_LABEL&quot;:&quot;[slayt metni&quot;,&quot;PB_SUBTITLES_MENU_CAPTION&quot;:&quot;Subtitles&quot;,&quot;PB_SUBTITLES_OFF&quot;:&quot;Off&quot;,&quot;PB_TAB_NOTES_LABEL&quot;:&quot;Notlar&quot;,&quot;PB_TAB_OUTLINE_LABEL&quot;:&quot;İÇİNDEKİLER&quot;,&quot;PB_TIME_RESTRICTION&quot;:&quot;Üzgünüz, yazar şu anda sunumu görüntülemeyi devre dışı bıraktı.&quot;,&quot;PB_TITLE_PANEL_ATTACHMENTS&quot;:&quot;www.dindersimateryal.com&quot;,&quot;PB_TITLE_PANEL_MARKER_TOOLS&quot;:&quot;Kalem\/İşaretleyici&quot;,&quot;PB_TITLE_PANEL_NOTES&quot;:&quot;Notlar&quot;,&quot;PB_TITLE_PANEL_OUTLINE&quot;:&quot;İçindekiler&quot;,&quot;PB_TITLE_PANEL_PRESENTER_INFO&quot;:&quot;Sunucu Bilgisi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3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COMPANY_WEBSITE&quot;,&quot;DT_COURSE_TITLE&quot;,&quot;DT_SLIDE_TITLE&quot;,&quot;DT_SLIDE_NOTES_TEXT&quot;,&quot;DT_SLIDE_TEXT&quot;,&quot;DT_HYPERLINK_TOOLTIP&quot;]},&quot;resources&quot;:{&quot;attachments&quot;:false,&quot;companyLogos&quot;:{&quot;enlargeToFit&quot;:false,&quot;height&quot;:156,&quot;jpegQuality&quot;:100,&quot;keepAspectRatio&quot;:true,&quot;width&quot;:266},&quot;fonts&quot;:[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COMPANY_WEBSITE&quot;,&quot;DCT_COURSE_TITLE&quot;,&quot;DCT_SLIDE_TITLE&quot;,&quot;DCT_SLIDE_NOTES_TEXT&quot;,&quot;DCT_SLIDE_TEXT&quot;,&quot;DCT_HYPERLINK_TOOLTIP&quot;],&quot;static&quot;:[&quot;Kalem\/İşaretleyici&quot;,&quot;Kalem&quot;,&quot;İşaretleyici&quot;,&quot;Silgi&quot;,&quot;Tümünü Sil&quot;,&quot;Çizimi sonlandır&quot;,&quot;İÇİNDEKİLER&quot;,&quot;İçindekiler&quot;,&quot;Ara&quot;,&quot;[slayt metni&quot;,&quot;ARARMA SONUÇLARI&quot;,&quot;Hiçbir sonuç bulunamadı&quot;,&quot;Notlarda ara&quot;,&quot;İptal&quot;,&quot;ÖNCEKİ&quot;,&quot;SONRAKİ&quot;,&quot;Tam ekran&quot;,&quot;Tam ekrandan çık&quot;,&quot;Ses seviyesi&quot;,&quot;Tekrarlama&quot;,&quot;%SLIDE_NUMBER%\/%TOTAL_SLIDES%&quot;,&quot;EVET&quot;,&quot;HAYIR&quot;,&quot;Tamam&quot;,&quot;Sunuyu son görüntülenen slayttan devam ettirmek ister misiniz?&quot;,&quot;Devam etmek için slaydın tamamını görüntülemeniz gerekiyor&quot;,&quot;Yalnızca daha önce görüntülenen slaytlara erişebilirsiniz.&quot;,&quot;Slaytları verilen sırayla görüntülemeniz gerekir.&quot;,&quot;Bu slayttan ayrılmadan önce testi tamamlamanız gerekmektedir.&quot;,&quot;İlerlemek için %SLIDE_INDEX% slaytındaki testi geçmelisiniz.&quot;,&quot;İlerlemek için %SLIDE_INDEX% slaytındaki testi denemelisiniz.&quot;,&quot;%SLIDE_INDEX% slaytındaki sınavı geçemediğiniz için ilerleyemezsiniz.&quot;,&quot;Bu slayttan ayrılmadan önce etkileşimi tamamlamanız gerekmektedir.&quot;,&quot;Bu slayttan ayrılmadan önce simülasyonu tamamlamanız gerekmektedir.&quot;,&quot;İlerlemek için %SLIDE_INDEX% slaytındaki simülasyonu geçmelisiniz.&quot;,&quot;İlerlemek için %SLIDE_INDEX% slaytındaki simülasyonu denemelisiniz.&quot;,&quot;%SLIDEINDEX% slaytındaki simülasyonu geçemediğiniz için ilerleyemezsiniz.&quot;,&quot;Sunuyu görüntülemek için şifre girin&quot;,&quot;Şire yanlış&quot;,&quot;Üzgünüz, yazar bu alandaki sunumun görüntülenmesini devre dışı bırakt&quot;,&quot;Üzgünüz, yazar şu anda sunumu görüntülemeyi devre dışı bıraktı.&quot;,&quot;Geri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replay,fullscreen,volumeControl,slideNumber,goToPrev,goToNext&quot;,&quot;playerLayoutHeader&quot;:&quot;markerTools,outline,title,logo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custom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20,&quot;playerThemeColorScheme&quot;:&quot;builtin.lightPurple&quot;,&quot;playerThemeFont&quot;:&quot;Arial&quot;}}}"/>
  <p:tag name="ISPRING-SUITE_ISPRING_CURRENT_PLAYER_ID" val="universal"/>
  <p:tag name="ISPRING_PRESENTATION_COURSE_TITLE" val="4.1.3._bir_dua_taniyorum_subhaneke_duasi_ve_anlami"/>
  <p:tag name="ISPRING_LMS_API_VERSION" val="SCORM 2004 (4th edition)"/>
  <p:tag name="ISPRING_ULTRA_SCORM_COURSE_ID" val="B4E70E51-B6CA-4189-9201-54F8B278519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İSPRİNGCLOUDFOLDERID" val="1"/>
  <p:tag name="İSPRİNGONLİNEFOLDERID" val="1"/>
  <p:tag name="ISPRING_OUTPUT_FOLDER" val="[[&quot;W\uFFFD\uFFFD{B183E348-C202-44F7-B565-2C1AFCBC22E2}&quot;,&quot;C:\\Users\\Monster\\Desktop\\SUNULAR\\4. SINIF\\1. ÜNİT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4.1.3._bir_dua_taniyorum_subhaneke_duasi_ve_anlami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riş Sorusu"/>
  <p:tag name="ISPRING_SLIDE_INDENT_LEVEL" val="0"/>
  <p:tag name="ISPRING_CUSTOM_TIMING_USED" val="0"/>
  <p:tag name="GENSWF_SLIDE_UID" val="{D9BBEB38-DAFD-4C59-A272-66DEE62B5A8A}:2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EB2387-7933-4D2C-87D9-EFD2FC803ED8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bhaneke Duası"/>
  <p:tag name="ISPRING_SLIDE_INDENT_LEVEL" val="0"/>
  <p:tag name="ISPRING_CUSTOM_TIMING_USED" val="0"/>
  <p:tag name="GENSWF_SLIDE_UID" val="{BB94AAFB-FAF8-4018-8182-A91A035BD79D}:25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1"/>
  <p:tag name="ISPRING_SLIDE_INDENT_LEVEL" val="0"/>
  <p:tag name="ISPRING_CUSTOM_TIMING_USED" val="0"/>
  <p:tag name="GENSWF_SLIDE_UID" val="{2F51C609-7B77-4DF7-87E6-340801F0CF68}: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2"/>
  <p:tag name="ISPRING_SLIDE_INDENT_LEVEL" val="0"/>
  <p:tag name="ISPRING_CUSTOM_TIMING_USED" val="0"/>
  <p:tag name="GENSWF_SLIDE_UID" val="{41E52475-AB67-4111-9E9D-C2C0526F8271}:2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ru 3"/>
  <p:tag name="ISPRING_SLIDE_INDENT_LEVEL" val="0"/>
  <p:tag name="ISPRING_CUSTOM_TIMING_USED" val="0"/>
  <p:tag name="GENSWF_SLIDE_UID" val="{B9A33F74-03D9-4B90-8D17-72364BD38D41}:26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0.PNG&quot;/&gt;"/>
  <p:tag name="GENSWF_SLIDE_TITLE" val="Soru 4"/>
  <p:tag name="ISPRING_SLIDE_INDENT_LEVEL" val="0"/>
  <p:tag name="ISPRING_CUSTOM_TIMING_USED" val="0"/>
  <p:tag name="GENSWF_SLIDE_UID" val="{223D1369-BA4F-4EA2-861C-19ABF90D3FE6}:2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37C2DD1-6AC5-4605-A17A-737FD8B2A572}_20.png&quot;/&gt;&lt;left val=&quot;490&quot;/&gt;&lt;top val=&quot;471&quot;/&gt;&lt;width val=&quot;406&quot;/&gt;&lt;height val=&quot;51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B82DC4A-A4D4-4FB7-90C9-C4F26D7A6B21}_20.png&quot;/&gt;&lt;left val=&quot;752&quot;/&gt;&lt;top val=&quot;368&quot;/&gt;&lt;width val=&quot;170&quot;/&gt;&lt;height val=&quot;68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E4B5381-1102-42B1-9BA9-E2384CDF7EDB}_20.png&quot;/&gt;&lt;left val=&quot;676&quot;/&gt;&lt;top val=&quot;260&quot;/&gt;&lt;width val=&quot;276&quot;/&gt;&lt;height val=&quot;6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37D0A9A5-0CB9-49DF-941C-2DE1C6C65ED8}_20.png&quot;/&gt;&lt;left val=&quot;525&quot;/&gt;&lt;top val=&quot;287&quot;/&gt;&lt;width val=&quot;187&quot;/&gt;&lt;height val=&quot;5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5FA5985E-EC92-45CE-82DD-77882917584C}_20.png&quot;/&gt;&lt;left val=&quot;545&quot;/&gt;&lt;top val=&quot;369&quot;/&gt;&lt;width val=&quot;134&quot;/&gt;&lt;height val=&quot;8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461743-A3D3-4FC6-99CD-B6709CF75A7B}:27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ıralama"/>
  <p:tag name="ISPRING_SLIDE_INDENT_LEVEL" val="0"/>
  <p:tag name="ISPRING_CUSTOM_TIMING_USED" val="0"/>
  <p:tag name="GENSWF_SLIDE_UID" val="{9CC07F00-A9A3-456C-B5D8-CA5D80E4380F}: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C5F4C1-1B8F-4988-ABF8-17C55F3CA5E3}:26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on Sayfa: Tanıtım"/>
  <p:tag name="ISPRING_SLIDE_INDENT_LEVEL" val="0"/>
  <p:tag name="ISPRING_CUSTOM_TIMING_USED" val="0"/>
  <p:tag name="GENSWF_SLIDE_UID" val="{CAF0FEAD-FD3B-488A-88D4-2AF3BD4567AF}:39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267</Words>
  <Application>Microsoft Office PowerPoint</Application>
  <PresentationFormat>Geniş ekran</PresentationFormat>
  <Paragraphs>99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Comfortaa</vt:lpstr>
      <vt:lpstr>Helvetica</vt:lpstr>
      <vt:lpstr>Permanent Marker</vt:lpstr>
      <vt:lpstr>Roboto</vt:lpstr>
      <vt:lpstr>Office Teması</vt:lpstr>
      <vt:lpstr>Contents Slide Master</vt:lpstr>
      <vt:lpstr>SKETCH LESSON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Ara değerlendirme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4.1.3._bir_dua_taniyorum_subhaneke_duasi_ve_anlami</dc:title>
  <dc:creator>Windows Kullanıcısı</dc:creator>
  <cp:lastModifiedBy>Mustafa YILDIRIM</cp:lastModifiedBy>
  <cp:revision>30</cp:revision>
  <dcterms:created xsi:type="dcterms:W3CDTF">2019-08-06T16:32:14Z</dcterms:created>
  <dcterms:modified xsi:type="dcterms:W3CDTF">2024-09-07T18:07:35Z</dcterms:modified>
</cp:coreProperties>
</file>