
<file path=[Content_Types].xml><?xml version="1.0" encoding="utf-8"?>
<Types xmlns="http://schemas.openxmlformats.org/package/2006/content-types">
  <Default Extension="gif" ContentType="image/gi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theme/theme10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723" r:id="rId3"/>
    <p:sldMasterId id="2147483749" r:id="rId4"/>
    <p:sldMasterId id="2147483762" r:id="rId5"/>
    <p:sldMasterId id="2147483777" r:id="rId6"/>
    <p:sldMasterId id="2147483790" r:id="rId7"/>
    <p:sldMasterId id="2147483802" r:id="rId8"/>
    <p:sldMasterId id="2147483822" r:id="rId9"/>
  </p:sldMasterIdLst>
  <p:notesMasterIdLst>
    <p:notesMasterId r:id="rId25"/>
  </p:notesMasterIdLst>
  <p:sldIdLst>
    <p:sldId id="261" r:id="rId10"/>
    <p:sldId id="286" r:id="rId11"/>
    <p:sldId id="287" r:id="rId12"/>
    <p:sldId id="288" r:id="rId13"/>
    <p:sldId id="264" r:id="rId14"/>
    <p:sldId id="279" r:id="rId15"/>
    <p:sldId id="289" r:id="rId16"/>
    <p:sldId id="265" r:id="rId17"/>
    <p:sldId id="280" r:id="rId18"/>
    <p:sldId id="267" r:id="rId19"/>
    <p:sldId id="281" r:id="rId20"/>
    <p:sldId id="290" r:id="rId21"/>
    <p:sldId id="271" r:id="rId22"/>
    <p:sldId id="282" r:id="rId23"/>
    <p:sldId id="391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DD5"/>
    <a:srgbClr val="9D4552"/>
    <a:srgbClr val="BD5667"/>
    <a:srgbClr val="BE5667"/>
    <a:srgbClr val="FAC3B1"/>
    <a:srgbClr val="660066"/>
    <a:srgbClr val="FF00FF"/>
    <a:srgbClr val="CC0099"/>
    <a:srgbClr val="FF3399"/>
    <a:srgbClr val="EE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2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9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7ED6A-E128-4288-8EA8-544D5C0EBB7E}" type="datetimeFigureOut">
              <a:rPr lang="tr-TR" smtClean="0"/>
              <a:t>27.09.2024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E3547-1D1C-410A-9757-ED34078E08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312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69B0E-AC80-41B1-8E48-78D8612F6BDE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98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32BD4-BC30-401C-BFD3-1861D1E9DE8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1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bit.ly/2TtBDfr" TargetMode="Externa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C1435-38DE-4ACA-82C8-825D8F6DC434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69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1CA3C-8886-4152-BC03-3DB86A80EAC6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2248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1252700" y="1197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1252700" y="4710800"/>
            <a:ext cx="41380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9355583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4795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62928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29425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5492117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6452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428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69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400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943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737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9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EC1E6-50B0-43DB-9FF4-C63643D92126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7493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391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65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05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132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3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05602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C1435-38DE-4ACA-82C8-825D8F6DC434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40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FCFDD-1F85-45DF-92CA-46248156ADEE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263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EBA3B-F145-4833-9F8B-900C8FE82156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45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A2F4-8E66-476D-B207-AC8607D6A99B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277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45121-8B16-46FB-AB78-D40F83CBF96D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586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21E65-20EB-464C-BDF4-42C25BFB73DD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659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14799-51F7-4FEF-8064-AD701F101A24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95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FCFDD-1F85-45DF-92CA-46248156ADEE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34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3103A-B8C2-45DF-9C3F-278F5EA5636C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111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5F768-2E9A-4A98-ABCF-F797DF280E5A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903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1CA3C-8886-4152-BC03-3DB86A80EAC6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EC1E6-50B0-43DB-9FF4-C63643D92126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853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53486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640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873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029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286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86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EBA3B-F145-4833-9F8B-900C8FE82156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902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088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49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703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796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620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973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72822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702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312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64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A2F4-8E66-476D-B207-AC8607D6A99B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7601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612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484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853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374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10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435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560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4086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73360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50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45121-8B16-46FB-AB78-D40F83CBF96D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2011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0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3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645104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2182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188856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010136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5943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240471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24645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4523" y="0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60363" y="2564904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19988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0896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8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10208" y="1832542"/>
            <a:ext cx="36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27952" y="1832542"/>
            <a:ext cx="3648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216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21E65-20EB-464C-BDF4-42C25BFB73DD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343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61339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8952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8504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8504" y="2956276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8056" y="5447872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444409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43961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43961" y="2956276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43513" y="5447872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9867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59419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59419" y="2956276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58971" y="5447872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875325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74877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874877" y="2956276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874429" y="5447872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797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46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8247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723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77040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1760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Half 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CBCFD3"/>
              </a:gs>
              <a:gs pos="0">
                <a:srgbClr val="E1E4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7498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8292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83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14799-51F7-4FEF-8064-AD701F101A24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0454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290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3801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8581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3662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4D4D-4A74-44E2-A7F5-2345A0EBB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76493-E6F7-4EB7-8C45-7910C6D2C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966C4-FF88-4203-80DC-9487B703E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7353C-90B2-4BDA-A83E-FD27123E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183C8-3C05-492A-AF30-9B543F960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4094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4540-9962-4998-B8F7-5BC5A092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B35F1-1080-4DCE-BB49-4478BEF0A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C5981-4815-47D3-87B1-41426DE2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0E730-4230-4931-B92B-8C451EA3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26C17-BB25-4475-9466-8649CE4A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10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4815-926C-4179-9D0C-7366538E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758DE-2AB3-42CF-9585-4812B8DBF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F96A3-4778-483E-A265-77611A56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7CD60-6076-4E4F-BA10-22DDB66A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1F61C-AEAC-4226-BF92-9A000C84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5335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95AD6-31F3-473F-B40A-CA82A1AD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56030-5B5A-43EC-919D-9FB261931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1D08F-2FE0-4275-B6A4-C65557773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96516-1BFD-428B-8E13-9103F969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BB9D9-92FA-4C85-A96A-3EE265E8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83993-F863-43A0-A868-31E250AB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7281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CFF2-1CEB-4E95-BEE2-F2913C0F5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8F17E-1F83-49A0-9721-2759BE371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97C09-2594-4909-8195-224C76ABC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49989-5C88-4153-9AFC-FD5C188E1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09E69-B079-45D2-841E-5BDCE28F5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060C2-3FE3-4AA6-AC58-F92A4392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E39AB-DF3F-4F81-B46E-C4B4E778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492DF-3B01-47CF-95D6-655EAC18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9349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F6E35-549E-44A6-8628-A5D1BAC2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56B9C-7782-4DAB-9B40-3D950F8B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B444A-CE2C-42E3-A4B0-6C18E399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659A4-20AA-4D8F-B699-DFA4DB32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70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3103A-B8C2-45DF-9C3F-278F5EA5636C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835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3E18B-4500-497F-8EF4-E5636F55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23530-4767-4459-BB2B-DD7C2686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0EAAC-6764-4834-98DE-77B7F380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0325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6C7F-3098-4124-992C-C9B16DB6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50ED1-37FC-4FF9-959F-7D48923D5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1C82C-F1FD-4D56-A1A2-82B899C3B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8B5A1-9DB9-421F-AFA6-882F0AC1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1C0FF-E25D-4BA3-B454-EABD66B4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B03AF-E17E-4ABE-8B01-4E7306B4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2349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19567-E90E-44EF-B4B1-9D1A5B97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4CB357-E68C-472D-A9A3-DA8701F61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9480E-A65C-423A-86CA-0DA66563D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4A532-6353-4A90-824F-A454FFFA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BD082-3DD9-4691-B04B-62C5E726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634B5-F73E-4AAA-9348-784288B0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8316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90F4-E281-4582-9245-C0DD3509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FE288-405B-4F11-92DA-1E7A1908B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EDFE6-A535-479C-B701-69DAD9C5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9CE90-C33A-4810-ADC5-3BA2EBF3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E8B81-94FC-4D9A-8273-1D014B5E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7071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E97802-8476-4F0F-8DFF-874A9275E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8A40C-09D8-4A6F-BACF-4A7C4F1E1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D2E27-FF4B-4C84-8951-7E9BDA71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F9B60-B759-4FA4-B0E5-332CF3C1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3FD78-8116-46A0-9339-9F99CA3D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0987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05778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1252700" y="1968500"/>
            <a:ext cx="8085200" cy="4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02081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75276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2760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582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5F768-2E9A-4A98-ABCF-F797DF280E5A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1253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83930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4145000" y="2940400"/>
            <a:ext cx="3902000" cy="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49828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38369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04858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3335000" y="9346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3335000" y="28142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3335000" y="46938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246870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4416800" y="1603533"/>
            <a:ext cx="3358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3072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31199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3111900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6818067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3246884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6953051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48964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71468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201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8DE07-31AC-44D6-8E31-0C13EF9AA659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93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8DE07-31AC-44D6-8E31-0C13EF9AA659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09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27.09.2024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8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63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27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84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3B1DC3-BDFE-4447-900D-C0B2245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C7524-A439-453B-865A-F7957E63D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6B772-4E87-4A2C-98ED-E9A5A2BC2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4ED68-3CF0-40BF-8619-01A44A28E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F6915-4D48-4CF6-B59B-97E33AFCA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61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85044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9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701/957/893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2.xml"/><Relationship Id="rId4" Type="http://schemas.openxmlformats.org/officeDocument/2006/relationships/hyperlink" Target="http://www.dindersimateryal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9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10.xml"/><Relationship Id="rId1" Type="http://schemas.openxmlformats.org/officeDocument/2006/relationships/tags" Target="../tags/tag11.xml"/><Relationship Id="rId6" Type="http://schemas.openxmlformats.org/officeDocument/2006/relationships/hyperlink" Target="https://t.me/joinchat/QrR0NEiT70UPac8ZvS8MDA" TargetMode="External"/><Relationship Id="rId11" Type="http://schemas.openxmlformats.org/officeDocument/2006/relationships/hyperlink" Target="https://www.dindersimateryal.com/" TargetMode="External"/><Relationship Id="rId5" Type="http://schemas.openxmlformats.org/officeDocument/2006/relationships/hyperlink" Target="https://www.instagram.com/mustafa__.yildirim/" TargetMode="External"/><Relationship Id="rId10" Type="http://schemas.openxmlformats.org/officeDocument/2006/relationships/image" Target="../media/image27.sv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uran.diyanet.gov.tr/mushaf" TargetMode="Externa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5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02.xml"/><Relationship Id="rId1" Type="http://schemas.openxmlformats.org/officeDocument/2006/relationships/tags" Target="../tags/tag7.xml"/><Relationship Id="rId5" Type="http://schemas.openxmlformats.org/officeDocument/2006/relationships/hyperlink" Target="http://www.dindersimateryal.com/" TargetMode="External"/><Relationship Id="rId4" Type="http://schemas.openxmlformats.org/officeDocument/2006/relationships/hyperlink" Target="https://wordwall.net/play/4213/260/75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50"/>
          <p:cNvSpPr/>
          <p:nvPr/>
        </p:nvSpPr>
        <p:spPr>
          <a:xfrm>
            <a:off x="227734" y="192178"/>
            <a:ext cx="9645729" cy="691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4" y="0"/>
                </a:moveTo>
                <a:lnTo>
                  <a:pt x="20426" y="0"/>
                </a:lnTo>
                <a:cubicBezTo>
                  <a:pt x="21074" y="0"/>
                  <a:pt x="21600" y="1682"/>
                  <a:pt x="21600" y="3757"/>
                </a:cubicBezTo>
                <a:lnTo>
                  <a:pt x="21600" y="17843"/>
                </a:lnTo>
                <a:cubicBezTo>
                  <a:pt x="21600" y="19918"/>
                  <a:pt x="21074" y="21600"/>
                  <a:pt x="20426" y="21600"/>
                </a:cubicBezTo>
                <a:lnTo>
                  <a:pt x="1174" y="21600"/>
                </a:lnTo>
                <a:cubicBezTo>
                  <a:pt x="526" y="21600"/>
                  <a:pt x="0" y="19917"/>
                  <a:pt x="0" y="17841"/>
                </a:cubicBezTo>
                <a:lnTo>
                  <a:pt x="0" y="3757"/>
                </a:lnTo>
                <a:cubicBezTo>
                  <a:pt x="0" y="1682"/>
                  <a:pt x="526" y="0"/>
                  <a:pt x="1174" y="0"/>
                </a:cubicBezTo>
                <a:cubicBezTo>
                  <a:pt x="1174" y="0"/>
                  <a:pt x="1174" y="0"/>
                  <a:pt x="117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lvl="3" algn="ctr"/>
            <a:r>
              <a:rPr lang="tr-TR" sz="3600" dirty="0"/>
              <a:t>Bir Sure Tanıyorum: </a:t>
            </a:r>
            <a:r>
              <a:rPr lang="tr-TR" sz="3600" dirty="0" err="1"/>
              <a:t>Mâûn</a:t>
            </a:r>
            <a:r>
              <a:rPr lang="tr-TR" sz="3600" dirty="0"/>
              <a:t> Suresi ve Anlamı</a:t>
            </a:r>
            <a:endParaRPr kumimoji="0" lang="en-IN" sz="5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Freeform 333"/>
          <p:cNvSpPr/>
          <p:nvPr/>
        </p:nvSpPr>
        <p:spPr>
          <a:xfrm>
            <a:off x="227735" y="0"/>
            <a:ext cx="1141677" cy="117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58" y="0"/>
                </a:moveTo>
                <a:lnTo>
                  <a:pt x="3250" y="0"/>
                </a:lnTo>
                <a:cubicBezTo>
                  <a:pt x="1455" y="0"/>
                  <a:pt x="0" y="1162"/>
                  <a:pt x="0" y="2595"/>
                </a:cubicBezTo>
                <a:lnTo>
                  <a:pt x="0" y="19011"/>
                </a:lnTo>
                <a:cubicBezTo>
                  <a:pt x="4" y="20442"/>
                  <a:pt x="1458" y="21600"/>
                  <a:pt x="3250" y="21600"/>
                </a:cubicBezTo>
                <a:lnTo>
                  <a:pt x="18358" y="21600"/>
                </a:lnTo>
                <a:cubicBezTo>
                  <a:pt x="20147" y="21596"/>
                  <a:pt x="21596" y="20439"/>
                  <a:pt x="21600" y="19011"/>
                </a:cubicBezTo>
                <a:lnTo>
                  <a:pt x="21600" y="2589"/>
                </a:lnTo>
                <a:cubicBezTo>
                  <a:pt x="21596" y="1161"/>
                  <a:pt x="20147" y="4"/>
                  <a:pt x="18358" y="0"/>
                </a:cubicBezTo>
                <a:close/>
                <a:moveTo>
                  <a:pt x="19489" y="19011"/>
                </a:moveTo>
                <a:cubicBezTo>
                  <a:pt x="19478" y="19506"/>
                  <a:pt x="18978" y="19905"/>
                  <a:pt x="18358" y="19914"/>
                </a:cubicBezTo>
                <a:lnTo>
                  <a:pt x="3250" y="19914"/>
                </a:lnTo>
                <a:cubicBezTo>
                  <a:pt x="2630" y="19906"/>
                  <a:pt x="2129" y="19506"/>
                  <a:pt x="2120" y="19011"/>
                </a:cubicBezTo>
                <a:lnTo>
                  <a:pt x="2120" y="2589"/>
                </a:lnTo>
                <a:cubicBezTo>
                  <a:pt x="2129" y="2094"/>
                  <a:pt x="2630" y="1694"/>
                  <a:pt x="3250" y="1686"/>
                </a:cubicBezTo>
                <a:lnTo>
                  <a:pt x="18358" y="1686"/>
                </a:lnTo>
                <a:cubicBezTo>
                  <a:pt x="18979" y="1694"/>
                  <a:pt x="19479" y="2094"/>
                  <a:pt x="19489" y="2589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423"/>
          <p:cNvSpPr/>
          <p:nvPr/>
        </p:nvSpPr>
        <p:spPr>
          <a:xfrm>
            <a:off x="249508" y="192178"/>
            <a:ext cx="1376112" cy="740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600" extrusionOk="0">
                <a:moveTo>
                  <a:pt x="17015" y="19949"/>
                </a:moveTo>
                <a:cubicBezTo>
                  <a:pt x="16524" y="20857"/>
                  <a:pt x="15534" y="21600"/>
                  <a:pt x="14815" y="21600"/>
                </a:cubicBezTo>
                <a:lnTo>
                  <a:pt x="1308" y="21600"/>
                </a:lnTo>
                <a:cubicBezTo>
                  <a:pt x="586" y="21597"/>
                  <a:pt x="2" y="20586"/>
                  <a:pt x="0" y="19338"/>
                </a:cubicBezTo>
                <a:lnTo>
                  <a:pt x="0" y="2262"/>
                </a:lnTo>
                <a:cubicBezTo>
                  <a:pt x="2" y="1014"/>
                  <a:pt x="586" y="3"/>
                  <a:pt x="1308" y="0"/>
                </a:cubicBezTo>
                <a:lnTo>
                  <a:pt x="14815" y="0"/>
                </a:lnTo>
                <a:cubicBezTo>
                  <a:pt x="15534" y="0"/>
                  <a:pt x="16524" y="738"/>
                  <a:pt x="17022" y="1643"/>
                </a:cubicBezTo>
                <a:lnTo>
                  <a:pt x="21105" y="9086"/>
                </a:lnTo>
                <a:cubicBezTo>
                  <a:pt x="21597" y="10013"/>
                  <a:pt x="21600" y="11438"/>
                  <a:pt x="21111" y="12371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5</a:t>
            </a:r>
            <a:endParaRPr kumimoji="0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1.png" descr="Picture1.png"/>
          <p:cNvPicPr>
            <a:picLocks/>
          </p:cNvPicPr>
          <p:nvPr/>
        </p:nvPicPr>
        <p:blipFill>
          <a:blip r:embed="rId2">
            <a:alphaModFix amt="59159"/>
          </a:blip>
          <a:srcRect b="1014"/>
          <a:stretch>
            <a:fillRect/>
          </a:stretch>
        </p:blipFill>
        <p:spPr>
          <a:xfrm rot="16200000" flipH="1">
            <a:off x="838233" y="104112"/>
            <a:ext cx="76062" cy="149871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Dikdörtgen 1"/>
          <p:cNvSpPr/>
          <p:nvPr/>
        </p:nvSpPr>
        <p:spPr>
          <a:xfrm>
            <a:off x="249508" y="1992596"/>
            <a:ext cx="6412549" cy="17564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chemeClr val="tx1"/>
                </a:solidFill>
              </a:rPr>
              <a:t>“Dini yalanlamak” </a:t>
            </a:r>
          </a:p>
          <a:p>
            <a:pPr algn="ctr"/>
            <a:r>
              <a:rPr lang="tr-TR" sz="3600" dirty="0">
                <a:solidFill>
                  <a:schemeClr val="tx1"/>
                </a:solidFill>
              </a:rPr>
              <a:t>ifadesinden ne anlıyorsunuz?</a:t>
            </a:r>
            <a:endParaRPr lang="tr-TR" sz="6600" dirty="0">
              <a:solidFill>
                <a:schemeClr val="tx1"/>
              </a:solidFill>
            </a:endParaRPr>
          </a:p>
        </p:txBody>
      </p:sp>
      <p:sp>
        <p:nvSpPr>
          <p:cNvPr id="3" name="Yukarı Bükülü Ok 2"/>
          <p:cNvSpPr/>
          <p:nvPr/>
        </p:nvSpPr>
        <p:spPr>
          <a:xfrm flipH="1">
            <a:off x="2690949" y="4325420"/>
            <a:ext cx="7182514" cy="2532580"/>
          </a:xfrm>
          <a:prstGeom prst="curvedUpArrow">
            <a:avLst/>
          </a:prstGeom>
          <a:solidFill>
            <a:srgbClr val="BD5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1026" name="Picture 2" descr="question mark thinking Sticker by Universal Kid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43" y="0"/>
            <a:ext cx="6815436" cy="68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5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76174" y="1656413"/>
            <a:ext cx="5341755" cy="854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400" dirty="0">
                <a:solidFill>
                  <a:schemeClr val="tx1"/>
                </a:solidFill>
              </a:rPr>
              <a:t>     Ahirete inanmayanların özellikleri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312763" y="1668134"/>
            <a:ext cx="59809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r-TR" sz="4800" b="1" dirty="0">
                <a:solidFill>
                  <a:srgbClr val="00B050"/>
                </a:solidFill>
                <a:latin typeface="Open Sans" panose="020B0606030504020204" pitchFamily="34" charset="0"/>
              </a:rPr>
              <a:t>✓</a:t>
            </a:r>
            <a:endParaRPr lang="tr-TR" sz="4800" b="1" i="0" dirty="0">
              <a:solidFill>
                <a:srgbClr val="00B05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6005783" y="1591488"/>
            <a:ext cx="5939372" cy="876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     Namazlarda riyadan uzak durmalıyız.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6035762" y="1663144"/>
            <a:ext cx="78305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r-TR" sz="4400" b="1" dirty="0">
                <a:solidFill>
                  <a:srgbClr val="00B050"/>
                </a:solidFill>
                <a:latin typeface="Articulate Extrabold" panose="02000503050000020004" pitchFamily="2" charset="0"/>
              </a:rPr>
              <a:t>✓</a:t>
            </a:r>
            <a:endParaRPr lang="tr-TR" sz="4400" b="1" i="0" dirty="0">
              <a:solidFill>
                <a:srgbClr val="00B050"/>
              </a:solidFill>
              <a:effectLst/>
              <a:latin typeface="Articulate Extrabold" panose="02000503050000020004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276174" y="4000012"/>
            <a:ext cx="5341756" cy="794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tr-TR" sz="2400" dirty="0">
                <a:solidFill>
                  <a:schemeClr val="tx1"/>
                </a:solidFill>
              </a:rPr>
              <a:t>Yetim ve öksüzü korumalıyız.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312763" y="4000012"/>
            <a:ext cx="58474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r-TR" sz="4400" b="1" dirty="0">
                <a:solidFill>
                  <a:srgbClr val="00B050"/>
                </a:solidFill>
                <a:latin typeface="Open Sans" panose="020B0606030504020204" pitchFamily="34" charset="0"/>
              </a:rPr>
              <a:t>✓</a:t>
            </a:r>
            <a:endParaRPr lang="tr-TR" sz="4400" b="1" i="0" dirty="0">
              <a:solidFill>
                <a:srgbClr val="00B05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276174" y="2753468"/>
            <a:ext cx="5341755" cy="794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>
                <a:solidFill>
                  <a:schemeClr val="tx1"/>
                </a:solidFill>
              </a:rPr>
              <a:t>Allah’ın kudreti sonsuzdur.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301871" y="2776723"/>
            <a:ext cx="59563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latin typeface="Open Sans" panose="020B0606030504020204" pitchFamily="34" charset="0"/>
              </a:rPr>
              <a:t>X</a:t>
            </a:r>
            <a:endParaRPr lang="tr-TR" sz="4000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6005783" y="5225931"/>
            <a:ext cx="6064257" cy="794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Allah’tan başka ilah yoktur.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6051503" y="5269227"/>
            <a:ext cx="65227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latin typeface="Open Sans" panose="020B0606030504020204" pitchFamily="34" charset="0"/>
              </a:rPr>
              <a:t>X</a:t>
            </a:r>
            <a:endParaRPr lang="tr-TR" sz="4000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241201" y="5280736"/>
            <a:ext cx="5376728" cy="794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tr-TR" sz="2400" dirty="0">
                <a:solidFill>
                  <a:schemeClr val="tx1"/>
                </a:solidFill>
              </a:rPr>
              <a:t>Namazı ciddiye almalıyız.</a:t>
            </a:r>
          </a:p>
        </p:txBody>
      </p:sp>
      <p:sp>
        <p:nvSpPr>
          <p:cNvPr id="22" name="Dikdörtgen 21"/>
          <p:cNvSpPr/>
          <p:nvPr/>
        </p:nvSpPr>
        <p:spPr>
          <a:xfrm>
            <a:off x="276175" y="5299104"/>
            <a:ext cx="621335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r-TR" sz="4400" b="1">
                <a:solidFill>
                  <a:srgbClr val="00B050"/>
                </a:solidFill>
                <a:latin typeface="Open Sans" panose="020B0606030504020204" pitchFamily="34" charset="0"/>
              </a:rPr>
              <a:t>✓</a:t>
            </a:r>
            <a:endParaRPr lang="tr-TR" sz="4400" b="1" dirty="0">
              <a:solidFill>
                <a:srgbClr val="00B050"/>
              </a:solidFill>
              <a:latin typeface="Open Sans" panose="020B0606030504020204" pitchFamily="34" charset="0"/>
            </a:endParaRPr>
          </a:p>
        </p:txBody>
      </p:sp>
      <p:sp>
        <p:nvSpPr>
          <p:cNvPr id="26" name="Unvan 1"/>
          <p:cNvSpPr>
            <a:spLocks noGrp="1"/>
          </p:cNvSpPr>
          <p:nvPr>
            <p:ph type="title"/>
          </p:nvPr>
        </p:nvSpPr>
        <p:spPr>
          <a:xfrm>
            <a:off x="184734" y="494036"/>
            <a:ext cx="11668981" cy="789118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tr-TR" sz="3000" dirty="0"/>
              <a:t>Aşağıdakilerden hangisi </a:t>
            </a:r>
            <a:r>
              <a:rPr lang="tr-TR" sz="3200" b="1" dirty="0"/>
              <a:t>Maun suresinin anlamında </a:t>
            </a:r>
            <a:r>
              <a:rPr lang="tr-TR" sz="3000" dirty="0"/>
              <a:t>geçer ? İşaretleyelim.</a:t>
            </a:r>
          </a:p>
        </p:txBody>
      </p:sp>
      <p:sp>
        <p:nvSpPr>
          <p:cNvPr id="31" name="Dikdörtgen 30"/>
          <p:cNvSpPr/>
          <p:nvPr/>
        </p:nvSpPr>
        <p:spPr>
          <a:xfrm>
            <a:off x="6005783" y="2733307"/>
            <a:ext cx="5939372" cy="794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tr-TR" sz="2400" dirty="0">
                <a:solidFill>
                  <a:schemeClr val="tx1"/>
                </a:solidFill>
              </a:rPr>
              <a:t>Ahirete iman eden namazı ciddiye alır.</a:t>
            </a:r>
          </a:p>
        </p:txBody>
      </p:sp>
      <p:sp>
        <p:nvSpPr>
          <p:cNvPr id="32" name="Dikdörtgen 31"/>
          <p:cNvSpPr/>
          <p:nvPr/>
        </p:nvSpPr>
        <p:spPr>
          <a:xfrm>
            <a:off x="6035761" y="2733766"/>
            <a:ext cx="78305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r-TR" sz="4400" b="1" dirty="0">
                <a:solidFill>
                  <a:srgbClr val="00B050"/>
                </a:solidFill>
                <a:latin typeface="Articulate Extrabold" panose="02000503050000020004" pitchFamily="2" charset="0"/>
              </a:rPr>
              <a:t>✓</a:t>
            </a:r>
            <a:endParaRPr lang="tr-TR" sz="4400" b="1" i="0" dirty="0">
              <a:solidFill>
                <a:srgbClr val="00B050"/>
              </a:solidFill>
              <a:effectLst/>
              <a:latin typeface="Articulate Extrabold" panose="02000503050000020004" pitchFamily="2" charset="0"/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6005783" y="4014031"/>
            <a:ext cx="5939372" cy="9890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tr-TR" sz="2400" dirty="0">
                <a:solidFill>
                  <a:schemeClr val="tx1"/>
                </a:solidFill>
              </a:rPr>
              <a:t>   Ahirete inanmayan yardıma engel olurlar.</a:t>
            </a:r>
          </a:p>
        </p:txBody>
      </p:sp>
      <p:sp>
        <p:nvSpPr>
          <p:cNvPr id="34" name="Dikdörtgen 33"/>
          <p:cNvSpPr/>
          <p:nvPr/>
        </p:nvSpPr>
        <p:spPr>
          <a:xfrm>
            <a:off x="6035762" y="4141776"/>
            <a:ext cx="66801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r-TR" sz="4400" b="1" dirty="0">
                <a:solidFill>
                  <a:srgbClr val="00B050"/>
                </a:solidFill>
                <a:latin typeface="Articulate Extrabold" panose="02000503050000020004" pitchFamily="2" charset="0"/>
              </a:rPr>
              <a:t>✓</a:t>
            </a:r>
            <a:endParaRPr lang="tr-TR" sz="4400" b="1" i="0" dirty="0">
              <a:solidFill>
                <a:srgbClr val="00B050"/>
              </a:solidFill>
              <a:effectLst/>
              <a:latin typeface="Articulate Extrabold" panose="0200050305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37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ikdörtgen 51"/>
          <p:cNvSpPr/>
          <p:nvPr/>
        </p:nvSpPr>
        <p:spPr>
          <a:xfrm>
            <a:off x="218970" y="3941123"/>
            <a:ext cx="795184" cy="62547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Dikdörtgen 52"/>
          <p:cNvSpPr/>
          <p:nvPr/>
        </p:nvSpPr>
        <p:spPr>
          <a:xfrm>
            <a:off x="231894" y="3215049"/>
            <a:ext cx="793750" cy="62547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Dikdörtgen 53"/>
          <p:cNvSpPr/>
          <p:nvPr/>
        </p:nvSpPr>
        <p:spPr>
          <a:xfrm>
            <a:off x="218970" y="5632255"/>
            <a:ext cx="793750" cy="62547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Dikdörtgen 54"/>
          <p:cNvSpPr/>
          <p:nvPr/>
        </p:nvSpPr>
        <p:spPr>
          <a:xfrm>
            <a:off x="207586" y="4783021"/>
            <a:ext cx="793750" cy="63281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400" b="1" dirty="0">
              <a:solidFill>
                <a:srgbClr val="00B050"/>
              </a:solidFill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9007CF10-9BCC-4C67-A2C9-6EDAD53EEC34}"/>
              </a:ext>
            </a:extLst>
          </p:cNvPr>
          <p:cNvSpPr/>
          <p:nvPr/>
        </p:nvSpPr>
        <p:spPr>
          <a:xfrm>
            <a:off x="0" y="6496544"/>
            <a:ext cx="12192000" cy="388376"/>
          </a:xfrm>
          <a:prstGeom prst="rect">
            <a:avLst/>
          </a:prstGeom>
          <a:gradFill flip="none" rotWithShape="1">
            <a:gsLst>
              <a:gs pos="16830">
                <a:srgbClr val="B3B3B3">
                  <a:alpha val="70000"/>
                </a:srgbClr>
              </a:gs>
              <a:gs pos="0">
                <a:srgbClr val="C0C0C0"/>
              </a:gs>
              <a:gs pos="100000">
                <a:srgbClr val="77777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Komut Düğmesi: Geri veya Önceki 26">
            <a:hlinkClick r:id="" action="ppaction://hlinkshowjump?jump=previousslide" highlightClick="1"/>
          </p:cNvPr>
          <p:cNvSpPr/>
          <p:nvPr/>
        </p:nvSpPr>
        <p:spPr>
          <a:xfrm>
            <a:off x="10619874" y="6496544"/>
            <a:ext cx="437317" cy="361456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743376" y="6496544"/>
            <a:ext cx="412785" cy="372343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Komut Düğmesi: Giriş 28">
            <a:hlinkClick r:id="" action="ppaction://hlinkshowjump?jump=firstslide" highlightClick="1"/>
          </p:cNvPr>
          <p:cNvSpPr/>
          <p:nvPr/>
        </p:nvSpPr>
        <p:spPr>
          <a:xfrm>
            <a:off x="11137184" y="6496544"/>
            <a:ext cx="526199" cy="372343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Doğru"/>
          <p:cNvGrpSpPr/>
          <p:nvPr/>
        </p:nvGrpSpPr>
        <p:grpSpPr>
          <a:xfrm>
            <a:off x="1001337" y="4815786"/>
            <a:ext cx="11092815" cy="550609"/>
            <a:chOff x="1012721" y="3155986"/>
            <a:chExt cx="11092815" cy="550609"/>
          </a:xfrm>
        </p:grpSpPr>
        <p:sp>
          <p:nvSpPr>
            <p:cNvPr id="2" name="Yuvarlatılmış Dikdörtgen 1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3"/>
              <a:r>
                <a:rPr lang="tr-TR" sz="2800" dirty="0">
                  <a:solidFill>
                    <a:schemeClr val="tx1"/>
                  </a:solidFill>
                </a:rPr>
                <a:t>Surede bazı ibadetlerin şartları sayılmıştır. </a:t>
              </a:r>
            </a:p>
          </p:txBody>
        </p:sp>
        <p:sp>
          <p:nvSpPr>
            <p:cNvPr id="3" name="İkizkenar Üçgen 2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chemeClr val="accent6"/>
            </a:solidFill>
            <a:ln>
              <a:solidFill>
                <a:srgbClr val="13487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36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8" name="B"/>
          <p:cNvGrpSpPr/>
          <p:nvPr/>
        </p:nvGrpSpPr>
        <p:grpSpPr>
          <a:xfrm>
            <a:off x="1012720" y="3999413"/>
            <a:ext cx="11092816" cy="550610"/>
            <a:chOff x="1012720" y="3155986"/>
            <a:chExt cx="11092816" cy="550610"/>
          </a:xfrm>
        </p:grpSpPr>
        <p:sp>
          <p:nvSpPr>
            <p:cNvPr id="39" name="Yuvarlatılmış Dikdörtgen 38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3"/>
              <a:r>
                <a:rPr lang="tr-TR" sz="2800" dirty="0">
                  <a:solidFill>
                    <a:schemeClr val="tx1"/>
                  </a:solidFill>
                </a:rPr>
                <a:t>Ahireti inkar edenleri bir özelliği de namazı ciddiye almamasıdır.</a:t>
              </a:r>
            </a:p>
          </p:txBody>
        </p:sp>
        <p:sp>
          <p:nvSpPr>
            <p:cNvPr id="40" name="İkizkenar Üçgen 39"/>
            <p:cNvSpPr/>
            <p:nvPr/>
          </p:nvSpPr>
          <p:spPr>
            <a:xfrm rot="5400000">
              <a:off x="1170034" y="2998672"/>
              <a:ext cx="550610" cy="865237"/>
            </a:xfrm>
            <a:prstGeom prst="triangle">
              <a:avLst>
                <a:gd name="adj" fmla="val 48215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41" name="C"/>
          <p:cNvGrpSpPr/>
          <p:nvPr/>
        </p:nvGrpSpPr>
        <p:grpSpPr>
          <a:xfrm>
            <a:off x="1025645" y="3243802"/>
            <a:ext cx="11092815" cy="550609"/>
            <a:chOff x="1012721" y="3155986"/>
            <a:chExt cx="11092815" cy="550609"/>
          </a:xfrm>
        </p:grpSpPr>
        <p:sp>
          <p:nvSpPr>
            <p:cNvPr id="42" name="Yuvarlatılmış Dikdörtgen 41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3"/>
              <a:r>
                <a:rPr lang="tr-TR" sz="2800" dirty="0">
                  <a:solidFill>
                    <a:schemeClr val="tx1"/>
                  </a:solidFill>
                </a:rPr>
                <a:t>Surede ahireti yalanlayanların özellikleri anlatılıyor.</a:t>
              </a:r>
            </a:p>
          </p:txBody>
        </p:sp>
        <p:sp>
          <p:nvSpPr>
            <p:cNvPr id="43" name="İkizkenar Üçgen 42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rgbClr val="609DD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44" name="D"/>
          <p:cNvGrpSpPr/>
          <p:nvPr/>
        </p:nvGrpSpPr>
        <p:grpSpPr>
          <a:xfrm>
            <a:off x="1012721" y="5686267"/>
            <a:ext cx="11092815" cy="550609"/>
            <a:chOff x="1012721" y="3155986"/>
            <a:chExt cx="11092815" cy="550609"/>
          </a:xfrm>
        </p:grpSpPr>
        <p:sp>
          <p:nvSpPr>
            <p:cNvPr id="45" name="Yuvarlatılmış Dikdörtgen 44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3"/>
              <a:r>
                <a:rPr lang="tr-TR" altLang="tr-TR" sz="2800" dirty="0">
                  <a:solidFill>
                    <a:schemeClr val="tx1"/>
                  </a:solidFill>
                </a:rPr>
                <a:t>İbadetlerde riyadan uzak durmanın önemi anlatılıyor.</a:t>
              </a:r>
            </a:p>
          </p:txBody>
        </p:sp>
        <p:sp>
          <p:nvSpPr>
            <p:cNvPr id="46" name="İkizkenar Üçgen 45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rgbClr val="13487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551238" y="1276350"/>
            <a:ext cx="10318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5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İçerik Yer Tutucusu 2"/>
          <p:cNvSpPr txBox="1">
            <a:spLocks/>
          </p:cNvSpPr>
          <p:nvPr/>
        </p:nvSpPr>
        <p:spPr>
          <a:xfrm>
            <a:off x="75079" y="44492"/>
            <a:ext cx="12019073" cy="3005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13487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0" indent="-742950" algn="just">
              <a:buFont typeface="+mj-lt"/>
              <a:buAutoNum type="arabicPeriod"/>
            </a:pPr>
            <a:r>
              <a:rPr lang="tr-TR" sz="4000" b="1" dirty="0" err="1"/>
              <a:t>Mâûn</a:t>
            </a:r>
            <a:r>
              <a:rPr lang="tr-TR" sz="3600" b="1" dirty="0"/>
              <a:t> suresinin anlamıyla ilgili aşağıda verilen bilgilerden hangisi </a:t>
            </a:r>
            <a:r>
              <a:rPr lang="tr-TR" sz="3600" b="1" u="sng" dirty="0"/>
              <a:t>yanlıştır?</a:t>
            </a:r>
            <a:endParaRPr kumimoji="0" lang="tr-TR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946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3027022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</a:p>
        </p:txBody>
      </p:sp>
      <p:sp>
        <p:nvSpPr>
          <p:cNvPr id="19" name="Google Shape;1051;p35"/>
          <p:cNvSpPr/>
          <p:nvPr/>
        </p:nvSpPr>
        <p:spPr>
          <a:xfrm>
            <a:off x="804681" y="421697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721554" y="2564572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2350731" y="6084516"/>
            <a:ext cx="3057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www.dindersimateryal.com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09194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9485731" y="1747281"/>
            <a:ext cx="1698225" cy="8244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9473784" y="0"/>
            <a:ext cx="2718216" cy="524656"/>
          </a:xfrm>
          <a:prstGeom prst="roundRect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Doğru yanlış </a:t>
            </a:r>
          </a:p>
        </p:txBody>
      </p:sp>
      <p:sp>
        <p:nvSpPr>
          <p:cNvPr id="57" name="Serbest Form 56"/>
          <p:cNvSpPr/>
          <p:nvPr/>
        </p:nvSpPr>
        <p:spPr>
          <a:xfrm>
            <a:off x="66813" y="1747281"/>
            <a:ext cx="9418918" cy="824438"/>
          </a:xfrm>
          <a:custGeom>
            <a:avLst/>
            <a:gdLst>
              <a:gd name="connsiteX0" fmla="*/ 15985 w 8932526"/>
              <a:gd name="connsiteY0" fmla="*/ 0 h 820844"/>
              <a:gd name="connsiteX1" fmla="*/ 8932526 w 8932526"/>
              <a:gd name="connsiteY1" fmla="*/ 0 h 820844"/>
              <a:gd name="connsiteX2" fmla="*/ 8932526 w 8932526"/>
              <a:gd name="connsiteY2" fmla="*/ 820844 h 820844"/>
              <a:gd name="connsiteX3" fmla="*/ 0 w 8932526"/>
              <a:gd name="connsiteY3" fmla="*/ 820844 h 820844"/>
              <a:gd name="connsiteX4" fmla="*/ 628407 w 8932526"/>
              <a:gd name="connsiteY4" fmla="*/ 405135 h 82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2526" h="820844">
                <a:moveTo>
                  <a:pt x="15985" y="0"/>
                </a:moveTo>
                <a:lnTo>
                  <a:pt x="8932526" y="0"/>
                </a:lnTo>
                <a:lnTo>
                  <a:pt x="8932526" y="820844"/>
                </a:lnTo>
                <a:lnTo>
                  <a:pt x="0" y="820844"/>
                </a:lnTo>
                <a:lnTo>
                  <a:pt x="628407" y="40513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X"/>
          <p:cNvSpPr/>
          <p:nvPr/>
        </p:nvSpPr>
        <p:spPr>
          <a:xfrm>
            <a:off x="11199510" y="1754468"/>
            <a:ext cx="870239" cy="792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nay"/>
          <p:cNvSpPr/>
          <p:nvPr/>
        </p:nvSpPr>
        <p:spPr>
          <a:xfrm>
            <a:off x="11164869" y="1753424"/>
            <a:ext cx="875464" cy="80803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 1"/>
          <p:cNvSpPr/>
          <p:nvPr/>
        </p:nvSpPr>
        <p:spPr>
          <a:xfrm>
            <a:off x="9608660" y="1810303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13" name="Y 1"/>
          <p:cNvSpPr/>
          <p:nvPr/>
        </p:nvSpPr>
        <p:spPr>
          <a:xfrm>
            <a:off x="10421733" y="1810303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9007CF10-9BCC-4C67-A2C9-6EDAD53EEC34}"/>
              </a:ext>
            </a:extLst>
          </p:cNvPr>
          <p:cNvSpPr/>
          <p:nvPr/>
        </p:nvSpPr>
        <p:spPr>
          <a:xfrm>
            <a:off x="0" y="6432883"/>
            <a:ext cx="12192000" cy="452037"/>
          </a:xfrm>
          <a:prstGeom prst="rect">
            <a:avLst/>
          </a:prstGeom>
          <a:gradFill flip="none" rotWithShape="1">
            <a:gsLst>
              <a:gs pos="16830">
                <a:srgbClr val="B3B3B3">
                  <a:alpha val="70000"/>
                </a:srgbClr>
              </a:gs>
              <a:gs pos="0">
                <a:srgbClr val="C0C0C0"/>
              </a:gs>
              <a:gs pos="100000">
                <a:srgbClr val="77777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Komut Düğmesi: Geri veya Önceki 14">
            <a:hlinkClick r:id="" action="ppaction://hlinkshowjump?jump=previousslide" highlightClick="1"/>
          </p:cNvPr>
          <p:cNvSpPr/>
          <p:nvPr/>
        </p:nvSpPr>
        <p:spPr>
          <a:xfrm>
            <a:off x="10661406" y="6463472"/>
            <a:ext cx="395785" cy="420737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Komut Düğmesi: İleri veya Sonraki 15">
            <a:hlinkClick r:id="" action="ppaction://hlinkshowjump?jump=nextslide" highlightClick="1"/>
          </p:cNvPr>
          <p:cNvSpPr/>
          <p:nvPr/>
        </p:nvSpPr>
        <p:spPr>
          <a:xfrm>
            <a:off x="11743376" y="6475244"/>
            <a:ext cx="412785" cy="393643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Komut Düğmesi: Giriş 16">
            <a:hlinkClick r:id="" action="ppaction://hlinkshowjump?jump=firstslide" highlightClick="1"/>
          </p:cNvPr>
          <p:cNvSpPr/>
          <p:nvPr/>
        </p:nvSpPr>
        <p:spPr>
          <a:xfrm>
            <a:off x="11137184" y="6483348"/>
            <a:ext cx="526199" cy="385539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İkizkenar Üçgen 57"/>
          <p:cNvSpPr/>
          <p:nvPr/>
        </p:nvSpPr>
        <p:spPr>
          <a:xfrm rot="5400000">
            <a:off x="-22826" y="1853140"/>
            <a:ext cx="791999" cy="612724"/>
          </a:xfrm>
          <a:prstGeom prst="triangle">
            <a:avLst/>
          </a:prstGeom>
          <a:solidFill>
            <a:srgbClr val="C55A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9" name="Dikdörtgen 58"/>
          <p:cNvSpPr/>
          <p:nvPr/>
        </p:nvSpPr>
        <p:spPr>
          <a:xfrm>
            <a:off x="1031965" y="1655996"/>
            <a:ext cx="84641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dirty="0" err="1"/>
              <a:t>Mâûn</a:t>
            </a:r>
            <a:r>
              <a:rPr lang="tr-TR" sz="2800" dirty="0"/>
              <a:t> suresi “Dini yalanlayanı gördün mü?” ifadesiyle başlamaktadır.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0" name="Dikdörtgen 59"/>
          <p:cNvSpPr/>
          <p:nvPr/>
        </p:nvSpPr>
        <p:spPr>
          <a:xfrm>
            <a:off x="9501285" y="2656580"/>
            <a:ext cx="1698225" cy="8244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Serbest Form 60"/>
          <p:cNvSpPr/>
          <p:nvPr/>
        </p:nvSpPr>
        <p:spPr>
          <a:xfrm>
            <a:off x="82367" y="2657031"/>
            <a:ext cx="9418918" cy="824438"/>
          </a:xfrm>
          <a:custGeom>
            <a:avLst/>
            <a:gdLst>
              <a:gd name="connsiteX0" fmla="*/ 15985 w 8932526"/>
              <a:gd name="connsiteY0" fmla="*/ 0 h 820844"/>
              <a:gd name="connsiteX1" fmla="*/ 8932526 w 8932526"/>
              <a:gd name="connsiteY1" fmla="*/ 0 h 820844"/>
              <a:gd name="connsiteX2" fmla="*/ 8932526 w 8932526"/>
              <a:gd name="connsiteY2" fmla="*/ 820844 h 820844"/>
              <a:gd name="connsiteX3" fmla="*/ 0 w 8932526"/>
              <a:gd name="connsiteY3" fmla="*/ 820844 h 820844"/>
              <a:gd name="connsiteX4" fmla="*/ 628407 w 8932526"/>
              <a:gd name="connsiteY4" fmla="*/ 405135 h 82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2526" h="820844">
                <a:moveTo>
                  <a:pt x="15985" y="0"/>
                </a:moveTo>
                <a:lnTo>
                  <a:pt x="8932526" y="0"/>
                </a:lnTo>
                <a:lnTo>
                  <a:pt x="8932526" y="820844"/>
                </a:lnTo>
                <a:lnTo>
                  <a:pt x="0" y="820844"/>
                </a:lnTo>
                <a:lnTo>
                  <a:pt x="628407" y="40513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defRPr/>
            </a:pPr>
            <a:r>
              <a:rPr lang="tr-TR" sz="2800" dirty="0" err="1">
                <a:solidFill>
                  <a:schemeClr val="tx1"/>
                </a:solidFill>
              </a:rPr>
              <a:t>Mâûn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suresinde</a:t>
            </a:r>
            <a:r>
              <a:rPr kumimoji="0" lang="tr-TR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«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namazlarda gösteriş (riya) için kılanların vay haline!» ayeti</a:t>
            </a:r>
            <a:r>
              <a:rPr kumimoji="0" lang="tr-TR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vardır.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2" name="X 2"/>
          <p:cNvSpPr/>
          <p:nvPr/>
        </p:nvSpPr>
        <p:spPr>
          <a:xfrm>
            <a:off x="11215064" y="2663767"/>
            <a:ext cx="870239" cy="792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nay 2"/>
          <p:cNvSpPr/>
          <p:nvPr/>
        </p:nvSpPr>
        <p:spPr>
          <a:xfrm>
            <a:off x="11180423" y="2662723"/>
            <a:ext cx="875464" cy="80803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D 2"/>
          <p:cNvSpPr/>
          <p:nvPr/>
        </p:nvSpPr>
        <p:spPr>
          <a:xfrm>
            <a:off x="9624214" y="2719602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65" name="Y 2"/>
          <p:cNvSpPr/>
          <p:nvPr/>
        </p:nvSpPr>
        <p:spPr>
          <a:xfrm>
            <a:off x="10437287" y="2719602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66" name="İkizkenar Üçgen 65"/>
          <p:cNvSpPr/>
          <p:nvPr/>
        </p:nvSpPr>
        <p:spPr>
          <a:xfrm rot="5400000">
            <a:off x="-7272" y="2762439"/>
            <a:ext cx="791999" cy="612724"/>
          </a:xfrm>
          <a:prstGeom prst="triangle">
            <a:avLst/>
          </a:prstGeom>
          <a:solidFill>
            <a:srgbClr val="C55A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8" name="Dikdörtgen 67"/>
          <p:cNvSpPr/>
          <p:nvPr/>
        </p:nvSpPr>
        <p:spPr>
          <a:xfrm>
            <a:off x="9452668" y="806101"/>
            <a:ext cx="1698225" cy="8244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Serbest Form 68"/>
          <p:cNvSpPr/>
          <p:nvPr/>
        </p:nvSpPr>
        <p:spPr>
          <a:xfrm>
            <a:off x="66813" y="801820"/>
            <a:ext cx="9418918" cy="824438"/>
          </a:xfrm>
          <a:custGeom>
            <a:avLst/>
            <a:gdLst>
              <a:gd name="connsiteX0" fmla="*/ 15985 w 8932526"/>
              <a:gd name="connsiteY0" fmla="*/ 0 h 820844"/>
              <a:gd name="connsiteX1" fmla="*/ 8932526 w 8932526"/>
              <a:gd name="connsiteY1" fmla="*/ 0 h 820844"/>
              <a:gd name="connsiteX2" fmla="*/ 8932526 w 8932526"/>
              <a:gd name="connsiteY2" fmla="*/ 820844 h 820844"/>
              <a:gd name="connsiteX3" fmla="*/ 0 w 8932526"/>
              <a:gd name="connsiteY3" fmla="*/ 820844 h 820844"/>
              <a:gd name="connsiteX4" fmla="*/ 628407 w 8932526"/>
              <a:gd name="connsiteY4" fmla="*/ 405135 h 82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2526" h="820844">
                <a:moveTo>
                  <a:pt x="15985" y="0"/>
                </a:moveTo>
                <a:lnTo>
                  <a:pt x="8932526" y="0"/>
                </a:lnTo>
                <a:lnTo>
                  <a:pt x="8932526" y="820844"/>
                </a:lnTo>
                <a:lnTo>
                  <a:pt x="0" y="820844"/>
                </a:lnTo>
                <a:lnTo>
                  <a:pt x="628407" y="40513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lang="tr-TR" sz="3600" dirty="0" err="1">
                <a:solidFill>
                  <a:schemeClr val="tx1"/>
                </a:solidFill>
              </a:rPr>
              <a:t>Mâûn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suresi 108. suresi ve 8 ayettir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70" name="X 3"/>
          <p:cNvSpPr/>
          <p:nvPr/>
        </p:nvSpPr>
        <p:spPr>
          <a:xfrm>
            <a:off x="11166447" y="813288"/>
            <a:ext cx="870239" cy="792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nay 3"/>
          <p:cNvSpPr/>
          <p:nvPr/>
        </p:nvSpPr>
        <p:spPr>
          <a:xfrm>
            <a:off x="11131806" y="812244"/>
            <a:ext cx="875464" cy="80803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D 3"/>
          <p:cNvSpPr/>
          <p:nvPr/>
        </p:nvSpPr>
        <p:spPr>
          <a:xfrm>
            <a:off x="9575597" y="869123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73" name="Y 3"/>
          <p:cNvSpPr/>
          <p:nvPr/>
        </p:nvSpPr>
        <p:spPr>
          <a:xfrm>
            <a:off x="10388670" y="869123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74" name="İkizkenar Üçgen 73"/>
          <p:cNvSpPr/>
          <p:nvPr/>
        </p:nvSpPr>
        <p:spPr>
          <a:xfrm rot="5400000">
            <a:off x="-22826" y="906844"/>
            <a:ext cx="791999" cy="612724"/>
          </a:xfrm>
          <a:prstGeom prst="triangle">
            <a:avLst/>
          </a:prstGeom>
          <a:solidFill>
            <a:srgbClr val="C55A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6" name="Dikdörtgen 75"/>
          <p:cNvSpPr/>
          <p:nvPr/>
        </p:nvSpPr>
        <p:spPr>
          <a:xfrm>
            <a:off x="9452668" y="5484161"/>
            <a:ext cx="1698225" cy="8244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Serbest Form 76"/>
          <p:cNvSpPr/>
          <p:nvPr/>
        </p:nvSpPr>
        <p:spPr>
          <a:xfrm>
            <a:off x="84322" y="5473531"/>
            <a:ext cx="9418918" cy="824438"/>
          </a:xfrm>
          <a:custGeom>
            <a:avLst/>
            <a:gdLst>
              <a:gd name="connsiteX0" fmla="*/ 15985 w 8932526"/>
              <a:gd name="connsiteY0" fmla="*/ 0 h 820844"/>
              <a:gd name="connsiteX1" fmla="*/ 8932526 w 8932526"/>
              <a:gd name="connsiteY1" fmla="*/ 0 h 820844"/>
              <a:gd name="connsiteX2" fmla="*/ 8932526 w 8932526"/>
              <a:gd name="connsiteY2" fmla="*/ 820844 h 820844"/>
              <a:gd name="connsiteX3" fmla="*/ 0 w 8932526"/>
              <a:gd name="connsiteY3" fmla="*/ 820844 h 820844"/>
              <a:gd name="connsiteX4" fmla="*/ 628407 w 8932526"/>
              <a:gd name="connsiteY4" fmla="*/ 405135 h 82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2526" h="820844">
                <a:moveTo>
                  <a:pt x="15985" y="0"/>
                </a:moveTo>
                <a:lnTo>
                  <a:pt x="8932526" y="0"/>
                </a:lnTo>
                <a:lnTo>
                  <a:pt x="8932526" y="820844"/>
                </a:lnTo>
                <a:lnTo>
                  <a:pt x="0" y="820844"/>
                </a:lnTo>
                <a:lnTo>
                  <a:pt x="628407" y="40513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defRPr/>
            </a:pPr>
            <a:r>
              <a:rPr lang="tr-TR" sz="3200" dirty="0" err="1">
                <a:solidFill>
                  <a:schemeClr val="tx1"/>
                </a:solidFill>
              </a:rPr>
              <a:t>Mâûn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suresinde namazın şartlarından söz etmektedir.</a:t>
            </a:r>
          </a:p>
        </p:txBody>
      </p:sp>
      <p:sp>
        <p:nvSpPr>
          <p:cNvPr id="78" name="X 3"/>
          <p:cNvSpPr/>
          <p:nvPr/>
        </p:nvSpPr>
        <p:spPr>
          <a:xfrm>
            <a:off x="11166447" y="5491348"/>
            <a:ext cx="870239" cy="792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nay 3"/>
          <p:cNvSpPr/>
          <p:nvPr/>
        </p:nvSpPr>
        <p:spPr>
          <a:xfrm>
            <a:off x="11131806" y="5490304"/>
            <a:ext cx="875464" cy="80803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D 3"/>
          <p:cNvSpPr/>
          <p:nvPr/>
        </p:nvSpPr>
        <p:spPr>
          <a:xfrm>
            <a:off x="9575597" y="5547183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81" name="Y 3"/>
          <p:cNvSpPr/>
          <p:nvPr/>
        </p:nvSpPr>
        <p:spPr>
          <a:xfrm>
            <a:off x="10388670" y="5547183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82" name="İkizkenar Üçgen 81"/>
          <p:cNvSpPr/>
          <p:nvPr/>
        </p:nvSpPr>
        <p:spPr>
          <a:xfrm rot="5400000">
            <a:off x="5145" y="5565829"/>
            <a:ext cx="791999" cy="612724"/>
          </a:xfrm>
          <a:prstGeom prst="triangle">
            <a:avLst/>
          </a:prstGeom>
          <a:solidFill>
            <a:srgbClr val="C55A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84" name="Dikdörtgen 83"/>
          <p:cNvSpPr/>
          <p:nvPr/>
        </p:nvSpPr>
        <p:spPr>
          <a:xfrm>
            <a:off x="9490823" y="3613114"/>
            <a:ext cx="1698225" cy="8244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Serbest Form 84"/>
          <p:cNvSpPr/>
          <p:nvPr/>
        </p:nvSpPr>
        <p:spPr>
          <a:xfrm>
            <a:off x="71905" y="3618713"/>
            <a:ext cx="9418918" cy="824438"/>
          </a:xfrm>
          <a:custGeom>
            <a:avLst/>
            <a:gdLst>
              <a:gd name="connsiteX0" fmla="*/ 15985 w 8932526"/>
              <a:gd name="connsiteY0" fmla="*/ 0 h 820844"/>
              <a:gd name="connsiteX1" fmla="*/ 8932526 w 8932526"/>
              <a:gd name="connsiteY1" fmla="*/ 0 h 820844"/>
              <a:gd name="connsiteX2" fmla="*/ 8932526 w 8932526"/>
              <a:gd name="connsiteY2" fmla="*/ 820844 h 820844"/>
              <a:gd name="connsiteX3" fmla="*/ 0 w 8932526"/>
              <a:gd name="connsiteY3" fmla="*/ 820844 h 820844"/>
              <a:gd name="connsiteX4" fmla="*/ 628407 w 8932526"/>
              <a:gd name="connsiteY4" fmla="*/ 405135 h 82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2526" h="820844">
                <a:moveTo>
                  <a:pt x="15985" y="0"/>
                </a:moveTo>
                <a:lnTo>
                  <a:pt x="8932526" y="0"/>
                </a:lnTo>
                <a:lnTo>
                  <a:pt x="8932526" y="820844"/>
                </a:lnTo>
                <a:lnTo>
                  <a:pt x="0" y="820844"/>
                </a:lnTo>
                <a:lnTo>
                  <a:pt x="628407" y="40513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defRPr/>
            </a:pPr>
            <a:r>
              <a:rPr lang="tr-T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Mâûn</a:t>
            </a: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suresinde ibadetlerine riya karıştıranlar, iyiliğe engel olanlar veya yetime yardım etmeyenler kınanmıştır</a:t>
            </a:r>
            <a:r>
              <a:rPr lang="tr-TR" sz="2800" dirty="0">
                <a:solidFill>
                  <a:schemeClr val="tx1"/>
                </a:solidFill>
              </a:rPr>
              <a:t>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6" name="X 2"/>
          <p:cNvSpPr/>
          <p:nvPr/>
        </p:nvSpPr>
        <p:spPr>
          <a:xfrm>
            <a:off x="11204602" y="3620301"/>
            <a:ext cx="870239" cy="792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nay 2"/>
          <p:cNvSpPr/>
          <p:nvPr/>
        </p:nvSpPr>
        <p:spPr>
          <a:xfrm>
            <a:off x="11169961" y="3619257"/>
            <a:ext cx="875464" cy="80803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D 2"/>
          <p:cNvSpPr/>
          <p:nvPr/>
        </p:nvSpPr>
        <p:spPr>
          <a:xfrm>
            <a:off x="9613752" y="3676136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89" name="Y 2"/>
          <p:cNvSpPr/>
          <p:nvPr/>
        </p:nvSpPr>
        <p:spPr>
          <a:xfrm>
            <a:off x="10426825" y="3676136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90" name="İkizkenar Üçgen 89"/>
          <p:cNvSpPr/>
          <p:nvPr/>
        </p:nvSpPr>
        <p:spPr>
          <a:xfrm rot="5400000">
            <a:off x="-2179" y="3721898"/>
            <a:ext cx="791999" cy="612724"/>
          </a:xfrm>
          <a:prstGeom prst="triangle">
            <a:avLst/>
          </a:prstGeom>
          <a:solidFill>
            <a:srgbClr val="C55A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9" name="Dikdörtgen 98"/>
          <p:cNvSpPr/>
          <p:nvPr/>
        </p:nvSpPr>
        <p:spPr>
          <a:xfrm>
            <a:off x="9485731" y="4566212"/>
            <a:ext cx="1698225" cy="8244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Serbest Form 99"/>
          <p:cNvSpPr/>
          <p:nvPr/>
        </p:nvSpPr>
        <p:spPr>
          <a:xfrm>
            <a:off x="66813" y="4566212"/>
            <a:ext cx="9418918" cy="824438"/>
          </a:xfrm>
          <a:custGeom>
            <a:avLst/>
            <a:gdLst>
              <a:gd name="connsiteX0" fmla="*/ 15985 w 8932526"/>
              <a:gd name="connsiteY0" fmla="*/ 0 h 820844"/>
              <a:gd name="connsiteX1" fmla="*/ 8932526 w 8932526"/>
              <a:gd name="connsiteY1" fmla="*/ 0 h 820844"/>
              <a:gd name="connsiteX2" fmla="*/ 8932526 w 8932526"/>
              <a:gd name="connsiteY2" fmla="*/ 820844 h 820844"/>
              <a:gd name="connsiteX3" fmla="*/ 0 w 8932526"/>
              <a:gd name="connsiteY3" fmla="*/ 820844 h 820844"/>
              <a:gd name="connsiteX4" fmla="*/ 628407 w 8932526"/>
              <a:gd name="connsiteY4" fmla="*/ 405135 h 82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2526" h="820844">
                <a:moveTo>
                  <a:pt x="15985" y="0"/>
                </a:moveTo>
                <a:lnTo>
                  <a:pt x="8932526" y="0"/>
                </a:lnTo>
                <a:lnTo>
                  <a:pt x="8932526" y="820844"/>
                </a:lnTo>
                <a:lnTo>
                  <a:pt x="0" y="820844"/>
                </a:lnTo>
                <a:lnTo>
                  <a:pt x="628407" y="40513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tr-T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Mâûn</a:t>
            </a: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suresine göre ahirete iman eden namazlarını ciddiye alırlar.</a:t>
            </a:r>
            <a:endParaRPr lang="tr-TR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X 2"/>
          <p:cNvSpPr/>
          <p:nvPr/>
        </p:nvSpPr>
        <p:spPr>
          <a:xfrm>
            <a:off x="11199510" y="4573399"/>
            <a:ext cx="870239" cy="792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nay 2"/>
          <p:cNvSpPr/>
          <p:nvPr/>
        </p:nvSpPr>
        <p:spPr>
          <a:xfrm>
            <a:off x="11164869" y="4572355"/>
            <a:ext cx="875464" cy="80803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D 2"/>
          <p:cNvSpPr/>
          <p:nvPr/>
        </p:nvSpPr>
        <p:spPr>
          <a:xfrm>
            <a:off x="9608660" y="4629234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104" name="Y 2"/>
          <p:cNvSpPr/>
          <p:nvPr/>
        </p:nvSpPr>
        <p:spPr>
          <a:xfrm>
            <a:off x="10421733" y="4629234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sp>
        <p:nvSpPr>
          <p:cNvPr id="105" name="İkizkenar Üçgen 104"/>
          <p:cNvSpPr/>
          <p:nvPr/>
        </p:nvSpPr>
        <p:spPr>
          <a:xfrm rot="5400000">
            <a:off x="-12364" y="4663036"/>
            <a:ext cx="791999" cy="612724"/>
          </a:xfrm>
          <a:prstGeom prst="triangle">
            <a:avLst/>
          </a:prstGeom>
          <a:solidFill>
            <a:srgbClr val="C55A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12600" y="852033"/>
            <a:ext cx="8712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34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6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62" grpId="0" animBg="1"/>
      <p:bldP spid="63" grpId="0" animBg="1"/>
      <p:bldP spid="65" grpId="0" animBg="1"/>
      <p:bldP spid="70" grpId="0" animBg="1"/>
      <p:bldP spid="71" grpId="0" animBg="1"/>
      <p:bldP spid="72" grpId="0" animBg="1"/>
      <p:bldP spid="78" grpId="0" animBg="1"/>
      <p:bldP spid="79" grpId="0" animBg="1"/>
      <p:bldP spid="80" grpId="0" animBg="1"/>
      <p:bldP spid="86" grpId="0" animBg="1"/>
      <p:bldP spid="87" grpId="0" animBg="1"/>
      <p:bldP spid="89" grpId="0" animBg="1"/>
      <p:bldP spid="101" grpId="0" animBg="1"/>
      <p:bldP spid="102" grpId="0" animBg="1"/>
      <p:bldP spid="1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ikdörtgen 51"/>
          <p:cNvSpPr/>
          <p:nvPr/>
        </p:nvSpPr>
        <p:spPr>
          <a:xfrm>
            <a:off x="218970" y="3941123"/>
            <a:ext cx="795184" cy="62547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Dikdörtgen 52"/>
          <p:cNvSpPr/>
          <p:nvPr/>
        </p:nvSpPr>
        <p:spPr>
          <a:xfrm>
            <a:off x="218970" y="4814087"/>
            <a:ext cx="793750" cy="62547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Dikdörtgen 53"/>
          <p:cNvSpPr/>
          <p:nvPr/>
        </p:nvSpPr>
        <p:spPr>
          <a:xfrm>
            <a:off x="218970" y="3145554"/>
            <a:ext cx="793750" cy="62547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Dikdörtgen 54"/>
          <p:cNvSpPr/>
          <p:nvPr/>
        </p:nvSpPr>
        <p:spPr>
          <a:xfrm>
            <a:off x="218970" y="5663545"/>
            <a:ext cx="793750" cy="63281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İçerik Yer Tutucusu 2"/>
          <p:cNvSpPr txBox="1">
            <a:spLocks/>
          </p:cNvSpPr>
          <p:nvPr/>
        </p:nvSpPr>
        <p:spPr>
          <a:xfrm>
            <a:off x="86463" y="90155"/>
            <a:ext cx="12019073" cy="3005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13487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tr-TR" sz="2800" dirty="0"/>
              <a:t>“Gördün mü, o hesap ve ceza gününü yalanlayanı! İşte o, yetimi itip kakan, yoksula yedirmeyi özendirmeyen kimsedir. Yazıklar olsun o namaz kılanlara ki onlar namazlarını ciddiye almazlar. Onlar gösteriş yaparlar. Ufacık bir yardıma bile engel olurlar.” (</a:t>
            </a:r>
            <a:r>
              <a:rPr lang="tr-TR" sz="2800" dirty="0" err="1"/>
              <a:t>Mâûn</a:t>
            </a:r>
            <a:r>
              <a:rPr lang="tr-TR" sz="2800" dirty="0"/>
              <a:t> suresi,1-7. ayetler) </a:t>
            </a:r>
          </a:p>
          <a:p>
            <a:pPr algn="l">
              <a:lnSpc>
                <a:spcPct val="100000"/>
              </a:lnSpc>
            </a:pPr>
            <a:r>
              <a:rPr lang="tr-TR" sz="3200" b="1" dirty="0"/>
              <a:t>1. Aşağıdakilerden hangisi bu ayetlerde eleştirilen tutumlardan biri </a:t>
            </a:r>
            <a:r>
              <a:rPr lang="tr-TR" sz="3200" b="1" u="sng" dirty="0"/>
              <a:t>değildir?</a:t>
            </a:r>
            <a:endParaRPr kumimoji="0" lang="tr-TR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9007CF10-9BCC-4C67-A2C9-6EDAD53EEC34}"/>
              </a:ext>
            </a:extLst>
          </p:cNvPr>
          <p:cNvSpPr/>
          <p:nvPr/>
        </p:nvSpPr>
        <p:spPr>
          <a:xfrm>
            <a:off x="0" y="6496544"/>
            <a:ext cx="12192000" cy="388376"/>
          </a:xfrm>
          <a:prstGeom prst="rect">
            <a:avLst/>
          </a:prstGeom>
          <a:gradFill flip="none" rotWithShape="1">
            <a:gsLst>
              <a:gs pos="16830">
                <a:srgbClr val="B3B3B3">
                  <a:alpha val="70000"/>
                </a:srgbClr>
              </a:gs>
              <a:gs pos="0">
                <a:srgbClr val="C0C0C0"/>
              </a:gs>
              <a:gs pos="100000">
                <a:srgbClr val="77777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Komut Düğmesi: Geri veya Önceki 26">
            <a:hlinkClick r:id="" action="ppaction://hlinkshowjump?jump=previousslide" highlightClick="1"/>
          </p:cNvPr>
          <p:cNvSpPr/>
          <p:nvPr/>
        </p:nvSpPr>
        <p:spPr>
          <a:xfrm>
            <a:off x="10619874" y="6496544"/>
            <a:ext cx="437317" cy="361456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743376" y="6496544"/>
            <a:ext cx="412785" cy="372343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Komut Düğmesi: Giriş 28">
            <a:hlinkClick r:id="" action="ppaction://hlinkshowjump?jump=firstslide" highlightClick="1"/>
          </p:cNvPr>
          <p:cNvSpPr/>
          <p:nvPr/>
        </p:nvSpPr>
        <p:spPr>
          <a:xfrm>
            <a:off x="11137184" y="6496544"/>
            <a:ext cx="526199" cy="372343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Doğru"/>
          <p:cNvGrpSpPr/>
          <p:nvPr/>
        </p:nvGrpSpPr>
        <p:grpSpPr>
          <a:xfrm>
            <a:off x="1012721" y="5696310"/>
            <a:ext cx="11092815" cy="550609"/>
            <a:chOff x="1012721" y="3155986"/>
            <a:chExt cx="11092815" cy="550609"/>
          </a:xfrm>
        </p:grpSpPr>
        <p:sp>
          <p:nvSpPr>
            <p:cNvPr id="2" name="Yuvarlatılmış Dikdörtgen 1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8"/>
              <a:r>
                <a:rPr lang="tr-TR" sz="3200" dirty="0">
                  <a:solidFill>
                    <a:schemeClr val="tx1"/>
                  </a:solidFill>
                </a:rPr>
                <a:t>Karamsarlık</a:t>
              </a: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" name="İkizkenar Üçgen 2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rgbClr val="134871"/>
            </a:solidFill>
            <a:ln>
              <a:solidFill>
                <a:srgbClr val="13487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</p:grpSp>
      <p:grpSp>
        <p:nvGrpSpPr>
          <p:cNvPr id="38" name="B"/>
          <p:cNvGrpSpPr/>
          <p:nvPr/>
        </p:nvGrpSpPr>
        <p:grpSpPr>
          <a:xfrm>
            <a:off x="1012720" y="3999413"/>
            <a:ext cx="11092816" cy="550610"/>
            <a:chOff x="1012720" y="3155986"/>
            <a:chExt cx="11092816" cy="550610"/>
          </a:xfrm>
        </p:grpSpPr>
        <p:sp>
          <p:nvSpPr>
            <p:cNvPr id="39" name="Yuvarlatılmış Dikdörtgen 38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8"/>
              <a:r>
                <a:rPr lang="tr-TR" sz="3200" dirty="0">
                  <a:solidFill>
                    <a:schemeClr val="tx1"/>
                  </a:solidFill>
                </a:rPr>
                <a:t>Bencillik </a:t>
              </a: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İkizkenar Üçgen 39"/>
            <p:cNvSpPr/>
            <p:nvPr/>
          </p:nvSpPr>
          <p:spPr>
            <a:xfrm rot="5400000">
              <a:off x="1170034" y="2998672"/>
              <a:ext cx="550610" cy="865237"/>
            </a:xfrm>
            <a:prstGeom prst="triangle">
              <a:avLst>
                <a:gd name="adj" fmla="val 48215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41" name="C"/>
          <p:cNvGrpSpPr/>
          <p:nvPr/>
        </p:nvGrpSpPr>
        <p:grpSpPr>
          <a:xfrm>
            <a:off x="1012721" y="4842840"/>
            <a:ext cx="11092815" cy="550609"/>
            <a:chOff x="1012721" y="3155986"/>
            <a:chExt cx="11092815" cy="550609"/>
          </a:xfrm>
        </p:grpSpPr>
        <p:sp>
          <p:nvSpPr>
            <p:cNvPr id="42" name="Yuvarlatılmış Dikdörtgen 41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8"/>
              <a:r>
                <a:rPr lang="tr-TR" sz="3200" dirty="0">
                  <a:solidFill>
                    <a:schemeClr val="tx1"/>
                  </a:solidFill>
                </a:rPr>
                <a:t>Kibirlenmek</a:t>
              </a:r>
              <a:r>
                <a:rPr lang="tr-TR" sz="3200" dirty="0"/>
                <a:t> </a:t>
              </a: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İkizkenar Üçgen 42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44" name="D"/>
          <p:cNvGrpSpPr/>
          <p:nvPr/>
        </p:nvGrpSpPr>
        <p:grpSpPr>
          <a:xfrm>
            <a:off x="1012721" y="3199566"/>
            <a:ext cx="11092815" cy="550609"/>
            <a:chOff x="1012721" y="3155986"/>
            <a:chExt cx="11092815" cy="550609"/>
          </a:xfrm>
        </p:grpSpPr>
        <p:sp>
          <p:nvSpPr>
            <p:cNvPr id="45" name="Yuvarlatılmış Dikdörtgen 44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8"/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rPr>
                <a:t>Riyakarlık</a:t>
              </a:r>
            </a:p>
          </p:txBody>
        </p:sp>
        <p:sp>
          <p:nvSpPr>
            <p:cNvPr id="46" name="İkizkenar Üçgen 45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rgbClr val="5D98C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23" name="Yuvarlatılmış Dikdörtgen 22"/>
          <p:cNvSpPr/>
          <p:nvPr/>
        </p:nvSpPr>
        <p:spPr>
          <a:xfrm>
            <a:off x="8545784" y="2550381"/>
            <a:ext cx="3559752" cy="497753"/>
          </a:xfrm>
          <a:prstGeom prst="roundRect">
            <a:avLst>
              <a:gd name="adj" fmla="val 12148"/>
            </a:avLst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MEB LGS Örek sorular (MEB), 2018</a:t>
            </a:r>
          </a:p>
        </p:txBody>
      </p:sp>
    </p:spTree>
    <p:extLst>
      <p:ext uri="{BB962C8B-B14F-4D97-AF65-F5344CB8AC3E}">
        <p14:creationId xmlns:p14="http://schemas.microsoft.com/office/powerpoint/2010/main" val="7505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-21578"/>
            <a:ext cx="12186017" cy="193576"/>
            <a:chOff x="0" y="0"/>
            <a:chExt cx="6355159" cy="378290"/>
          </a:xfrm>
          <a:solidFill>
            <a:srgbClr val="34ADF5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355159" cy="378290"/>
            </a:xfrm>
            <a:custGeom>
              <a:avLst/>
              <a:gdLst/>
              <a:ahLst/>
              <a:cxnLst/>
              <a:rect l="l" t="t" r="r" b="b"/>
              <a:pathLst>
                <a:path w="6355159" h="378290">
                  <a:moveTo>
                    <a:pt x="0" y="0"/>
                  </a:moveTo>
                  <a:lnTo>
                    <a:pt x="6355159" y="0"/>
                  </a:lnTo>
                  <a:lnTo>
                    <a:pt x="6355159" y="378290"/>
                  </a:lnTo>
                  <a:lnTo>
                    <a:pt x="0" y="37829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6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6355159" cy="38781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660" rtl="0" eaLnBrk="1" fontAlgn="auto" latinLnBrk="0" hangingPunct="1">
                <a:lnSpc>
                  <a:spcPts val="4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409292" y="6725978"/>
            <a:ext cx="9776726" cy="149298"/>
            <a:chOff x="0" y="0"/>
            <a:chExt cx="6355159" cy="378290"/>
          </a:xfrm>
          <a:solidFill>
            <a:srgbClr val="34ADF5"/>
          </a:solidFill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159" cy="378290"/>
            </a:xfrm>
            <a:custGeom>
              <a:avLst/>
              <a:gdLst/>
              <a:ahLst/>
              <a:cxnLst/>
              <a:rect l="l" t="t" r="r" b="b"/>
              <a:pathLst>
                <a:path w="6355159" h="378290">
                  <a:moveTo>
                    <a:pt x="0" y="0"/>
                  </a:moveTo>
                  <a:lnTo>
                    <a:pt x="6355159" y="0"/>
                  </a:lnTo>
                  <a:lnTo>
                    <a:pt x="6355159" y="378290"/>
                  </a:lnTo>
                  <a:lnTo>
                    <a:pt x="0" y="37829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6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6355159" cy="38781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660" rtl="0" eaLnBrk="1" fontAlgn="auto" latinLnBrk="0" hangingPunct="1">
                <a:lnSpc>
                  <a:spcPts val="4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7208875" y="754912"/>
            <a:ext cx="4977143" cy="5612600"/>
          </a:xfrm>
          <a:custGeom>
            <a:avLst/>
            <a:gdLst/>
            <a:ahLst/>
            <a:cxnLst/>
            <a:rect l="l" t="t" r="r" b="b"/>
            <a:pathLst>
              <a:path w="5778062" h="5778062">
                <a:moveTo>
                  <a:pt x="0" y="0"/>
                </a:moveTo>
                <a:lnTo>
                  <a:pt x="5778063" y="0"/>
                </a:lnTo>
                <a:lnTo>
                  <a:pt x="5778063" y="5778062"/>
                </a:lnTo>
                <a:lnTo>
                  <a:pt x="0" y="57780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547690" y="520101"/>
            <a:ext cx="4478017" cy="662938"/>
          </a:xfrm>
          <a:prstGeom prst="rect">
            <a:avLst/>
          </a:prstGeom>
          <a:solidFill>
            <a:srgbClr val="FDF7F5"/>
          </a:solidFill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60" rtl="0" eaLnBrk="1" fontAlgn="auto" latinLnBrk="0" hangingPunct="1">
              <a:lnSpc>
                <a:spcPts val="58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83" normalizeH="0" baseline="0" noProof="0" dirty="0">
                <a:ln>
                  <a:noFill/>
                </a:ln>
                <a:solidFill>
                  <a:srgbClr val="4F4C4C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MUSTAFA YILDIRIM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77676" y="1231108"/>
            <a:ext cx="7218045" cy="397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60" rtl="0" eaLnBrk="1" fontAlgn="auto" latinLnBrk="0" hangingPunct="1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AD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DİN KÜLTÜRÜ VE AHLAK BİLGİSİ ÖĞRETMENİ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15301" y="2390702"/>
            <a:ext cx="4249688" cy="456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60" rtl="0" eaLnBrk="1" fontAlgn="auto" latinLnBrk="0" hangingPunct="1">
              <a:lnSpc>
                <a:spcPts val="38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1" normalizeH="0" baseline="0" noProof="0" dirty="0">
                <a:ln>
                  <a:noFill/>
                </a:ln>
                <a:solidFill>
                  <a:srgbClr val="4F4C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www.dindersimateryal.com</a:t>
            </a:r>
          </a:p>
        </p:txBody>
      </p:sp>
      <p:sp>
        <p:nvSpPr>
          <p:cNvPr id="40" name="Freeform 26">
            <a:hlinkClick r:id="rId5"/>
            <a:extLst>
              <a:ext uri="{FF2B5EF4-FFF2-40B4-BE49-F238E27FC236}">
                <a16:creationId xmlns:a16="http://schemas.microsoft.com/office/drawing/2014/main" id="{0F1ECF8B-A9EF-DBDA-9C9E-593E2186275D}"/>
              </a:ext>
            </a:extLst>
          </p:cNvPr>
          <p:cNvSpPr/>
          <p:nvPr/>
        </p:nvSpPr>
        <p:spPr>
          <a:xfrm>
            <a:off x="381565" y="3232438"/>
            <a:ext cx="886395" cy="88639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34ADF5"/>
          </a:solidFill>
        </p:spPr>
        <p:txBody>
          <a:bodyPr/>
          <a:lstStyle/>
          <a:p>
            <a:pPr marL="0" marR="0" lvl="0" indent="0" algn="l" defTabSz="609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eform 30">
            <a:hlinkClick r:id="rId6"/>
            <a:extLst>
              <a:ext uri="{FF2B5EF4-FFF2-40B4-BE49-F238E27FC236}">
                <a16:creationId xmlns:a16="http://schemas.microsoft.com/office/drawing/2014/main" id="{96B76201-8A16-0B6C-9A7C-D2D4AD3F8CE8}"/>
              </a:ext>
            </a:extLst>
          </p:cNvPr>
          <p:cNvSpPr/>
          <p:nvPr/>
        </p:nvSpPr>
        <p:spPr>
          <a:xfrm>
            <a:off x="381565" y="4251627"/>
            <a:ext cx="886395" cy="88639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34ADF5"/>
          </a:solidFill>
        </p:spPr>
        <p:txBody>
          <a:bodyPr/>
          <a:lstStyle/>
          <a:p>
            <a:pPr marL="0" marR="0" lvl="0" indent="0" algn="l" defTabSz="609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 32">
            <a:hlinkClick r:id="rId6"/>
            <a:extLst>
              <a:ext uri="{FF2B5EF4-FFF2-40B4-BE49-F238E27FC236}">
                <a16:creationId xmlns:a16="http://schemas.microsoft.com/office/drawing/2014/main" id="{E084193D-FFF4-8C43-63FC-081DCB4030C2}"/>
              </a:ext>
            </a:extLst>
          </p:cNvPr>
          <p:cNvSpPr/>
          <p:nvPr/>
        </p:nvSpPr>
        <p:spPr>
          <a:xfrm>
            <a:off x="515604" y="4394556"/>
            <a:ext cx="618314" cy="600537"/>
          </a:xfrm>
          <a:custGeom>
            <a:avLst/>
            <a:gdLst/>
            <a:ahLst/>
            <a:cxnLst/>
            <a:rect l="l" t="t" r="r" b="b"/>
            <a:pathLst>
              <a:path w="745110" h="723688">
                <a:moveTo>
                  <a:pt x="0" y="0"/>
                </a:moveTo>
                <a:lnTo>
                  <a:pt x="745110" y="0"/>
                </a:lnTo>
                <a:lnTo>
                  <a:pt x="745110" y="723689"/>
                </a:lnTo>
                <a:lnTo>
                  <a:pt x="0" y="7236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Freeform 33">
            <a:hlinkClick r:id="rId5"/>
            <a:extLst>
              <a:ext uri="{FF2B5EF4-FFF2-40B4-BE49-F238E27FC236}">
                <a16:creationId xmlns:a16="http://schemas.microsoft.com/office/drawing/2014/main" id="{45ED86CA-DED7-1114-1799-C4B31903F606}"/>
              </a:ext>
            </a:extLst>
          </p:cNvPr>
          <p:cNvSpPr/>
          <p:nvPr/>
        </p:nvSpPr>
        <p:spPr>
          <a:xfrm>
            <a:off x="499317" y="3350190"/>
            <a:ext cx="650891" cy="650891"/>
          </a:xfrm>
          <a:custGeom>
            <a:avLst/>
            <a:gdLst/>
            <a:ahLst/>
            <a:cxnLst/>
            <a:rect l="l" t="t" r="r" b="b"/>
            <a:pathLst>
              <a:path w="976336" h="976336">
                <a:moveTo>
                  <a:pt x="0" y="0"/>
                </a:moveTo>
                <a:lnTo>
                  <a:pt x="976336" y="0"/>
                </a:lnTo>
                <a:lnTo>
                  <a:pt x="976336" y="976336"/>
                </a:lnTo>
                <a:lnTo>
                  <a:pt x="0" y="9763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609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32">
            <a:extLst>
              <a:ext uri="{FF2B5EF4-FFF2-40B4-BE49-F238E27FC236}">
                <a16:creationId xmlns:a16="http://schemas.microsoft.com/office/drawing/2014/main" id="{397FB586-151D-101B-6DB2-44BBF9717EF3}"/>
              </a:ext>
            </a:extLst>
          </p:cNvPr>
          <p:cNvSpPr txBox="1"/>
          <p:nvPr/>
        </p:nvSpPr>
        <p:spPr>
          <a:xfrm>
            <a:off x="1315302" y="3428677"/>
            <a:ext cx="2810132" cy="456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60" rtl="0" eaLnBrk="1" fontAlgn="auto" latinLnBrk="0" hangingPunct="1">
              <a:lnSpc>
                <a:spcPts val="38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1" normalizeH="0" baseline="0" noProof="0" dirty="0">
                <a:ln>
                  <a:noFill/>
                </a:ln>
                <a:solidFill>
                  <a:srgbClr val="4F4C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mustafa_yildirim129</a:t>
            </a:r>
          </a:p>
        </p:txBody>
      </p:sp>
      <p:sp>
        <p:nvSpPr>
          <p:cNvPr id="50" name="TextBox 32">
            <a:extLst>
              <a:ext uri="{FF2B5EF4-FFF2-40B4-BE49-F238E27FC236}">
                <a16:creationId xmlns:a16="http://schemas.microsoft.com/office/drawing/2014/main" id="{4DD7BF1C-DEC9-F6C3-8AC2-90B3DD2F1541}"/>
              </a:ext>
            </a:extLst>
          </p:cNvPr>
          <p:cNvSpPr txBox="1"/>
          <p:nvPr/>
        </p:nvSpPr>
        <p:spPr>
          <a:xfrm>
            <a:off x="1344453" y="4466652"/>
            <a:ext cx="4249688" cy="456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60" rtl="0" eaLnBrk="1" fontAlgn="auto" latinLnBrk="0" hangingPunct="1">
              <a:lnSpc>
                <a:spcPts val="38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1" normalizeH="0" baseline="0" noProof="0" dirty="0">
                <a:ln>
                  <a:noFill/>
                </a:ln>
                <a:solidFill>
                  <a:srgbClr val="4F4C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t.me/</a:t>
            </a:r>
            <a:r>
              <a:rPr kumimoji="0" lang="en-US" sz="2400" b="0" i="0" u="none" strike="noStrike" kern="1200" cap="none" spc="31" normalizeH="0" baseline="0" noProof="0" dirty="0" err="1">
                <a:ln>
                  <a:noFill/>
                </a:ln>
                <a:solidFill>
                  <a:srgbClr val="4F4C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Dindersimateryalcom</a:t>
            </a:r>
            <a:endParaRPr kumimoji="0" lang="en-US" sz="2400" b="0" i="0" u="none" strike="noStrike" kern="1200" cap="none" spc="31" normalizeH="0" baseline="0" noProof="0" dirty="0">
              <a:ln>
                <a:noFill/>
              </a:ln>
              <a:solidFill>
                <a:srgbClr val="4F4C4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Dikdörtgen: Çapraz Köşeleri Kesik 19">
            <a:extLst>
              <a:ext uri="{FF2B5EF4-FFF2-40B4-BE49-F238E27FC236}">
                <a16:creationId xmlns:a16="http://schemas.microsoft.com/office/drawing/2014/main" id="{A8E4C9BC-68A6-D236-991F-B94CFE51A5F6}"/>
              </a:ext>
            </a:extLst>
          </p:cNvPr>
          <p:cNvSpPr/>
          <p:nvPr/>
        </p:nvSpPr>
        <p:spPr>
          <a:xfrm>
            <a:off x="0" y="6300345"/>
            <a:ext cx="2555318" cy="574931"/>
          </a:xfrm>
          <a:prstGeom prst="snip2DiagRect">
            <a:avLst>
              <a:gd name="adj1" fmla="val 0"/>
              <a:gd name="adj2" fmla="val 13951"/>
            </a:avLst>
          </a:prstGeom>
          <a:solidFill>
            <a:srgbClr val="34AD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26">
            <a:hlinkClick r:id="rId11"/>
            <a:extLst>
              <a:ext uri="{FF2B5EF4-FFF2-40B4-BE49-F238E27FC236}">
                <a16:creationId xmlns:a16="http://schemas.microsoft.com/office/drawing/2014/main" id="{15BD4A1E-862B-3E27-AAF4-D7BE6547A232}"/>
              </a:ext>
            </a:extLst>
          </p:cNvPr>
          <p:cNvSpPr/>
          <p:nvPr/>
        </p:nvSpPr>
        <p:spPr>
          <a:xfrm>
            <a:off x="381565" y="2213249"/>
            <a:ext cx="886395" cy="88639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34ADF5"/>
          </a:solidFill>
        </p:spPr>
        <p:txBody>
          <a:bodyPr/>
          <a:lstStyle/>
          <a:p>
            <a:pPr marL="0" marR="0" lvl="0" indent="0" algn="l" defTabSz="609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34">
            <a:hlinkClick r:id="rId11"/>
            <a:extLst>
              <a:ext uri="{FF2B5EF4-FFF2-40B4-BE49-F238E27FC236}">
                <a16:creationId xmlns:a16="http://schemas.microsoft.com/office/drawing/2014/main" id="{D7FA7AE3-A9C8-0347-F9F6-7FBCED15D233}"/>
              </a:ext>
            </a:extLst>
          </p:cNvPr>
          <p:cNvSpPr/>
          <p:nvPr/>
        </p:nvSpPr>
        <p:spPr>
          <a:xfrm>
            <a:off x="446630" y="2290132"/>
            <a:ext cx="756262" cy="732629"/>
          </a:xfrm>
          <a:custGeom>
            <a:avLst/>
            <a:gdLst/>
            <a:ahLst/>
            <a:cxnLst/>
            <a:rect l="l" t="t" r="r" b="b"/>
            <a:pathLst>
              <a:path w="1862481" h="1804278">
                <a:moveTo>
                  <a:pt x="0" y="0"/>
                </a:moveTo>
                <a:lnTo>
                  <a:pt x="1862480" y="0"/>
                </a:lnTo>
                <a:lnTo>
                  <a:pt x="1862480" y="1804278"/>
                </a:lnTo>
                <a:lnTo>
                  <a:pt x="0" y="18042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 23"/>
          <p:cNvGrpSpPr/>
          <p:nvPr/>
        </p:nvGrpSpPr>
        <p:grpSpPr>
          <a:xfrm>
            <a:off x="4457692" y="3235568"/>
            <a:ext cx="3287628" cy="3154821"/>
            <a:chOff x="4457692" y="3235568"/>
            <a:chExt cx="3287628" cy="3154821"/>
          </a:xfrm>
        </p:grpSpPr>
        <p:sp>
          <p:nvSpPr>
            <p:cNvPr id="279" name="Google Shape;1643;p42"/>
            <p:cNvSpPr/>
            <p:nvPr/>
          </p:nvSpPr>
          <p:spPr>
            <a:xfrm>
              <a:off x="4628272" y="3319975"/>
              <a:ext cx="3117048" cy="2813538"/>
            </a:xfrm>
            <a:custGeom>
              <a:avLst/>
              <a:gdLst/>
              <a:ahLst/>
              <a:cxnLst/>
              <a:rect l="l" t="t" r="r" b="b"/>
              <a:pathLst>
                <a:path w="61059" h="73547" extrusionOk="0">
                  <a:moveTo>
                    <a:pt x="30672" y="1"/>
                  </a:moveTo>
                  <a:cubicBezTo>
                    <a:pt x="27873" y="1"/>
                    <a:pt x="24795" y="11"/>
                    <a:pt x="21409" y="11"/>
                  </a:cubicBezTo>
                  <a:cubicBezTo>
                    <a:pt x="3484" y="11"/>
                    <a:pt x="824" y="423"/>
                    <a:pt x="824" y="9132"/>
                  </a:cubicBezTo>
                  <a:cubicBezTo>
                    <a:pt x="824" y="9955"/>
                    <a:pt x="856" y="10779"/>
                    <a:pt x="856" y="11476"/>
                  </a:cubicBezTo>
                  <a:cubicBezTo>
                    <a:pt x="887" y="11729"/>
                    <a:pt x="887" y="12014"/>
                    <a:pt x="887" y="12331"/>
                  </a:cubicBezTo>
                  <a:cubicBezTo>
                    <a:pt x="887" y="17208"/>
                    <a:pt x="0" y="41688"/>
                    <a:pt x="0" y="50618"/>
                  </a:cubicBezTo>
                  <a:cubicBezTo>
                    <a:pt x="0" y="73515"/>
                    <a:pt x="2249" y="73547"/>
                    <a:pt x="32778" y="73547"/>
                  </a:cubicBezTo>
                  <a:cubicBezTo>
                    <a:pt x="61058" y="73547"/>
                    <a:pt x="58588" y="59391"/>
                    <a:pt x="58588" y="27943"/>
                  </a:cubicBezTo>
                  <a:cubicBezTo>
                    <a:pt x="58588" y="1163"/>
                    <a:pt x="60120" y="1"/>
                    <a:pt x="30672" y="1"/>
                  </a:cubicBezTo>
                  <a:close/>
                </a:path>
              </a:pathLst>
            </a:custGeom>
            <a:solidFill>
              <a:srgbClr val="96C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1644;p42"/>
            <p:cNvSpPr/>
            <p:nvPr/>
          </p:nvSpPr>
          <p:spPr>
            <a:xfrm>
              <a:off x="4609380" y="3383146"/>
              <a:ext cx="3092518" cy="2885201"/>
            </a:xfrm>
            <a:custGeom>
              <a:avLst/>
              <a:gdLst/>
              <a:ahLst/>
              <a:cxnLst/>
              <a:rect l="l" t="t" r="r" b="b"/>
              <a:pathLst>
                <a:path w="58241" h="70908" extrusionOk="0">
                  <a:moveTo>
                    <a:pt x="52445" y="1"/>
                  </a:moveTo>
                  <a:cubicBezTo>
                    <a:pt x="54060" y="4086"/>
                    <a:pt x="53838" y="10705"/>
                    <a:pt x="53838" y="21504"/>
                  </a:cubicBezTo>
                  <a:cubicBezTo>
                    <a:pt x="53838" y="52951"/>
                    <a:pt x="56308" y="67107"/>
                    <a:pt x="28028" y="67107"/>
                  </a:cubicBezTo>
                  <a:cubicBezTo>
                    <a:pt x="12542" y="67107"/>
                    <a:pt x="4339" y="67107"/>
                    <a:pt x="1" y="64130"/>
                  </a:cubicBezTo>
                  <a:lnTo>
                    <a:pt x="1" y="64130"/>
                  </a:lnTo>
                  <a:cubicBezTo>
                    <a:pt x="2946" y="70876"/>
                    <a:pt x="10736" y="70908"/>
                    <a:pt x="31068" y="70908"/>
                  </a:cubicBezTo>
                  <a:cubicBezTo>
                    <a:pt x="41772" y="70908"/>
                    <a:pt x="48486" y="70084"/>
                    <a:pt x="52160" y="65872"/>
                  </a:cubicBezTo>
                  <a:cubicBezTo>
                    <a:pt x="58240" y="58937"/>
                    <a:pt x="56878" y="44844"/>
                    <a:pt x="56878" y="25273"/>
                  </a:cubicBezTo>
                  <a:cubicBezTo>
                    <a:pt x="56878" y="10135"/>
                    <a:pt x="57353" y="3168"/>
                    <a:pt x="52445" y="1"/>
                  </a:cubicBezTo>
                  <a:close/>
                </a:path>
              </a:pathLst>
            </a:custGeom>
            <a:solidFill>
              <a:srgbClr val="85B6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1645;p42"/>
            <p:cNvSpPr/>
            <p:nvPr/>
          </p:nvSpPr>
          <p:spPr>
            <a:xfrm>
              <a:off x="4457692" y="3235568"/>
              <a:ext cx="3209201" cy="3021685"/>
            </a:xfrm>
            <a:custGeom>
              <a:avLst/>
              <a:gdLst/>
              <a:ahLst/>
              <a:cxnLst/>
              <a:rect l="l" t="t" r="r" b="b"/>
              <a:pathLst>
                <a:path w="61249" h="75911" extrusionOk="0">
                  <a:moveTo>
                    <a:pt x="38879" y="2829"/>
                  </a:moveTo>
                  <a:cubicBezTo>
                    <a:pt x="41839" y="2829"/>
                    <a:pt x="44781" y="2914"/>
                    <a:pt x="47695" y="3167"/>
                  </a:cubicBezTo>
                  <a:cubicBezTo>
                    <a:pt x="49848" y="3389"/>
                    <a:pt x="51970" y="3737"/>
                    <a:pt x="53838" y="4497"/>
                  </a:cubicBezTo>
                  <a:cubicBezTo>
                    <a:pt x="54757" y="4877"/>
                    <a:pt x="55580" y="5384"/>
                    <a:pt x="56245" y="6049"/>
                  </a:cubicBezTo>
                  <a:cubicBezTo>
                    <a:pt x="56910" y="6714"/>
                    <a:pt x="57385" y="7537"/>
                    <a:pt x="57765" y="8456"/>
                  </a:cubicBezTo>
                  <a:cubicBezTo>
                    <a:pt x="58494" y="10324"/>
                    <a:pt x="58747" y="12509"/>
                    <a:pt x="58937" y="14695"/>
                  </a:cubicBezTo>
                  <a:cubicBezTo>
                    <a:pt x="59095" y="16848"/>
                    <a:pt x="59127" y="19065"/>
                    <a:pt x="59159" y="21313"/>
                  </a:cubicBezTo>
                  <a:cubicBezTo>
                    <a:pt x="59190" y="25747"/>
                    <a:pt x="59190" y="45223"/>
                    <a:pt x="59285" y="49689"/>
                  </a:cubicBezTo>
                  <a:lnTo>
                    <a:pt x="59349" y="56371"/>
                  </a:lnTo>
                  <a:cubicBezTo>
                    <a:pt x="59317" y="58619"/>
                    <a:pt x="59349" y="60836"/>
                    <a:pt x="59190" y="63021"/>
                  </a:cubicBezTo>
                  <a:cubicBezTo>
                    <a:pt x="59159" y="63560"/>
                    <a:pt x="59095" y="64130"/>
                    <a:pt x="59032" y="64668"/>
                  </a:cubicBezTo>
                  <a:cubicBezTo>
                    <a:pt x="58969" y="65207"/>
                    <a:pt x="58905" y="65745"/>
                    <a:pt x="58810" y="66252"/>
                  </a:cubicBezTo>
                  <a:cubicBezTo>
                    <a:pt x="58620" y="67297"/>
                    <a:pt x="58367" y="68342"/>
                    <a:pt x="57955" y="69260"/>
                  </a:cubicBezTo>
                  <a:cubicBezTo>
                    <a:pt x="57575" y="70179"/>
                    <a:pt x="57037" y="70939"/>
                    <a:pt x="56340" y="71540"/>
                  </a:cubicBezTo>
                  <a:cubicBezTo>
                    <a:pt x="55992" y="71857"/>
                    <a:pt x="55580" y="72079"/>
                    <a:pt x="55168" y="72300"/>
                  </a:cubicBezTo>
                  <a:cubicBezTo>
                    <a:pt x="54947" y="72395"/>
                    <a:pt x="54725" y="72522"/>
                    <a:pt x="54503" y="72617"/>
                  </a:cubicBezTo>
                  <a:lnTo>
                    <a:pt x="53807" y="72839"/>
                  </a:lnTo>
                  <a:cubicBezTo>
                    <a:pt x="53553" y="72934"/>
                    <a:pt x="53300" y="72965"/>
                    <a:pt x="53047" y="73060"/>
                  </a:cubicBezTo>
                  <a:cubicBezTo>
                    <a:pt x="52793" y="73124"/>
                    <a:pt x="52572" y="73187"/>
                    <a:pt x="52287" y="73219"/>
                  </a:cubicBezTo>
                  <a:lnTo>
                    <a:pt x="51526" y="73409"/>
                  </a:lnTo>
                  <a:lnTo>
                    <a:pt x="50735" y="73567"/>
                  </a:lnTo>
                  <a:cubicBezTo>
                    <a:pt x="49658" y="73757"/>
                    <a:pt x="48581" y="73820"/>
                    <a:pt x="47473" y="73915"/>
                  </a:cubicBezTo>
                  <a:cubicBezTo>
                    <a:pt x="46364" y="73979"/>
                    <a:pt x="45288" y="74042"/>
                    <a:pt x="44179" y="74074"/>
                  </a:cubicBezTo>
                  <a:cubicBezTo>
                    <a:pt x="43071" y="74105"/>
                    <a:pt x="41931" y="74137"/>
                    <a:pt x="40822" y="74200"/>
                  </a:cubicBezTo>
                  <a:cubicBezTo>
                    <a:pt x="39714" y="74264"/>
                    <a:pt x="38605" y="74295"/>
                    <a:pt x="37497" y="74295"/>
                  </a:cubicBezTo>
                  <a:lnTo>
                    <a:pt x="34140" y="74327"/>
                  </a:lnTo>
                  <a:cubicBezTo>
                    <a:pt x="31923" y="74359"/>
                    <a:pt x="29675" y="74390"/>
                    <a:pt x="27458" y="74390"/>
                  </a:cubicBezTo>
                  <a:cubicBezTo>
                    <a:pt x="22993" y="74327"/>
                    <a:pt x="18527" y="74422"/>
                    <a:pt x="14189" y="73630"/>
                  </a:cubicBezTo>
                  <a:cubicBezTo>
                    <a:pt x="13112" y="73440"/>
                    <a:pt x="12035" y="73219"/>
                    <a:pt x="10990" y="72934"/>
                  </a:cubicBezTo>
                  <a:cubicBezTo>
                    <a:pt x="9977" y="72649"/>
                    <a:pt x="8995" y="72237"/>
                    <a:pt x="8140" y="71699"/>
                  </a:cubicBezTo>
                  <a:cubicBezTo>
                    <a:pt x="7728" y="71445"/>
                    <a:pt x="7316" y="71129"/>
                    <a:pt x="7031" y="70749"/>
                  </a:cubicBezTo>
                  <a:cubicBezTo>
                    <a:pt x="6841" y="70590"/>
                    <a:pt x="6651" y="70464"/>
                    <a:pt x="6493" y="70305"/>
                  </a:cubicBezTo>
                  <a:cubicBezTo>
                    <a:pt x="6335" y="70147"/>
                    <a:pt x="6145" y="69989"/>
                    <a:pt x="6018" y="69830"/>
                  </a:cubicBezTo>
                  <a:cubicBezTo>
                    <a:pt x="5385" y="69133"/>
                    <a:pt x="4910" y="68310"/>
                    <a:pt x="4561" y="67392"/>
                  </a:cubicBezTo>
                  <a:cubicBezTo>
                    <a:pt x="4213" y="66473"/>
                    <a:pt x="3960" y="65492"/>
                    <a:pt x="3770" y="64446"/>
                  </a:cubicBezTo>
                  <a:cubicBezTo>
                    <a:pt x="3580" y="63433"/>
                    <a:pt x="3484" y="62356"/>
                    <a:pt x="3389" y="61280"/>
                  </a:cubicBezTo>
                  <a:cubicBezTo>
                    <a:pt x="3199" y="59126"/>
                    <a:pt x="3168" y="56909"/>
                    <a:pt x="3168" y="54724"/>
                  </a:cubicBezTo>
                  <a:cubicBezTo>
                    <a:pt x="3104" y="50290"/>
                    <a:pt x="3263" y="30877"/>
                    <a:pt x="3484" y="26412"/>
                  </a:cubicBezTo>
                  <a:lnTo>
                    <a:pt x="3865" y="19730"/>
                  </a:lnTo>
                  <a:cubicBezTo>
                    <a:pt x="3896" y="18622"/>
                    <a:pt x="3896" y="17513"/>
                    <a:pt x="3896" y="16373"/>
                  </a:cubicBezTo>
                  <a:cubicBezTo>
                    <a:pt x="3865" y="15233"/>
                    <a:pt x="3833" y="14093"/>
                    <a:pt x="3770" y="12921"/>
                  </a:cubicBezTo>
                  <a:lnTo>
                    <a:pt x="4055" y="12921"/>
                  </a:lnTo>
                  <a:cubicBezTo>
                    <a:pt x="3991" y="10736"/>
                    <a:pt x="3896" y="8488"/>
                    <a:pt x="4371" y="6746"/>
                  </a:cubicBezTo>
                  <a:cubicBezTo>
                    <a:pt x="4593" y="5859"/>
                    <a:pt x="4973" y="5257"/>
                    <a:pt x="5575" y="4782"/>
                  </a:cubicBezTo>
                  <a:cubicBezTo>
                    <a:pt x="6176" y="4339"/>
                    <a:pt x="7063" y="4022"/>
                    <a:pt x="8045" y="3769"/>
                  </a:cubicBezTo>
                  <a:cubicBezTo>
                    <a:pt x="10008" y="3325"/>
                    <a:pt x="12225" y="3230"/>
                    <a:pt x="14410" y="3104"/>
                  </a:cubicBezTo>
                  <a:cubicBezTo>
                    <a:pt x="16595" y="3040"/>
                    <a:pt x="18812" y="3009"/>
                    <a:pt x="21029" y="3009"/>
                  </a:cubicBezTo>
                  <a:lnTo>
                    <a:pt x="27743" y="2945"/>
                  </a:lnTo>
                  <a:cubicBezTo>
                    <a:pt x="29960" y="2945"/>
                    <a:pt x="32208" y="2945"/>
                    <a:pt x="34425" y="2882"/>
                  </a:cubicBezTo>
                  <a:cubicBezTo>
                    <a:pt x="35914" y="2850"/>
                    <a:pt x="37399" y="2829"/>
                    <a:pt x="38879" y="2829"/>
                  </a:cubicBezTo>
                  <a:close/>
                  <a:moveTo>
                    <a:pt x="21029" y="0"/>
                  </a:moveTo>
                  <a:cubicBezTo>
                    <a:pt x="18812" y="0"/>
                    <a:pt x="16564" y="0"/>
                    <a:pt x="14284" y="64"/>
                  </a:cubicBezTo>
                  <a:cubicBezTo>
                    <a:pt x="13175" y="95"/>
                    <a:pt x="12035" y="159"/>
                    <a:pt x="10863" y="254"/>
                  </a:cubicBezTo>
                  <a:cubicBezTo>
                    <a:pt x="9723" y="349"/>
                    <a:pt x="8552" y="475"/>
                    <a:pt x="7348" y="760"/>
                  </a:cubicBezTo>
                  <a:cubicBezTo>
                    <a:pt x="6145" y="1014"/>
                    <a:pt x="4878" y="1425"/>
                    <a:pt x="3706" y="2312"/>
                  </a:cubicBezTo>
                  <a:cubicBezTo>
                    <a:pt x="3104" y="2755"/>
                    <a:pt x="2566" y="3325"/>
                    <a:pt x="2186" y="3959"/>
                  </a:cubicBezTo>
                  <a:cubicBezTo>
                    <a:pt x="1774" y="4561"/>
                    <a:pt x="1521" y="5257"/>
                    <a:pt x="1331" y="5891"/>
                  </a:cubicBezTo>
                  <a:cubicBezTo>
                    <a:pt x="983" y="7189"/>
                    <a:pt x="919" y="8393"/>
                    <a:pt x="856" y="9564"/>
                  </a:cubicBezTo>
                  <a:cubicBezTo>
                    <a:pt x="824" y="10768"/>
                    <a:pt x="888" y="11876"/>
                    <a:pt x="888" y="13016"/>
                  </a:cubicBezTo>
                  <a:lnTo>
                    <a:pt x="1204" y="12985"/>
                  </a:lnTo>
                  <a:lnTo>
                    <a:pt x="1204" y="12985"/>
                  </a:lnTo>
                  <a:cubicBezTo>
                    <a:pt x="1141" y="15138"/>
                    <a:pt x="824" y="17355"/>
                    <a:pt x="698" y="19572"/>
                  </a:cubicBezTo>
                  <a:lnTo>
                    <a:pt x="349" y="26254"/>
                  </a:lnTo>
                  <a:cubicBezTo>
                    <a:pt x="128" y="30719"/>
                    <a:pt x="1" y="50259"/>
                    <a:pt x="96" y="54756"/>
                  </a:cubicBezTo>
                  <a:cubicBezTo>
                    <a:pt x="128" y="57004"/>
                    <a:pt x="191" y="59253"/>
                    <a:pt x="381" y="61533"/>
                  </a:cubicBezTo>
                  <a:cubicBezTo>
                    <a:pt x="508" y="62673"/>
                    <a:pt x="634" y="63845"/>
                    <a:pt x="856" y="65016"/>
                  </a:cubicBezTo>
                  <a:cubicBezTo>
                    <a:pt x="1078" y="66157"/>
                    <a:pt x="1394" y="67328"/>
                    <a:pt x="1869" y="68500"/>
                  </a:cubicBezTo>
                  <a:cubicBezTo>
                    <a:pt x="2091" y="69070"/>
                    <a:pt x="2376" y="69640"/>
                    <a:pt x="2693" y="70210"/>
                  </a:cubicBezTo>
                  <a:lnTo>
                    <a:pt x="3263" y="71002"/>
                  </a:lnTo>
                  <a:cubicBezTo>
                    <a:pt x="3453" y="71287"/>
                    <a:pt x="3675" y="71509"/>
                    <a:pt x="3865" y="71762"/>
                  </a:cubicBezTo>
                  <a:cubicBezTo>
                    <a:pt x="4086" y="72015"/>
                    <a:pt x="4340" y="72205"/>
                    <a:pt x="4593" y="72459"/>
                  </a:cubicBezTo>
                  <a:cubicBezTo>
                    <a:pt x="4815" y="72680"/>
                    <a:pt x="5068" y="72870"/>
                    <a:pt x="5353" y="73060"/>
                  </a:cubicBezTo>
                  <a:cubicBezTo>
                    <a:pt x="5480" y="73155"/>
                    <a:pt x="5638" y="73219"/>
                    <a:pt x="5796" y="73282"/>
                  </a:cubicBezTo>
                  <a:cubicBezTo>
                    <a:pt x="5955" y="73314"/>
                    <a:pt x="6081" y="73377"/>
                    <a:pt x="6240" y="73440"/>
                  </a:cubicBezTo>
                  <a:cubicBezTo>
                    <a:pt x="6525" y="73567"/>
                    <a:pt x="6810" y="73725"/>
                    <a:pt x="7095" y="73820"/>
                  </a:cubicBezTo>
                  <a:cubicBezTo>
                    <a:pt x="9438" y="74676"/>
                    <a:pt x="11687" y="75056"/>
                    <a:pt x="13967" y="75246"/>
                  </a:cubicBezTo>
                  <a:cubicBezTo>
                    <a:pt x="14537" y="75277"/>
                    <a:pt x="15107" y="75309"/>
                    <a:pt x="15677" y="75341"/>
                  </a:cubicBezTo>
                  <a:cubicBezTo>
                    <a:pt x="16247" y="75372"/>
                    <a:pt x="16786" y="75372"/>
                    <a:pt x="17356" y="75404"/>
                  </a:cubicBezTo>
                  <a:lnTo>
                    <a:pt x="19034" y="75436"/>
                  </a:lnTo>
                  <a:lnTo>
                    <a:pt x="20744" y="75499"/>
                  </a:lnTo>
                  <a:cubicBezTo>
                    <a:pt x="22961" y="75594"/>
                    <a:pt x="25209" y="75626"/>
                    <a:pt x="27426" y="75657"/>
                  </a:cubicBezTo>
                  <a:lnTo>
                    <a:pt x="34140" y="75721"/>
                  </a:lnTo>
                  <a:lnTo>
                    <a:pt x="37497" y="75784"/>
                  </a:lnTo>
                  <a:cubicBezTo>
                    <a:pt x="38605" y="75784"/>
                    <a:pt x="39714" y="75784"/>
                    <a:pt x="40854" y="75879"/>
                  </a:cubicBezTo>
                  <a:cubicBezTo>
                    <a:pt x="41962" y="75911"/>
                    <a:pt x="43071" y="75911"/>
                    <a:pt x="44211" y="75911"/>
                  </a:cubicBezTo>
                  <a:cubicBezTo>
                    <a:pt x="45319" y="75911"/>
                    <a:pt x="46459" y="75911"/>
                    <a:pt x="47600" y="75879"/>
                  </a:cubicBezTo>
                  <a:cubicBezTo>
                    <a:pt x="48708" y="75816"/>
                    <a:pt x="49848" y="75752"/>
                    <a:pt x="50988" y="75657"/>
                  </a:cubicBezTo>
                  <a:cubicBezTo>
                    <a:pt x="52160" y="75594"/>
                    <a:pt x="53332" y="75404"/>
                    <a:pt x="54503" y="75024"/>
                  </a:cubicBezTo>
                  <a:cubicBezTo>
                    <a:pt x="55643" y="74676"/>
                    <a:pt x="56815" y="74105"/>
                    <a:pt x="57797" y="73219"/>
                  </a:cubicBezTo>
                  <a:cubicBezTo>
                    <a:pt x="58779" y="72332"/>
                    <a:pt x="59475" y="71192"/>
                    <a:pt x="59919" y="70020"/>
                  </a:cubicBezTo>
                  <a:cubicBezTo>
                    <a:pt x="60362" y="68880"/>
                    <a:pt x="60584" y="67708"/>
                    <a:pt x="60742" y="66568"/>
                  </a:cubicBezTo>
                  <a:cubicBezTo>
                    <a:pt x="60806" y="65967"/>
                    <a:pt x="60869" y="65397"/>
                    <a:pt x="60901" y="64826"/>
                  </a:cubicBezTo>
                  <a:cubicBezTo>
                    <a:pt x="60964" y="64256"/>
                    <a:pt x="60964" y="63686"/>
                    <a:pt x="60996" y="63116"/>
                  </a:cubicBezTo>
                  <a:cubicBezTo>
                    <a:pt x="61217" y="58619"/>
                    <a:pt x="61154" y="54154"/>
                    <a:pt x="61154" y="49689"/>
                  </a:cubicBezTo>
                  <a:cubicBezTo>
                    <a:pt x="61154" y="45223"/>
                    <a:pt x="61217" y="25779"/>
                    <a:pt x="61249" y="21282"/>
                  </a:cubicBezTo>
                  <a:cubicBezTo>
                    <a:pt x="61249" y="19065"/>
                    <a:pt x="61249" y="16816"/>
                    <a:pt x="61122" y="14536"/>
                  </a:cubicBezTo>
                  <a:cubicBezTo>
                    <a:pt x="60996" y="12256"/>
                    <a:pt x="60806" y="9944"/>
                    <a:pt x="59950" y="7632"/>
                  </a:cubicBezTo>
                  <a:cubicBezTo>
                    <a:pt x="59475" y="6461"/>
                    <a:pt x="58874" y="5321"/>
                    <a:pt x="57955" y="4402"/>
                  </a:cubicBezTo>
                  <a:cubicBezTo>
                    <a:pt x="57037" y="3452"/>
                    <a:pt x="55928" y="2787"/>
                    <a:pt x="54820" y="2249"/>
                  </a:cubicBezTo>
                  <a:cubicBezTo>
                    <a:pt x="52540" y="1330"/>
                    <a:pt x="50228" y="950"/>
                    <a:pt x="47948" y="697"/>
                  </a:cubicBezTo>
                  <a:cubicBezTo>
                    <a:pt x="43388" y="222"/>
                    <a:pt x="38922" y="254"/>
                    <a:pt x="34457" y="64"/>
                  </a:cubicBezTo>
                  <a:cubicBezTo>
                    <a:pt x="32208" y="0"/>
                    <a:pt x="29960" y="0"/>
                    <a:pt x="27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1646;p42"/>
            <p:cNvSpPr/>
            <p:nvPr/>
          </p:nvSpPr>
          <p:spPr>
            <a:xfrm>
              <a:off x="4772166" y="5607914"/>
              <a:ext cx="792510" cy="782475"/>
            </a:xfrm>
            <a:custGeom>
              <a:avLst/>
              <a:gdLst/>
              <a:ahLst/>
              <a:cxnLst/>
              <a:rect l="l" t="t" r="r" b="b"/>
              <a:pathLst>
                <a:path w="24703" h="24386" extrusionOk="0">
                  <a:moveTo>
                    <a:pt x="11813" y="1"/>
                  </a:moveTo>
                  <a:cubicBezTo>
                    <a:pt x="7411" y="1"/>
                    <a:pt x="3072" y="2154"/>
                    <a:pt x="887" y="7095"/>
                  </a:cubicBezTo>
                  <a:cubicBezTo>
                    <a:pt x="475" y="8045"/>
                    <a:pt x="190" y="9090"/>
                    <a:pt x="127" y="10135"/>
                  </a:cubicBezTo>
                  <a:cubicBezTo>
                    <a:pt x="64" y="10863"/>
                    <a:pt x="0" y="11655"/>
                    <a:pt x="0" y="12383"/>
                  </a:cubicBezTo>
                  <a:cubicBezTo>
                    <a:pt x="0" y="19952"/>
                    <a:pt x="6144" y="24386"/>
                    <a:pt x="12510" y="24386"/>
                  </a:cubicBezTo>
                  <a:cubicBezTo>
                    <a:pt x="19762" y="24386"/>
                    <a:pt x="24702" y="18907"/>
                    <a:pt x="24702" y="11940"/>
                  </a:cubicBezTo>
                  <a:cubicBezTo>
                    <a:pt x="24702" y="4593"/>
                    <a:pt x="18210" y="1"/>
                    <a:pt x="11813" y="1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3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83" name="Google Shape;1647;p42"/>
            <p:cNvSpPr/>
            <p:nvPr/>
          </p:nvSpPr>
          <p:spPr>
            <a:xfrm>
              <a:off x="4836912" y="5694291"/>
              <a:ext cx="722379" cy="696096"/>
            </a:xfrm>
            <a:custGeom>
              <a:avLst/>
              <a:gdLst/>
              <a:ahLst/>
              <a:cxnLst/>
              <a:rect l="l" t="t" r="r" b="b"/>
              <a:pathLst>
                <a:path w="22517" h="21694" extrusionOk="0">
                  <a:moveTo>
                    <a:pt x="17798" y="1"/>
                  </a:moveTo>
                  <a:lnTo>
                    <a:pt x="17798" y="1"/>
                  </a:lnTo>
                  <a:cubicBezTo>
                    <a:pt x="19160" y="1838"/>
                    <a:pt x="19983" y="4118"/>
                    <a:pt x="19983" y="6746"/>
                  </a:cubicBezTo>
                  <a:cubicBezTo>
                    <a:pt x="19983" y="13713"/>
                    <a:pt x="15043" y="19192"/>
                    <a:pt x="7791" y="19192"/>
                  </a:cubicBezTo>
                  <a:cubicBezTo>
                    <a:pt x="4972" y="19192"/>
                    <a:pt x="2217" y="18337"/>
                    <a:pt x="0" y="16690"/>
                  </a:cubicBezTo>
                  <a:lnTo>
                    <a:pt x="0" y="16690"/>
                  </a:lnTo>
                  <a:cubicBezTo>
                    <a:pt x="2344" y="19920"/>
                    <a:pt x="6271" y="21694"/>
                    <a:pt x="10293" y="21694"/>
                  </a:cubicBezTo>
                  <a:cubicBezTo>
                    <a:pt x="17545" y="21694"/>
                    <a:pt x="22517" y="16215"/>
                    <a:pt x="22517" y="9248"/>
                  </a:cubicBezTo>
                  <a:cubicBezTo>
                    <a:pt x="22485" y="5258"/>
                    <a:pt x="20585" y="2091"/>
                    <a:pt x="17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1648;p42"/>
            <p:cNvSpPr/>
            <p:nvPr/>
          </p:nvSpPr>
          <p:spPr>
            <a:xfrm>
              <a:off x="4733324" y="5559237"/>
              <a:ext cx="825008" cy="824991"/>
            </a:xfrm>
            <a:custGeom>
              <a:avLst/>
              <a:gdLst/>
              <a:ahLst/>
              <a:cxnLst/>
              <a:rect l="l" t="t" r="r" b="b"/>
              <a:pathLst>
                <a:path w="25716" h="25711" extrusionOk="0">
                  <a:moveTo>
                    <a:pt x="12483" y="1793"/>
                  </a:moveTo>
                  <a:cubicBezTo>
                    <a:pt x="13255" y="1793"/>
                    <a:pt x="14030" y="1866"/>
                    <a:pt x="14790" y="2012"/>
                  </a:cubicBezTo>
                  <a:lnTo>
                    <a:pt x="15898" y="2265"/>
                  </a:lnTo>
                  <a:cubicBezTo>
                    <a:pt x="16247" y="2392"/>
                    <a:pt x="16627" y="2487"/>
                    <a:pt x="16975" y="2614"/>
                  </a:cubicBezTo>
                  <a:cubicBezTo>
                    <a:pt x="17323" y="2740"/>
                    <a:pt x="17672" y="2899"/>
                    <a:pt x="18020" y="3025"/>
                  </a:cubicBezTo>
                  <a:cubicBezTo>
                    <a:pt x="18368" y="3184"/>
                    <a:pt x="18717" y="3310"/>
                    <a:pt x="19065" y="3500"/>
                  </a:cubicBezTo>
                  <a:cubicBezTo>
                    <a:pt x="20395" y="4229"/>
                    <a:pt x="21567" y="5210"/>
                    <a:pt x="22549" y="6382"/>
                  </a:cubicBezTo>
                  <a:cubicBezTo>
                    <a:pt x="22802" y="6667"/>
                    <a:pt x="23119" y="6921"/>
                    <a:pt x="23340" y="7237"/>
                  </a:cubicBezTo>
                  <a:cubicBezTo>
                    <a:pt x="23594" y="7522"/>
                    <a:pt x="23847" y="7839"/>
                    <a:pt x="24005" y="8187"/>
                  </a:cubicBezTo>
                  <a:cubicBezTo>
                    <a:pt x="24164" y="8536"/>
                    <a:pt x="24354" y="8884"/>
                    <a:pt x="24480" y="9264"/>
                  </a:cubicBezTo>
                  <a:cubicBezTo>
                    <a:pt x="24607" y="9644"/>
                    <a:pt x="24734" y="9992"/>
                    <a:pt x="24829" y="10372"/>
                  </a:cubicBezTo>
                  <a:lnTo>
                    <a:pt x="25051" y="11544"/>
                  </a:lnTo>
                  <a:cubicBezTo>
                    <a:pt x="25082" y="11924"/>
                    <a:pt x="25114" y="12336"/>
                    <a:pt x="25146" y="12716"/>
                  </a:cubicBezTo>
                  <a:cubicBezTo>
                    <a:pt x="25146" y="13128"/>
                    <a:pt x="25082" y="13508"/>
                    <a:pt x="25082" y="13919"/>
                  </a:cubicBezTo>
                  <a:cubicBezTo>
                    <a:pt x="25051" y="14299"/>
                    <a:pt x="24956" y="14679"/>
                    <a:pt x="24924" y="15091"/>
                  </a:cubicBezTo>
                  <a:cubicBezTo>
                    <a:pt x="24639" y="16643"/>
                    <a:pt x="24100" y="18131"/>
                    <a:pt x="23277" y="19493"/>
                  </a:cubicBezTo>
                  <a:cubicBezTo>
                    <a:pt x="22454" y="20823"/>
                    <a:pt x="21377" y="21995"/>
                    <a:pt x="20078" y="22882"/>
                  </a:cubicBezTo>
                  <a:cubicBezTo>
                    <a:pt x="18780" y="23768"/>
                    <a:pt x="17323" y="24370"/>
                    <a:pt x="15771" y="24655"/>
                  </a:cubicBezTo>
                  <a:cubicBezTo>
                    <a:pt x="14973" y="24802"/>
                    <a:pt x="14166" y="24873"/>
                    <a:pt x="13359" y="24873"/>
                  </a:cubicBezTo>
                  <a:cubicBezTo>
                    <a:pt x="12598" y="24873"/>
                    <a:pt x="11838" y="24810"/>
                    <a:pt x="11084" y="24687"/>
                  </a:cubicBezTo>
                  <a:cubicBezTo>
                    <a:pt x="10704" y="24655"/>
                    <a:pt x="10324" y="24528"/>
                    <a:pt x="9944" y="24465"/>
                  </a:cubicBezTo>
                  <a:cubicBezTo>
                    <a:pt x="9564" y="24338"/>
                    <a:pt x="9184" y="24212"/>
                    <a:pt x="8836" y="24117"/>
                  </a:cubicBezTo>
                  <a:cubicBezTo>
                    <a:pt x="8108" y="23800"/>
                    <a:pt x="7316" y="23578"/>
                    <a:pt x="6777" y="23008"/>
                  </a:cubicBezTo>
                  <a:cubicBezTo>
                    <a:pt x="5479" y="22122"/>
                    <a:pt x="4466" y="21013"/>
                    <a:pt x="3357" y="19936"/>
                  </a:cubicBezTo>
                  <a:cubicBezTo>
                    <a:pt x="2439" y="18733"/>
                    <a:pt x="1774" y="17276"/>
                    <a:pt x="1457" y="15788"/>
                  </a:cubicBezTo>
                  <a:lnTo>
                    <a:pt x="1235" y="14616"/>
                  </a:lnTo>
                  <a:lnTo>
                    <a:pt x="1172" y="13444"/>
                  </a:lnTo>
                  <a:cubicBezTo>
                    <a:pt x="1172" y="12653"/>
                    <a:pt x="1235" y="11861"/>
                    <a:pt x="1267" y="11069"/>
                  </a:cubicBezTo>
                  <a:lnTo>
                    <a:pt x="1647" y="11101"/>
                  </a:lnTo>
                  <a:cubicBezTo>
                    <a:pt x="1710" y="10372"/>
                    <a:pt x="1869" y="9644"/>
                    <a:pt x="2122" y="8947"/>
                  </a:cubicBezTo>
                  <a:cubicBezTo>
                    <a:pt x="2249" y="8599"/>
                    <a:pt x="2407" y="8282"/>
                    <a:pt x="2565" y="7934"/>
                  </a:cubicBezTo>
                  <a:cubicBezTo>
                    <a:pt x="2724" y="7586"/>
                    <a:pt x="2914" y="7269"/>
                    <a:pt x="3136" y="6921"/>
                  </a:cubicBezTo>
                  <a:cubicBezTo>
                    <a:pt x="3294" y="6604"/>
                    <a:pt x="3547" y="6319"/>
                    <a:pt x="3737" y="6002"/>
                  </a:cubicBezTo>
                  <a:cubicBezTo>
                    <a:pt x="3991" y="5717"/>
                    <a:pt x="4212" y="5400"/>
                    <a:pt x="4466" y="5147"/>
                  </a:cubicBezTo>
                  <a:cubicBezTo>
                    <a:pt x="4972" y="4577"/>
                    <a:pt x="5574" y="4102"/>
                    <a:pt x="6176" y="3690"/>
                  </a:cubicBezTo>
                  <a:cubicBezTo>
                    <a:pt x="7992" y="2417"/>
                    <a:pt x="10229" y="1793"/>
                    <a:pt x="12483" y="1793"/>
                  </a:cubicBezTo>
                  <a:close/>
                  <a:moveTo>
                    <a:pt x="12525" y="1"/>
                  </a:moveTo>
                  <a:cubicBezTo>
                    <a:pt x="11662" y="1"/>
                    <a:pt x="10799" y="80"/>
                    <a:pt x="9944" y="238"/>
                  </a:cubicBezTo>
                  <a:cubicBezTo>
                    <a:pt x="9121" y="428"/>
                    <a:pt x="8266" y="650"/>
                    <a:pt x="7474" y="998"/>
                  </a:cubicBezTo>
                  <a:cubicBezTo>
                    <a:pt x="6651" y="1347"/>
                    <a:pt x="5891" y="1759"/>
                    <a:pt x="5162" y="2265"/>
                  </a:cubicBezTo>
                  <a:cubicBezTo>
                    <a:pt x="4466" y="2772"/>
                    <a:pt x="3801" y="3310"/>
                    <a:pt x="3231" y="3975"/>
                  </a:cubicBezTo>
                  <a:cubicBezTo>
                    <a:pt x="2914" y="4292"/>
                    <a:pt x="2660" y="4640"/>
                    <a:pt x="2375" y="4989"/>
                  </a:cubicBezTo>
                  <a:cubicBezTo>
                    <a:pt x="2154" y="5337"/>
                    <a:pt x="1869" y="5685"/>
                    <a:pt x="1679" y="6066"/>
                  </a:cubicBezTo>
                  <a:cubicBezTo>
                    <a:pt x="1457" y="6446"/>
                    <a:pt x="1235" y="6794"/>
                    <a:pt x="1077" y="7206"/>
                  </a:cubicBezTo>
                  <a:cubicBezTo>
                    <a:pt x="887" y="7586"/>
                    <a:pt x="697" y="7966"/>
                    <a:pt x="570" y="8409"/>
                  </a:cubicBezTo>
                  <a:cubicBezTo>
                    <a:pt x="285" y="9232"/>
                    <a:pt x="95" y="10087"/>
                    <a:pt x="0" y="10974"/>
                  </a:cubicBezTo>
                  <a:lnTo>
                    <a:pt x="380" y="11006"/>
                  </a:lnTo>
                  <a:cubicBezTo>
                    <a:pt x="349" y="11829"/>
                    <a:pt x="285" y="12621"/>
                    <a:pt x="285" y="13476"/>
                  </a:cubicBezTo>
                  <a:lnTo>
                    <a:pt x="317" y="14711"/>
                  </a:lnTo>
                  <a:lnTo>
                    <a:pt x="507" y="15978"/>
                  </a:lnTo>
                  <a:cubicBezTo>
                    <a:pt x="824" y="17625"/>
                    <a:pt x="1457" y="19208"/>
                    <a:pt x="2439" y="20633"/>
                  </a:cubicBezTo>
                  <a:cubicBezTo>
                    <a:pt x="3231" y="22153"/>
                    <a:pt x="4687" y="23262"/>
                    <a:pt x="6176" y="24022"/>
                  </a:cubicBezTo>
                  <a:cubicBezTo>
                    <a:pt x="6366" y="24117"/>
                    <a:pt x="6587" y="24117"/>
                    <a:pt x="6809" y="24212"/>
                  </a:cubicBezTo>
                  <a:cubicBezTo>
                    <a:pt x="6999" y="24275"/>
                    <a:pt x="7157" y="24402"/>
                    <a:pt x="7348" y="24465"/>
                  </a:cubicBezTo>
                  <a:cubicBezTo>
                    <a:pt x="7759" y="24623"/>
                    <a:pt x="8139" y="24814"/>
                    <a:pt x="8519" y="24940"/>
                  </a:cubicBezTo>
                  <a:cubicBezTo>
                    <a:pt x="8931" y="25067"/>
                    <a:pt x="9311" y="25194"/>
                    <a:pt x="9723" y="25289"/>
                  </a:cubicBezTo>
                  <a:cubicBezTo>
                    <a:pt x="10134" y="25384"/>
                    <a:pt x="10546" y="25479"/>
                    <a:pt x="10958" y="25542"/>
                  </a:cubicBezTo>
                  <a:cubicBezTo>
                    <a:pt x="11690" y="25654"/>
                    <a:pt x="12428" y="25711"/>
                    <a:pt x="13167" y="25711"/>
                  </a:cubicBezTo>
                  <a:cubicBezTo>
                    <a:pt x="14090" y="25711"/>
                    <a:pt x="15015" y="25623"/>
                    <a:pt x="15930" y="25447"/>
                  </a:cubicBezTo>
                  <a:cubicBezTo>
                    <a:pt x="17545" y="25099"/>
                    <a:pt x="19128" y="24433"/>
                    <a:pt x="20490" y="23483"/>
                  </a:cubicBezTo>
                  <a:cubicBezTo>
                    <a:pt x="21852" y="22533"/>
                    <a:pt x="23024" y="21267"/>
                    <a:pt x="23879" y="19841"/>
                  </a:cubicBezTo>
                  <a:cubicBezTo>
                    <a:pt x="24734" y="18416"/>
                    <a:pt x="25272" y="16833"/>
                    <a:pt x="25557" y="15186"/>
                  </a:cubicBezTo>
                  <a:cubicBezTo>
                    <a:pt x="25589" y="14774"/>
                    <a:pt x="25684" y="14363"/>
                    <a:pt x="25684" y="13951"/>
                  </a:cubicBezTo>
                  <a:cubicBezTo>
                    <a:pt x="25684" y="13539"/>
                    <a:pt x="25716" y="13128"/>
                    <a:pt x="25684" y="12716"/>
                  </a:cubicBezTo>
                  <a:cubicBezTo>
                    <a:pt x="25684" y="12304"/>
                    <a:pt x="25652" y="11893"/>
                    <a:pt x="25652" y="11481"/>
                  </a:cubicBezTo>
                  <a:lnTo>
                    <a:pt x="25462" y="10246"/>
                  </a:lnTo>
                  <a:cubicBezTo>
                    <a:pt x="25367" y="9834"/>
                    <a:pt x="25241" y="9422"/>
                    <a:pt x="25146" y="9042"/>
                  </a:cubicBezTo>
                  <a:cubicBezTo>
                    <a:pt x="25019" y="8631"/>
                    <a:pt x="24860" y="8251"/>
                    <a:pt x="24734" y="7839"/>
                  </a:cubicBezTo>
                  <a:cubicBezTo>
                    <a:pt x="24670" y="7649"/>
                    <a:pt x="24544" y="7459"/>
                    <a:pt x="24480" y="7269"/>
                  </a:cubicBezTo>
                  <a:lnTo>
                    <a:pt x="24227" y="6667"/>
                  </a:lnTo>
                  <a:cubicBezTo>
                    <a:pt x="24164" y="6477"/>
                    <a:pt x="24037" y="6287"/>
                    <a:pt x="23942" y="6097"/>
                  </a:cubicBezTo>
                  <a:cubicBezTo>
                    <a:pt x="23847" y="5907"/>
                    <a:pt x="23752" y="5717"/>
                    <a:pt x="23657" y="5527"/>
                  </a:cubicBezTo>
                  <a:cubicBezTo>
                    <a:pt x="22675" y="4134"/>
                    <a:pt x="21345" y="2962"/>
                    <a:pt x="19888" y="2075"/>
                  </a:cubicBezTo>
                  <a:lnTo>
                    <a:pt x="18780" y="1410"/>
                  </a:lnTo>
                  <a:cubicBezTo>
                    <a:pt x="18400" y="1220"/>
                    <a:pt x="17988" y="1062"/>
                    <a:pt x="17608" y="903"/>
                  </a:cubicBezTo>
                  <a:cubicBezTo>
                    <a:pt x="17197" y="745"/>
                    <a:pt x="16785" y="650"/>
                    <a:pt x="16373" y="523"/>
                  </a:cubicBezTo>
                  <a:cubicBezTo>
                    <a:pt x="15961" y="397"/>
                    <a:pt x="15518" y="333"/>
                    <a:pt x="15106" y="238"/>
                  </a:cubicBezTo>
                  <a:cubicBezTo>
                    <a:pt x="14251" y="80"/>
                    <a:pt x="13388" y="1"/>
                    <a:pt x="125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" name="Dikdörtgen 2"/>
            <p:cNvSpPr/>
            <p:nvPr/>
          </p:nvSpPr>
          <p:spPr>
            <a:xfrm>
              <a:off x="4727751" y="3994944"/>
              <a:ext cx="275726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r-TR" sz="2400" dirty="0">
                  <a:solidFill>
                    <a:prstClr val="black"/>
                  </a:solidFill>
                </a:rPr>
                <a:t>Maun yardım, zekat anlamlarına gelir.</a:t>
              </a:r>
            </a:p>
          </p:txBody>
        </p:sp>
      </p:grpSp>
      <p:grpSp>
        <p:nvGrpSpPr>
          <p:cNvPr id="23" name="Grup 22"/>
          <p:cNvGrpSpPr/>
          <p:nvPr/>
        </p:nvGrpSpPr>
        <p:grpSpPr>
          <a:xfrm>
            <a:off x="566311" y="1716258"/>
            <a:ext cx="3035196" cy="3230090"/>
            <a:chOff x="566311" y="1716258"/>
            <a:chExt cx="3035196" cy="3230090"/>
          </a:xfrm>
        </p:grpSpPr>
        <p:sp>
          <p:nvSpPr>
            <p:cNvPr id="259" name="Google Shape;1623;p42"/>
            <p:cNvSpPr/>
            <p:nvPr/>
          </p:nvSpPr>
          <p:spPr>
            <a:xfrm>
              <a:off x="859241" y="2076584"/>
              <a:ext cx="2674082" cy="2867019"/>
            </a:xfrm>
            <a:custGeom>
              <a:avLst/>
              <a:gdLst/>
              <a:ahLst/>
              <a:cxnLst/>
              <a:rect l="l" t="t" r="r" b="b"/>
              <a:pathLst>
                <a:path w="59290" h="73443" extrusionOk="0">
                  <a:moveTo>
                    <a:pt x="20599" y="1"/>
                  </a:moveTo>
                  <a:cubicBezTo>
                    <a:pt x="4694" y="1"/>
                    <a:pt x="539" y="189"/>
                    <a:pt x="539" y="4879"/>
                  </a:cubicBezTo>
                  <a:lnTo>
                    <a:pt x="539" y="27459"/>
                  </a:lnTo>
                  <a:cubicBezTo>
                    <a:pt x="539" y="61820"/>
                    <a:pt x="1" y="73443"/>
                    <a:pt x="34108" y="73443"/>
                  </a:cubicBezTo>
                  <a:lnTo>
                    <a:pt x="34108" y="73443"/>
                  </a:lnTo>
                  <a:cubicBezTo>
                    <a:pt x="34762" y="73443"/>
                    <a:pt x="35397" y="73443"/>
                    <a:pt x="36016" y="73443"/>
                  </a:cubicBezTo>
                  <a:cubicBezTo>
                    <a:pt x="53095" y="73443"/>
                    <a:pt x="57195" y="73295"/>
                    <a:pt x="57195" y="64860"/>
                  </a:cubicBezTo>
                  <a:cubicBezTo>
                    <a:pt x="57195" y="61503"/>
                    <a:pt x="56847" y="58178"/>
                    <a:pt x="56847" y="54726"/>
                  </a:cubicBezTo>
                  <a:cubicBezTo>
                    <a:pt x="56847" y="50831"/>
                    <a:pt x="58050" y="24799"/>
                    <a:pt x="58050" y="15583"/>
                  </a:cubicBezTo>
                  <a:cubicBezTo>
                    <a:pt x="58050" y="268"/>
                    <a:pt x="59289" y="2"/>
                    <a:pt x="28467" y="2"/>
                  </a:cubicBezTo>
                  <a:cubicBezTo>
                    <a:pt x="27360" y="2"/>
                    <a:pt x="26211" y="2"/>
                    <a:pt x="25019" y="2"/>
                  </a:cubicBezTo>
                  <a:cubicBezTo>
                    <a:pt x="23453" y="2"/>
                    <a:pt x="21982" y="1"/>
                    <a:pt x="20599" y="1"/>
                  </a:cubicBezTo>
                  <a:close/>
                </a:path>
              </a:pathLst>
            </a:custGeom>
            <a:solidFill>
              <a:srgbClr val="F4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1624;p42"/>
            <p:cNvSpPr/>
            <p:nvPr/>
          </p:nvSpPr>
          <p:spPr>
            <a:xfrm>
              <a:off x="981902" y="2196852"/>
              <a:ext cx="2619605" cy="2749496"/>
            </a:xfrm>
            <a:custGeom>
              <a:avLst/>
              <a:gdLst/>
              <a:ahLst/>
              <a:cxnLst/>
              <a:rect l="l" t="t" r="r" b="b"/>
              <a:pathLst>
                <a:path w="55644" h="71793" extrusionOk="0">
                  <a:moveTo>
                    <a:pt x="51431" y="0"/>
                  </a:moveTo>
                  <a:cubicBezTo>
                    <a:pt x="52381" y="2312"/>
                    <a:pt x="52255" y="5732"/>
                    <a:pt x="52255" y="10799"/>
                  </a:cubicBezTo>
                  <a:cubicBezTo>
                    <a:pt x="52255" y="20015"/>
                    <a:pt x="51051" y="46047"/>
                    <a:pt x="51051" y="49942"/>
                  </a:cubicBezTo>
                  <a:cubicBezTo>
                    <a:pt x="51051" y="53394"/>
                    <a:pt x="51368" y="56719"/>
                    <a:pt x="51368" y="60076"/>
                  </a:cubicBezTo>
                  <a:cubicBezTo>
                    <a:pt x="51368" y="68511"/>
                    <a:pt x="47298" y="68659"/>
                    <a:pt x="30221" y="68659"/>
                  </a:cubicBezTo>
                  <a:cubicBezTo>
                    <a:pt x="29602" y="68659"/>
                    <a:pt x="28966" y="68658"/>
                    <a:pt x="28313" y="68658"/>
                  </a:cubicBezTo>
                  <a:lnTo>
                    <a:pt x="28313" y="68658"/>
                  </a:lnTo>
                  <a:cubicBezTo>
                    <a:pt x="22693" y="68658"/>
                    <a:pt x="18011" y="68750"/>
                    <a:pt x="14112" y="68750"/>
                  </a:cubicBezTo>
                  <a:cubicBezTo>
                    <a:pt x="7289" y="68750"/>
                    <a:pt x="2863" y="68468"/>
                    <a:pt x="1" y="66917"/>
                  </a:cubicBezTo>
                  <a:lnTo>
                    <a:pt x="1" y="66917"/>
                  </a:lnTo>
                  <a:cubicBezTo>
                    <a:pt x="2364" y="71189"/>
                    <a:pt x="7190" y="71792"/>
                    <a:pt x="17110" y="71792"/>
                  </a:cubicBezTo>
                  <a:cubicBezTo>
                    <a:pt x="21015" y="71792"/>
                    <a:pt x="25709" y="71699"/>
                    <a:pt x="31353" y="71699"/>
                  </a:cubicBezTo>
                  <a:lnTo>
                    <a:pt x="31353" y="71699"/>
                  </a:lnTo>
                  <a:cubicBezTo>
                    <a:pt x="32007" y="71699"/>
                    <a:pt x="32642" y="71699"/>
                    <a:pt x="33261" y="71699"/>
                  </a:cubicBezTo>
                  <a:cubicBezTo>
                    <a:pt x="50340" y="71699"/>
                    <a:pt x="54440" y="71551"/>
                    <a:pt x="54440" y="63116"/>
                  </a:cubicBezTo>
                  <a:cubicBezTo>
                    <a:pt x="54440" y="59759"/>
                    <a:pt x="54092" y="56434"/>
                    <a:pt x="54092" y="52982"/>
                  </a:cubicBezTo>
                  <a:cubicBezTo>
                    <a:pt x="54092" y="49087"/>
                    <a:pt x="55295" y="23055"/>
                    <a:pt x="55295" y="13839"/>
                  </a:cubicBezTo>
                  <a:cubicBezTo>
                    <a:pt x="55295" y="5764"/>
                    <a:pt x="55643" y="1869"/>
                    <a:pt x="51431" y="0"/>
                  </a:cubicBezTo>
                  <a:close/>
                </a:path>
              </a:pathLst>
            </a:custGeom>
            <a:solidFill>
              <a:srgbClr val="E5C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1625;p42"/>
            <p:cNvSpPr/>
            <p:nvPr/>
          </p:nvSpPr>
          <p:spPr>
            <a:xfrm>
              <a:off x="773235" y="2039815"/>
              <a:ext cx="2799960" cy="2896634"/>
            </a:xfrm>
            <a:custGeom>
              <a:avLst/>
              <a:gdLst/>
              <a:ahLst/>
              <a:cxnLst/>
              <a:rect l="l" t="t" r="r" b="b"/>
              <a:pathLst>
                <a:path w="59475" h="75635" extrusionOk="0">
                  <a:moveTo>
                    <a:pt x="42140" y="1920"/>
                  </a:moveTo>
                  <a:cubicBezTo>
                    <a:pt x="42798" y="1920"/>
                    <a:pt x="43457" y="1923"/>
                    <a:pt x="44115" y="1933"/>
                  </a:cubicBezTo>
                  <a:cubicBezTo>
                    <a:pt x="46332" y="1964"/>
                    <a:pt x="48581" y="2059"/>
                    <a:pt x="50798" y="2313"/>
                  </a:cubicBezTo>
                  <a:cubicBezTo>
                    <a:pt x="51874" y="2439"/>
                    <a:pt x="52983" y="2629"/>
                    <a:pt x="54028" y="2946"/>
                  </a:cubicBezTo>
                  <a:cubicBezTo>
                    <a:pt x="55073" y="3263"/>
                    <a:pt x="56055" y="3706"/>
                    <a:pt x="56815" y="4435"/>
                  </a:cubicBezTo>
                  <a:cubicBezTo>
                    <a:pt x="57575" y="5131"/>
                    <a:pt x="58050" y="6113"/>
                    <a:pt x="58303" y="7158"/>
                  </a:cubicBezTo>
                  <a:cubicBezTo>
                    <a:pt x="58557" y="8203"/>
                    <a:pt x="58683" y="9312"/>
                    <a:pt x="58715" y="10420"/>
                  </a:cubicBezTo>
                  <a:cubicBezTo>
                    <a:pt x="58842" y="12668"/>
                    <a:pt x="58810" y="14917"/>
                    <a:pt x="58810" y="17165"/>
                  </a:cubicBezTo>
                  <a:cubicBezTo>
                    <a:pt x="58842" y="21662"/>
                    <a:pt x="58620" y="26159"/>
                    <a:pt x="58335" y="30656"/>
                  </a:cubicBezTo>
                  <a:cubicBezTo>
                    <a:pt x="58272" y="31765"/>
                    <a:pt x="58176" y="47884"/>
                    <a:pt x="58050" y="49024"/>
                  </a:cubicBezTo>
                  <a:cubicBezTo>
                    <a:pt x="57955" y="50133"/>
                    <a:pt x="57828" y="51273"/>
                    <a:pt x="57701" y="52381"/>
                  </a:cubicBezTo>
                  <a:cubicBezTo>
                    <a:pt x="57670" y="52951"/>
                    <a:pt x="57448" y="53490"/>
                    <a:pt x="57385" y="54060"/>
                  </a:cubicBezTo>
                  <a:cubicBezTo>
                    <a:pt x="57353" y="54630"/>
                    <a:pt x="57353" y="55200"/>
                    <a:pt x="57321" y="55770"/>
                  </a:cubicBezTo>
                  <a:cubicBezTo>
                    <a:pt x="57321" y="56910"/>
                    <a:pt x="57353" y="58050"/>
                    <a:pt x="57385" y="59190"/>
                  </a:cubicBezTo>
                  <a:cubicBezTo>
                    <a:pt x="57480" y="61439"/>
                    <a:pt x="57606" y="63687"/>
                    <a:pt x="57606" y="65904"/>
                  </a:cubicBezTo>
                  <a:cubicBezTo>
                    <a:pt x="57606" y="67012"/>
                    <a:pt x="57543" y="68089"/>
                    <a:pt x="57321" y="69134"/>
                  </a:cubicBezTo>
                  <a:cubicBezTo>
                    <a:pt x="57100" y="70147"/>
                    <a:pt x="56656" y="71066"/>
                    <a:pt x="55928" y="71731"/>
                  </a:cubicBezTo>
                  <a:cubicBezTo>
                    <a:pt x="55231" y="72396"/>
                    <a:pt x="54250" y="72808"/>
                    <a:pt x="53204" y="73093"/>
                  </a:cubicBezTo>
                  <a:cubicBezTo>
                    <a:pt x="52191" y="73346"/>
                    <a:pt x="51083" y="73504"/>
                    <a:pt x="50006" y="73631"/>
                  </a:cubicBezTo>
                  <a:cubicBezTo>
                    <a:pt x="47789" y="73853"/>
                    <a:pt x="45541" y="73884"/>
                    <a:pt x="43324" y="73916"/>
                  </a:cubicBezTo>
                  <a:cubicBezTo>
                    <a:pt x="42574" y="73927"/>
                    <a:pt x="41825" y="73930"/>
                    <a:pt x="41075" y="73930"/>
                  </a:cubicBezTo>
                  <a:cubicBezTo>
                    <a:pt x="39576" y="73930"/>
                    <a:pt x="38077" y="73916"/>
                    <a:pt x="36578" y="73916"/>
                  </a:cubicBezTo>
                  <a:lnTo>
                    <a:pt x="33190" y="73916"/>
                  </a:lnTo>
                  <a:cubicBezTo>
                    <a:pt x="32081" y="73916"/>
                    <a:pt x="30941" y="73916"/>
                    <a:pt x="29801" y="73853"/>
                  </a:cubicBezTo>
                  <a:cubicBezTo>
                    <a:pt x="28693" y="73789"/>
                    <a:pt x="27553" y="73789"/>
                    <a:pt x="26444" y="73789"/>
                  </a:cubicBezTo>
                  <a:lnTo>
                    <a:pt x="23055" y="73821"/>
                  </a:lnTo>
                  <a:cubicBezTo>
                    <a:pt x="20807" y="73821"/>
                    <a:pt x="18558" y="73789"/>
                    <a:pt x="16342" y="73726"/>
                  </a:cubicBezTo>
                  <a:cubicBezTo>
                    <a:pt x="14125" y="73631"/>
                    <a:pt x="11908" y="73473"/>
                    <a:pt x="9849" y="72966"/>
                  </a:cubicBezTo>
                  <a:cubicBezTo>
                    <a:pt x="8804" y="72713"/>
                    <a:pt x="7823" y="72333"/>
                    <a:pt x="6999" y="71826"/>
                  </a:cubicBezTo>
                  <a:cubicBezTo>
                    <a:pt x="6176" y="71288"/>
                    <a:pt x="5479" y="70623"/>
                    <a:pt x="4941" y="69767"/>
                  </a:cubicBezTo>
                  <a:cubicBezTo>
                    <a:pt x="3896" y="68089"/>
                    <a:pt x="3452" y="65904"/>
                    <a:pt x="3167" y="63750"/>
                  </a:cubicBezTo>
                  <a:cubicBezTo>
                    <a:pt x="2914" y="61565"/>
                    <a:pt x="2819" y="59348"/>
                    <a:pt x="2756" y="57132"/>
                  </a:cubicBezTo>
                  <a:cubicBezTo>
                    <a:pt x="2629" y="52635"/>
                    <a:pt x="2692" y="33163"/>
                    <a:pt x="2692" y="28631"/>
                  </a:cubicBezTo>
                  <a:lnTo>
                    <a:pt x="2692" y="28631"/>
                  </a:lnTo>
                  <a:lnTo>
                    <a:pt x="2692" y="28661"/>
                  </a:lnTo>
                  <a:lnTo>
                    <a:pt x="3104" y="28661"/>
                  </a:lnTo>
                  <a:lnTo>
                    <a:pt x="3167" y="21884"/>
                  </a:lnTo>
                  <a:cubicBezTo>
                    <a:pt x="3167" y="19636"/>
                    <a:pt x="3199" y="17387"/>
                    <a:pt x="3199" y="15139"/>
                  </a:cubicBezTo>
                  <a:cubicBezTo>
                    <a:pt x="3167" y="12890"/>
                    <a:pt x="3136" y="10642"/>
                    <a:pt x="3104" y="8393"/>
                  </a:cubicBezTo>
                  <a:lnTo>
                    <a:pt x="3104" y="6683"/>
                  </a:lnTo>
                  <a:lnTo>
                    <a:pt x="3072" y="5891"/>
                  </a:lnTo>
                  <a:cubicBezTo>
                    <a:pt x="3072" y="5670"/>
                    <a:pt x="3104" y="5448"/>
                    <a:pt x="3136" y="5258"/>
                  </a:cubicBezTo>
                  <a:cubicBezTo>
                    <a:pt x="3199" y="4878"/>
                    <a:pt x="3294" y="4625"/>
                    <a:pt x="3484" y="4403"/>
                  </a:cubicBezTo>
                  <a:cubicBezTo>
                    <a:pt x="3642" y="4150"/>
                    <a:pt x="3927" y="3928"/>
                    <a:pt x="4307" y="3738"/>
                  </a:cubicBezTo>
                  <a:cubicBezTo>
                    <a:pt x="5099" y="3358"/>
                    <a:pt x="6113" y="3136"/>
                    <a:pt x="7158" y="2978"/>
                  </a:cubicBezTo>
                  <a:cubicBezTo>
                    <a:pt x="8234" y="2819"/>
                    <a:pt x="9311" y="2693"/>
                    <a:pt x="10420" y="2629"/>
                  </a:cubicBezTo>
                  <a:cubicBezTo>
                    <a:pt x="12636" y="2471"/>
                    <a:pt x="14885" y="2439"/>
                    <a:pt x="17102" y="2376"/>
                  </a:cubicBezTo>
                  <a:cubicBezTo>
                    <a:pt x="21599" y="2281"/>
                    <a:pt x="26127" y="2249"/>
                    <a:pt x="30624" y="2123"/>
                  </a:cubicBezTo>
                  <a:lnTo>
                    <a:pt x="33981" y="2028"/>
                  </a:lnTo>
                  <a:lnTo>
                    <a:pt x="37370" y="1964"/>
                  </a:lnTo>
                  <a:cubicBezTo>
                    <a:pt x="38960" y="1942"/>
                    <a:pt x="40550" y="1920"/>
                    <a:pt x="42140" y="1920"/>
                  </a:cubicBezTo>
                  <a:close/>
                  <a:moveTo>
                    <a:pt x="17102" y="1"/>
                  </a:moveTo>
                  <a:cubicBezTo>
                    <a:pt x="14853" y="1"/>
                    <a:pt x="12573" y="1"/>
                    <a:pt x="10293" y="64"/>
                  </a:cubicBezTo>
                  <a:cubicBezTo>
                    <a:pt x="9153" y="128"/>
                    <a:pt x="7981" y="191"/>
                    <a:pt x="6809" y="318"/>
                  </a:cubicBezTo>
                  <a:cubicBezTo>
                    <a:pt x="5638" y="476"/>
                    <a:pt x="4434" y="666"/>
                    <a:pt x="3136" y="1204"/>
                  </a:cubicBezTo>
                  <a:cubicBezTo>
                    <a:pt x="2502" y="1489"/>
                    <a:pt x="1837" y="1933"/>
                    <a:pt x="1299" y="2566"/>
                  </a:cubicBezTo>
                  <a:cubicBezTo>
                    <a:pt x="729" y="3199"/>
                    <a:pt x="412" y="3991"/>
                    <a:pt x="285" y="4720"/>
                  </a:cubicBezTo>
                  <a:cubicBezTo>
                    <a:pt x="190" y="5100"/>
                    <a:pt x="159" y="5448"/>
                    <a:pt x="159" y="5796"/>
                  </a:cubicBezTo>
                  <a:lnTo>
                    <a:pt x="127" y="6683"/>
                  </a:lnTo>
                  <a:lnTo>
                    <a:pt x="95" y="8361"/>
                  </a:lnTo>
                  <a:cubicBezTo>
                    <a:pt x="64" y="10610"/>
                    <a:pt x="32" y="12858"/>
                    <a:pt x="32" y="15139"/>
                  </a:cubicBezTo>
                  <a:cubicBezTo>
                    <a:pt x="0" y="17387"/>
                    <a:pt x="64" y="19636"/>
                    <a:pt x="64" y="21884"/>
                  </a:cubicBezTo>
                  <a:lnTo>
                    <a:pt x="127" y="28630"/>
                  </a:lnTo>
                  <a:lnTo>
                    <a:pt x="539" y="28630"/>
                  </a:lnTo>
                  <a:cubicBezTo>
                    <a:pt x="539" y="33127"/>
                    <a:pt x="507" y="52635"/>
                    <a:pt x="634" y="57163"/>
                  </a:cubicBezTo>
                  <a:cubicBezTo>
                    <a:pt x="729" y="59443"/>
                    <a:pt x="824" y="61692"/>
                    <a:pt x="1140" y="64004"/>
                  </a:cubicBezTo>
                  <a:cubicBezTo>
                    <a:pt x="1299" y="65144"/>
                    <a:pt x="1489" y="66316"/>
                    <a:pt x="1806" y="67456"/>
                  </a:cubicBezTo>
                  <a:cubicBezTo>
                    <a:pt x="1964" y="68026"/>
                    <a:pt x="2154" y="68596"/>
                    <a:pt x="2407" y="69166"/>
                  </a:cubicBezTo>
                  <a:cubicBezTo>
                    <a:pt x="2629" y="69736"/>
                    <a:pt x="2914" y="70306"/>
                    <a:pt x="3262" y="70813"/>
                  </a:cubicBezTo>
                  <a:cubicBezTo>
                    <a:pt x="3927" y="71889"/>
                    <a:pt x="4877" y="72839"/>
                    <a:pt x="5954" y="73473"/>
                  </a:cubicBezTo>
                  <a:cubicBezTo>
                    <a:pt x="7031" y="74138"/>
                    <a:pt x="8203" y="74549"/>
                    <a:pt x="9374" y="74834"/>
                  </a:cubicBezTo>
                  <a:cubicBezTo>
                    <a:pt x="11686" y="75373"/>
                    <a:pt x="13998" y="75500"/>
                    <a:pt x="16278" y="75595"/>
                  </a:cubicBezTo>
                  <a:cubicBezTo>
                    <a:pt x="17418" y="75626"/>
                    <a:pt x="18551" y="75634"/>
                    <a:pt x="19679" y="75634"/>
                  </a:cubicBezTo>
                  <a:cubicBezTo>
                    <a:pt x="20807" y="75634"/>
                    <a:pt x="21931" y="75626"/>
                    <a:pt x="23055" y="75626"/>
                  </a:cubicBezTo>
                  <a:lnTo>
                    <a:pt x="26444" y="75563"/>
                  </a:lnTo>
                  <a:cubicBezTo>
                    <a:pt x="27584" y="75563"/>
                    <a:pt x="28693" y="75531"/>
                    <a:pt x="29833" y="75436"/>
                  </a:cubicBezTo>
                  <a:cubicBezTo>
                    <a:pt x="30941" y="75373"/>
                    <a:pt x="32081" y="75341"/>
                    <a:pt x="33190" y="75341"/>
                  </a:cubicBezTo>
                  <a:lnTo>
                    <a:pt x="36578" y="75341"/>
                  </a:lnTo>
                  <a:cubicBezTo>
                    <a:pt x="38827" y="75310"/>
                    <a:pt x="41075" y="75310"/>
                    <a:pt x="43324" y="75278"/>
                  </a:cubicBezTo>
                  <a:cubicBezTo>
                    <a:pt x="45604" y="75246"/>
                    <a:pt x="47852" y="75183"/>
                    <a:pt x="50133" y="74929"/>
                  </a:cubicBezTo>
                  <a:cubicBezTo>
                    <a:pt x="51273" y="74803"/>
                    <a:pt x="52413" y="74644"/>
                    <a:pt x="53584" y="74328"/>
                  </a:cubicBezTo>
                  <a:cubicBezTo>
                    <a:pt x="54693" y="74011"/>
                    <a:pt x="55865" y="73536"/>
                    <a:pt x="56815" y="72649"/>
                  </a:cubicBezTo>
                  <a:cubicBezTo>
                    <a:pt x="57290" y="72206"/>
                    <a:pt x="57670" y="71699"/>
                    <a:pt x="57955" y="71129"/>
                  </a:cubicBezTo>
                  <a:cubicBezTo>
                    <a:pt x="58272" y="70559"/>
                    <a:pt x="58462" y="69989"/>
                    <a:pt x="58588" y="69387"/>
                  </a:cubicBezTo>
                  <a:cubicBezTo>
                    <a:pt x="58842" y="68216"/>
                    <a:pt x="58905" y="67044"/>
                    <a:pt x="58873" y="65872"/>
                  </a:cubicBezTo>
                  <a:cubicBezTo>
                    <a:pt x="58873" y="63624"/>
                    <a:pt x="58715" y="61344"/>
                    <a:pt x="58588" y="59127"/>
                  </a:cubicBezTo>
                  <a:cubicBezTo>
                    <a:pt x="58557" y="57987"/>
                    <a:pt x="58493" y="56878"/>
                    <a:pt x="58493" y="55770"/>
                  </a:cubicBezTo>
                  <a:cubicBezTo>
                    <a:pt x="58493" y="55231"/>
                    <a:pt x="58525" y="54661"/>
                    <a:pt x="58557" y="54091"/>
                  </a:cubicBezTo>
                  <a:cubicBezTo>
                    <a:pt x="58557" y="53553"/>
                    <a:pt x="58398" y="52983"/>
                    <a:pt x="58430" y="52413"/>
                  </a:cubicBezTo>
                  <a:cubicBezTo>
                    <a:pt x="58430" y="51304"/>
                    <a:pt x="58462" y="50164"/>
                    <a:pt x="58525" y="49024"/>
                  </a:cubicBezTo>
                  <a:cubicBezTo>
                    <a:pt x="58557" y="47916"/>
                    <a:pt x="58620" y="31796"/>
                    <a:pt x="58715" y="30656"/>
                  </a:cubicBezTo>
                  <a:cubicBezTo>
                    <a:pt x="59032" y="26159"/>
                    <a:pt x="59348" y="21662"/>
                    <a:pt x="59380" y="17165"/>
                  </a:cubicBezTo>
                  <a:cubicBezTo>
                    <a:pt x="59412" y="14917"/>
                    <a:pt x="59475" y="12668"/>
                    <a:pt x="59412" y="10388"/>
                  </a:cubicBezTo>
                  <a:cubicBezTo>
                    <a:pt x="59348" y="9248"/>
                    <a:pt x="59285" y="8108"/>
                    <a:pt x="59032" y="6968"/>
                  </a:cubicBezTo>
                  <a:cubicBezTo>
                    <a:pt x="58873" y="6398"/>
                    <a:pt x="58715" y="5828"/>
                    <a:pt x="58430" y="5290"/>
                  </a:cubicBezTo>
                  <a:cubicBezTo>
                    <a:pt x="58176" y="4751"/>
                    <a:pt x="57828" y="4245"/>
                    <a:pt x="57385" y="3833"/>
                  </a:cubicBezTo>
                  <a:cubicBezTo>
                    <a:pt x="56530" y="2946"/>
                    <a:pt x="55421" y="2439"/>
                    <a:pt x="54313" y="2059"/>
                  </a:cubicBezTo>
                  <a:cubicBezTo>
                    <a:pt x="53204" y="1711"/>
                    <a:pt x="52064" y="1489"/>
                    <a:pt x="50924" y="1299"/>
                  </a:cubicBezTo>
                  <a:cubicBezTo>
                    <a:pt x="48676" y="983"/>
                    <a:pt x="46427" y="824"/>
                    <a:pt x="44147" y="698"/>
                  </a:cubicBezTo>
                  <a:cubicBezTo>
                    <a:pt x="41899" y="603"/>
                    <a:pt x="39650" y="508"/>
                    <a:pt x="37370" y="444"/>
                  </a:cubicBezTo>
                  <a:lnTo>
                    <a:pt x="30624" y="254"/>
                  </a:lnTo>
                  <a:cubicBezTo>
                    <a:pt x="26127" y="128"/>
                    <a:pt x="21630" y="64"/>
                    <a:pt x="17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1626;p42"/>
            <p:cNvSpPr/>
            <p:nvPr/>
          </p:nvSpPr>
          <p:spPr>
            <a:xfrm>
              <a:off x="605153" y="1769999"/>
              <a:ext cx="618933" cy="587079"/>
            </a:xfrm>
            <a:custGeom>
              <a:avLst/>
              <a:gdLst/>
              <a:ahLst/>
              <a:cxnLst/>
              <a:rect l="l" t="t" r="r" b="b"/>
              <a:pathLst>
                <a:path w="24703" h="24386" extrusionOk="0">
                  <a:moveTo>
                    <a:pt x="11781" y="0"/>
                  </a:moveTo>
                  <a:cubicBezTo>
                    <a:pt x="7379" y="0"/>
                    <a:pt x="3041" y="2154"/>
                    <a:pt x="887" y="7094"/>
                  </a:cubicBezTo>
                  <a:cubicBezTo>
                    <a:pt x="476" y="8044"/>
                    <a:pt x="190" y="9089"/>
                    <a:pt x="95" y="10134"/>
                  </a:cubicBezTo>
                  <a:cubicBezTo>
                    <a:pt x="32" y="10894"/>
                    <a:pt x="0" y="11623"/>
                    <a:pt x="0" y="12383"/>
                  </a:cubicBezTo>
                  <a:cubicBezTo>
                    <a:pt x="0" y="19952"/>
                    <a:pt x="6113" y="24385"/>
                    <a:pt x="12510" y="24385"/>
                  </a:cubicBezTo>
                  <a:cubicBezTo>
                    <a:pt x="19730" y="24385"/>
                    <a:pt x="24702" y="18906"/>
                    <a:pt x="24702" y="11939"/>
                  </a:cubicBezTo>
                  <a:cubicBezTo>
                    <a:pt x="24702" y="4592"/>
                    <a:pt x="18179" y="0"/>
                    <a:pt x="11781" y="0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3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63" name="Google Shape;1627;p42"/>
            <p:cNvSpPr/>
            <p:nvPr/>
          </p:nvSpPr>
          <p:spPr>
            <a:xfrm>
              <a:off x="668964" y="1866663"/>
              <a:ext cx="564188" cy="522271"/>
            </a:xfrm>
            <a:custGeom>
              <a:avLst/>
              <a:gdLst/>
              <a:ahLst/>
              <a:cxnLst/>
              <a:rect l="l" t="t" r="r" b="b"/>
              <a:pathLst>
                <a:path w="22518" h="21694" extrusionOk="0">
                  <a:moveTo>
                    <a:pt x="17830" y="0"/>
                  </a:moveTo>
                  <a:lnTo>
                    <a:pt x="17830" y="0"/>
                  </a:lnTo>
                  <a:cubicBezTo>
                    <a:pt x="19160" y="1837"/>
                    <a:pt x="20015" y="4117"/>
                    <a:pt x="20015" y="6746"/>
                  </a:cubicBezTo>
                  <a:cubicBezTo>
                    <a:pt x="20015" y="13713"/>
                    <a:pt x="15043" y="19191"/>
                    <a:pt x="7823" y="19191"/>
                  </a:cubicBezTo>
                  <a:cubicBezTo>
                    <a:pt x="4973" y="19191"/>
                    <a:pt x="2217" y="18336"/>
                    <a:pt x="1" y="16690"/>
                  </a:cubicBezTo>
                  <a:lnTo>
                    <a:pt x="1" y="16690"/>
                  </a:lnTo>
                  <a:cubicBezTo>
                    <a:pt x="2344" y="19920"/>
                    <a:pt x="6271" y="21693"/>
                    <a:pt x="10325" y="21693"/>
                  </a:cubicBezTo>
                  <a:cubicBezTo>
                    <a:pt x="17545" y="21693"/>
                    <a:pt x="22517" y="16214"/>
                    <a:pt x="22517" y="9247"/>
                  </a:cubicBezTo>
                  <a:cubicBezTo>
                    <a:pt x="22517" y="5257"/>
                    <a:pt x="20586" y="2090"/>
                    <a:pt x="178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1628;p42"/>
            <p:cNvSpPr/>
            <p:nvPr/>
          </p:nvSpPr>
          <p:spPr>
            <a:xfrm>
              <a:off x="566311" y="1716258"/>
              <a:ext cx="643512" cy="618978"/>
            </a:xfrm>
            <a:custGeom>
              <a:avLst/>
              <a:gdLst/>
              <a:ahLst/>
              <a:cxnLst/>
              <a:rect l="l" t="t" r="r" b="b"/>
              <a:pathLst>
                <a:path w="25684" h="25711" extrusionOk="0">
                  <a:moveTo>
                    <a:pt x="12469" y="1792"/>
                  </a:moveTo>
                  <a:cubicBezTo>
                    <a:pt x="13238" y="1792"/>
                    <a:pt x="14006" y="1866"/>
                    <a:pt x="14758" y="2011"/>
                  </a:cubicBezTo>
                  <a:lnTo>
                    <a:pt x="15867" y="2265"/>
                  </a:lnTo>
                  <a:cubicBezTo>
                    <a:pt x="16247" y="2391"/>
                    <a:pt x="16595" y="2486"/>
                    <a:pt x="16943" y="2613"/>
                  </a:cubicBezTo>
                  <a:cubicBezTo>
                    <a:pt x="17292" y="2740"/>
                    <a:pt x="17672" y="2866"/>
                    <a:pt x="18020" y="3025"/>
                  </a:cubicBezTo>
                  <a:cubicBezTo>
                    <a:pt x="18368" y="3151"/>
                    <a:pt x="18717" y="3310"/>
                    <a:pt x="19033" y="3500"/>
                  </a:cubicBezTo>
                  <a:cubicBezTo>
                    <a:pt x="20395" y="4228"/>
                    <a:pt x="21567" y="5210"/>
                    <a:pt x="22549" y="6382"/>
                  </a:cubicBezTo>
                  <a:cubicBezTo>
                    <a:pt x="22770" y="6667"/>
                    <a:pt x="23087" y="6920"/>
                    <a:pt x="23340" y="7205"/>
                  </a:cubicBezTo>
                  <a:cubicBezTo>
                    <a:pt x="23562" y="7522"/>
                    <a:pt x="23816" y="7838"/>
                    <a:pt x="23974" y="8187"/>
                  </a:cubicBezTo>
                  <a:cubicBezTo>
                    <a:pt x="24132" y="8535"/>
                    <a:pt x="24322" y="8883"/>
                    <a:pt x="24481" y="9263"/>
                  </a:cubicBezTo>
                  <a:cubicBezTo>
                    <a:pt x="24576" y="9643"/>
                    <a:pt x="24734" y="9992"/>
                    <a:pt x="24829" y="10372"/>
                  </a:cubicBezTo>
                  <a:lnTo>
                    <a:pt x="25051" y="11544"/>
                  </a:lnTo>
                  <a:cubicBezTo>
                    <a:pt x="25082" y="11924"/>
                    <a:pt x="25114" y="12335"/>
                    <a:pt x="25114" y="12715"/>
                  </a:cubicBezTo>
                  <a:cubicBezTo>
                    <a:pt x="25146" y="13127"/>
                    <a:pt x="25082" y="13507"/>
                    <a:pt x="25051" y="13919"/>
                  </a:cubicBezTo>
                  <a:cubicBezTo>
                    <a:pt x="25019" y="14299"/>
                    <a:pt x="24956" y="14679"/>
                    <a:pt x="24892" y="15090"/>
                  </a:cubicBezTo>
                  <a:cubicBezTo>
                    <a:pt x="24639" y="16642"/>
                    <a:pt x="24101" y="18131"/>
                    <a:pt x="23277" y="19492"/>
                  </a:cubicBezTo>
                  <a:cubicBezTo>
                    <a:pt x="22454" y="20823"/>
                    <a:pt x="21345" y="21994"/>
                    <a:pt x="20079" y="22881"/>
                  </a:cubicBezTo>
                  <a:cubicBezTo>
                    <a:pt x="18780" y="23768"/>
                    <a:pt x="17292" y="24369"/>
                    <a:pt x="15740" y="24654"/>
                  </a:cubicBezTo>
                  <a:cubicBezTo>
                    <a:pt x="14957" y="24801"/>
                    <a:pt x="14150" y="24872"/>
                    <a:pt x="13343" y="24872"/>
                  </a:cubicBezTo>
                  <a:cubicBezTo>
                    <a:pt x="12582" y="24872"/>
                    <a:pt x="11822" y="24809"/>
                    <a:pt x="11085" y="24686"/>
                  </a:cubicBezTo>
                  <a:cubicBezTo>
                    <a:pt x="10673" y="24623"/>
                    <a:pt x="10324" y="24528"/>
                    <a:pt x="9913" y="24433"/>
                  </a:cubicBezTo>
                  <a:cubicBezTo>
                    <a:pt x="9533" y="24338"/>
                    <a:pt x="9184" y="24211"/>
                    <a:pt x="8804" y="24084"/>
                  </a:cubicBezTo>
                  <a:cubicBezTo>
                    <a:pt x="8108" y="23799"/>
                    <a:pt x="7316" y="23578"/>
                    <a:pt x="6746" y="23008"/>
                  </a:cubicBezTo>
                  <a:cubicBezTo>
                    <a:pt x="5447" y="22121"/>
                    <a:pt x="4434" y="21013"/>
                    <a:pt x="3357" y="19936"/>
                  </a:cubicBezTo>
                  <a:cubicBezTo>
                    <a:pt x="2407" y="18732"/>
                    <a:pt x="1742" y="17276"/>
                    <a:pt x="1425" y="15756"/>
                  </a:cubicBezTo>
                  <a:lnTo>
                    <a:pt x="1235" y="14615"/>
                  </a:lnTo>
                  <a:lnTo>
                    <a:pt x="1172" y="13444"/>
                  </a:lnTo>
                  <a:cubicBezTo>
                    <a:pt x="1172" y="12652"/>
                    <a:pt x="1235" y="11860"/>
                    <a:pt x="1267" y="11069"/>
                  </a:cubicBezTo>
                  <a:lnTo>
                    <a:pt x="1616" y="11100"/>
                  </a:lnTo>
                  <a:cubicBezTo>
                    <a:pt x="1679" y="10372"/>
                    <a:pt x="1869" y="9643"/>
                    <a:pt x="2122" y="8947"/>
                  </a:cubicBezTo>
                  <a:cubicBezTo>
                    <a:pt x="2249" y="8598"/>
                    <a:pt x="2376" y="8250"/>
                    <a:pt x="2566" y="7933"/>
                  </a:cubicBezTo>
                  <a:cubicBezTo>
                    <a:pt x="2724" y="7585"/>
                    <a:pt x="2914" y="7237"/>
                    <a:pt x="3104" y="6920"/>
                  </a:cubicBezTo>
                  <a:cubicBezTo>
                    <a:pt x="3294" y="6603"/>
                    <a:pt x="3516" y="6287"/>
                    <a:pt x="3737" y="6001"/>
                  </a:cubicBezTo>
                  <a:cubicBezTo>
                    <a:pt x="3991" y="5716"/>
                    <a:pt x="4181" y="5400"/>
                    <a:pt x="4466" y="5146"/>
                  </a:cubicBezTo>
                  <a:cubicBezTo>
                    <a:pt x="4972" y="4576"/>
                    <a:pt x="5542" y="4101"/>
                    <a:pt x="6144" y="3690"/>
                  </a:cubicBezTo>
                  <a:cubicBezTo>
                    <a:pt x="7984" y="2416"/>
                    <a:pt x="10227" y="1792"/>
                    <a:pt x="12469" y="1792"/>
                  </a:cubicBezTo>
                  <a:close/>
                  <a:moveTo>
                    <a:pt x="12510" y="0"/>
                  </a:moveTo>
                  <a:cubicBezTo>
                    <a:pt x="11647" y="0"/>
                    <a:pt x="10784" y="79"/>
                    <a:pt x="9944" y="238"/>
                  </a:cubicBezTo>
                  <a:cubicBezTo>
                    <a:pt x="9089" y="428"/>
                    <a:pt x="8234" y="649"/>
                    <a:pt x="7443" y="998"/>
                  </a:cubicBezTo>
                  <a:cubicBezTo>
                    <a:pt x="6651" y="1346"/>
                    <a:pt x="5859" y="1758"/>
                    <a:pt x="5162" y="2265"/>
                  </a:cubicBezTo>
                  <a:cubicBezTo>
                    <a:pt x="4434" y="2771"/>
                    <a:pt x="3769" y="3310"/>
                    <a:pt x="3199" y="3975"/>
                  </a:cubicBezTo>
                  <a:cubicBezTo>
                    <a:pt x="2882" y="4291"/>
                    <a:pt x="2629" y="4640"/>
                    <a:pt x="2376" y="4988"/>
                  </a:cubicBezTo>
                  <a:cubicBezTo>
                    <a:pt x="2122" y="5336"/>
                    <a:pt x="1869" y="5685"/>
                    <a:pt x="1647" y="6065"/>
                  </a:cubicBezTo>
                  <a:cubicBezTo>
                    <a:pt x="1425" y="6445"/>
                    <a:pt x="1235" y="6793"/>
                    <a:pt x="1045" y="7205"/>
                  </a:cubicBezTo>
                  <a:cubicBezTo>
                    <a:pt x="855" y="7585"/>
                    <a:pt x="697" y="7965"/>
                    <a:pt x="539" y="8408"/>
                  </a:cubicBezTo>
                  <a:cubicBezTo>
                    <a:pt x="254" y="9232"/>
                    <a:pt x="64" y="10087"/>
                    <a:pt x="0" y="10974"/>
                  </a:cubicBezTo>
                  <a:lnTo>
                    <a:pt x="349" y="11005"/>
                  </a:lnTo>
                  <a:cubicBezTo>
                    <a:pt x="317" y="11829"/>
                    <a:pt x="254" y="12652"/>
                    <a:pt x="254" y="13475"/>
                  </a:cubicBezTo>
                  <a:lnTo>
                    <a:pt x="317" y="14710"/>
                  </a:lnTo>
                  <a:lnTo>
                    <a:pt x="475" y="15977"/>
                  </a:lnTo>
                  <a:cubicBezTo>
                    <a:pt x="792" y="17624"/>
                    <a:pt x="1425" y="19239"/>
                    <a:pt x="2407" y="20633"/>
                  </a:cubicBezTo>
                  <a:cubicBezTo>
                    <a:pt x="3199" y="22153"/>
                    <a:pt x="4656" y="23261"/>
                    <a:pt x="6144" y="24021"/>
                  </a:cubicBezTo>
                  <a:cubicBezTo>
                    <a:pt x="6366" y="24116"/>
                    <a:pt x="6588" y="24116"/>
                    <a:pt x="6778" y="24211"/>
                  </a:cubicBezTo>
                  <a:cubicBezTo>
                    <a:pt x="6968" y="24274"/>
                    <a:pt x="7158" y="24401"/>
                    <a:pt x="7348" y="24496"/>
                  </a:cubicBezTo>
                  <a:cubicBezTo>
                    <a:pt x="7728" y="24623"/>
                    <a:pt x="8108" y="24813"/>
                    <a:pt x="8519" y="24939"/>
                  </a:cubicBezTo>
                  <a:cubicBezTo>
                    <a:pt x="8899" y="25066"/>
                    <a:pt x="9311" y="25193"/>
                    <a:pt x="9691" y="25288"/>
                  </a:cubicBezTo>
                  <a:cubicBezTo>
                    <a:pt x="10103" y="25383"/>
                    <a:pt x="10515" y="25478"/>
                    <a:pt x="10926" y="25541"/>
                  </a:cubicBezTo>
                  <a:cubicBezTo>
                    <a:pt x="11658" y="25654"/>
                    <a:pt x="12403" y="25710"/>
                    <a:pt x="13146" y="25710"/>
                  </a:cubicBezTo>
                  <a:cubicBezTo>
                    <a:pt x="14074" y="25710"/>
                    <a:pt x="15001" y="25622"/>
                    <a:pt x="15898" y="25446"/>
                  </a:cubicBezTo>
                  <a:cubicBezTo>
                    <a:pt x="17545" y="25098"/>
                    <a:pt x="19128" y="24433"/>
                    <a:pt x="20490" y="23483"/>
                  </a:cubicBezTo>
                  <a:cubicBezTo>
                    <a:pt x="21852" y="22533"/>
                    <a:pt x="22992" y="21266"/>
                    <a:pt x="23847" y="19841"/>
                  </a:cubicBezTo>
                  <a:cubicBezTo>
                    <a:pt x="24702" y="18416"/>
                    <a:pt x="25272" y="16832"/>
                    <a:pt x="25526" y="15185"/>
                  </a:cubicBezTo>
                  <a:cubicBezTo>
                    <a:pt x="25557" y="14774"/>
                    <a:pt x="25652" y="14362"/>
                    <a:pt x="25652" y="13950"/>
                  </a:cubicBezTo>
                  <a:cubicBezTo>
                    <a:pt x="25652" y="13539"/>
                    <a:pt x="25684" y="13127"/>
                    <a:pt x="25684" y="12715"/>
                  </a:cubicBezTo>
                  <a:cubicBezTo>
                    <a:pt x="25652" y="12304"/>
                    <a:pt x="25621" y="11892"/>
                    <a:pt x="25621" y="11480"/>
                  </a:cubicBezTo>
                  <a:lnTo>
                    <a:pt x="25431" y="10245"/>
                  </a:lnTo>
                  <a:cubicBezTo>
                    <a:pt x="25336" y="9833"/>
                    <a:pt x="25241" y="9453"/>
                    <a:pt x="25146" y="9042"/>
                  </a:cubicBezTo>
                  <a:cubicBezTo>
                    <a:pt x="25019" y="8630"/>
                    <a:pt x="24861" y="8250"/>
                    <a:pt x="24702" y="7838"/>
                  </a:cubicBezTo>
                  <a:cubicBezTo>
                    <a:pt x="24639" y="7648"/>
                    <a:pt x="24544" y="7458"/>
                    <a:pt x="24449" y="7268"/>
                  </a:cubicBezTo>
                  <a:lnTo>
                    <a:pt x="24227" y="6698"/>
                  </a:lnTo>
                  <a:cubicBezTo>
                    <a:pt x="24132" y="6477"/>
                    <a:pt x="24037" y="6318"/>
                    <a:pt x="23942" y="6096"/>
                  </a:cubicBezTo>
                  <a:cubicBezTo>
                    <a:pt x="23847" y="5906"/>
                    <a:pt x="23752" y="5716"/>
                    <a:pt x="23626" y="5526"/>
                  </a:cubicBezTo>
                  <a:cubicBezTo>
                    <a:pt x="22644" y="4133"/>
                    <a:pt x="21314" y="2961"/>
                    <a:pt x="19857" y="2075"/>
                  </a:cubicBezTo>
                  <a:lnTo>
                    <a:pt x="18748" y="1441"/>
                  </a:lnTo>
                  <a:cubicBezTo>
                    <a:pt x="18368" y="1219"/>
                    <a:pt x="17957" y="1061"/>
                    <a:pt x="17577" y="903"/>
                  </a:cubicBezTo>
                  <a:cubicBezTo>
                    <a:pt x="17165" y="744"/>
                    <a:pt x="16753" y="649"/>
                    <a:pt x="16342" y="491"/>
                  </a:cubicBezTo>
                  <a:cubicBezTo>
                    <a:pt x="15930" y="396"/>
                    <a:pt x="15518" y="333"/>
                    <a:pt x="15075" y="238"/>
                  </a:cubicBezTo>
                  <a:cubicBezTo>
                    <a:pt x="14236" y="79"/>
                    <a:pt x="13373" y="0"/>
                    <a:pt x="125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Dikdörtgen 5"/>
            <p:cNvSpPr/>
            <p:nvPr/>
          </p:nvSpPr>
          <p:spPr>
            <a:xfrm>
              <a:off x="888274" y="2651759"/>
              <a:ext cx="258644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r-TR" sz="2400" dirty="0">
                  <a:solidFill>
                    <a:prstClr val="black"/>
                  </a:solidFill>
                </a:rPr>
                <a:t>Kur’an-ı Kerim’in </a:t>
              </a:r>
              <a:r>
                <a:rPr lang="es-ES" sz="2400" dirty="0">
                  <a:solidFill>
                    <a:prstClr val="black"/>
                  </a:solidFill>
                </a:rPr>
                <a:t>107. sure</a:t>
              </a:r>
              <a:r>
                <a:rPr lang="tr-TR" sz="2400" dirty="0">
                  <a:solidFill>
                    <a:prstClr val="black"/>
                  </a:solidFill>
                </a:rPr>
                <a:t>dir.</a:t>
              </a:r>
            </a:p>
            <a:p>
              <a:pPr lvl="0" algn="ctr"/>
              <a:r>
                <a:rPr lang="es-ES" sz="2400" dirty="0">
                  <a:solidFill>
                    <a:prstClr val="black"/>
                  </a:solidFill>
                </a:rPr>
                <a:t>7 ayettir. </a:t>
              </a:r>
            </a:p>
          </p:txBody>
        </p:sp>
      </p:grpSp>
      <p:grpSp>
        <p:nvGrpSpPr>
          <p:cNvPr id="25" name="Grup 24"/>
          <p:cNvGrpSpPr/>
          <p:nvPr/>
        </p:nvGrpSpPr>
        <p:grpSpPr>
          <a:xfrm>
            <a:off x="8085908" y="1893855"/>
            <a:ext cx="4106091" cy="3879928"/>
            <a:chOff x="8358189" y="1893854"/>
            <a:chExt cx="3599350" cy="4121184"/>
          </a:xfrm>
        </p:grpSpPr>
        <p:sp>
          <p:nvSpPr>
            <p:cNvPr id="225" name="Google Shape;1589;p42"/>
            <p:cNvSpPr/>
            <p:nvPr/>
          </p:nvSpPr>
          <p:spPr>
            <a:xfrm>
              <a:off x="8358189" y="2363370"/>
              <a:ext cx="3599350" cy="3601329"/>
            </a:xfrm>
            <a:custGeom>
              <a:avLst/>
              <a:gdLst/>
              <a:ahLst/>
              <a:cxnLst/>
              <a:rect l="l" t="t" r="r" b="b"/>
              <a:pathLst>
                <a:path w="66949" h="73761" extrusionOk="0">
                  <a:moveTo>
                    <a:pt x="21155" y="1"/>
                  </a:moveTo>
                  <a:cubicBezTo>
                    <a:pt x="14916" y="1"/>
                    <a:pt x="10166" y="254"/>
                    <a:pt x="9058" y="856"/>
                  </a:cubicBezTo>
                  <a:cubicBezTo>
                    <a:pt x="6778" y="2059"/>
                    <a:pt x="5701" y="5068"/>
                    <a:pt x="5416" y="7506"/>
                  </a:cubicBezTo>
                  <a:cubicBezTo>
                    <a:pt x="5226" y="9501"/>
                    <a:pt x="5099" y="14283"/>
                    <a:pt x="5099" y="20142"/>
                  </a:cubicBezTo>
                  <a:cubicBezTo>
                    <a:pt x="5099" y="66125"/>
                    <a:pt x="0" y="73726"/>
                    <a:pt x="55643" y="73726"/>
                  </a:cubicBezTo>
                  <a:cubicBezTo>
                    <a:pt x="56072" y="73726"/>
                    <a:pt x="56626" y="73760"/>
                    <a:pt x="57246" y="73760"/>
                  </a:cubicBezTo>
                  <a:cubicBezTo>
                    <a:pt x="60099" y="73760"/>
                    <a:pt x="64352" y="73034"/>
                    <a:pt x="64352" y="64890"/>
                  </a:cubicBezTo>
                  <a:cubicBezTo>
                    <a:pt x="64352" y="60045"/>
                    <a:pt x="62990" y="57416"/>
                    <a:pt x="62990" y="50038"/>
                  </a:cubicBezTo>
                  <a:cubicBezTo>
                    <a:pt x="62990" y="43577"/>
                    <a:pt x="64067" y="9248"/>
                    <a:pt x="64067" y="8868"/>
                  </a:cubicBezTo>
                  <a:cubicBezTo>
                    <a:pt x="64067" y="3674"/>
                    <a:pt x="66949" y="1"/>
                    <a:pt x="21155" y="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1590;p42"/>
            <p:cNvSpPr/>
            <p:nvPr/>
          </p:nvSpPr>
          <p:spPr>
            <a:xfrm>
              <a:off x="9329737" y="2644725"/>
              <a:ext cx="2515259" cy="3341738"/>
            </a:xfrm>
            <a:custGeom>
              <a:avLst/>
              <a:gdLst/>
              <a:ahLst/>
              <a:cxnLst/>
              <a:rect l="l" t="t" r="r" b="b"/>
              <a:pathLst>
                <a:path w="57575" h="71221" extrusionOk="0">
                  <a:moveTo>
                    <a:pt x="53869" y="0"/>
                  </a:moveTo>
                  <a:lnTo>
                    <a:pt x="53869" y="0"/>
                  </a:lnTo>
                  <a:cubicBezTo>
                    <a:pt x="54059" y="887"/>
                    <a:pt x="53933" y="1869"/>
                    <a:pt x="53933" y="2914"/>
                  </a:cubicBezTo>
                  <a:cubicBezTo>
                    <a:pt x="53933" y="3294"/>
                    <a:pt x="52856" y="37623"/>
                    <a:pt x="52856" y="44083"/>
                  </a:cubicBezTo>
                  <a:cubicBezTo>
                    <a:pt x="52856" y="51462"/>
                    <a:pt x="54218" y="54091"/>
                    <a:pt x="54218" y="58936"/>
                  </a:cubicBezTo>
                  <a:cubicBezTo>
                    <a:pt x="54218" y="67049"/>
                    <a:pt x="49969" y="67775"/>
                    <a:pt x="47117" y="67775"/>
                  </a:cubicBezTo>
                  <a:cubicBezTo>
                    <a:pt x="46495" y="67775"/>
                    <a:pt x="45939" y="67740"/>
                    <a:pt x="45509" y="67740"/>
                  </a:cubicBezTo>
                  <a:cubicBezTo>
                    <a:pt x="31911" y="67740"/>
                    <a:pt x="21944" y="68188"/>
                    <a:pt x="14640" y="68188"/>
                  </a:cubicBezTo>
                  <a:cubicBezTo>
                    <a:pt x="7535" y="68188"/>
                    <a:pt x="2952" y="67764"/>
                    <a:pt x="0" y="66093"/>
                  </a:cubicBezTo>
                  <a:lnTo>
                    <a:pt x="0" y="66093"/>
                  </a:lnTo>
                  <a:cubicBezTo>
                    <a:pt x="2393" y="70341"/>
                    <a:pt x="7404" y="71221"/>
                    <a:pt x="17723" y="71221"/>
                  </a:cubicBezTo>
                  <a:cubicBezTo>
                    <a:pt x="25024" y="71221"/>
                    <a:pt x="34982" y="70780"/>
                    <a:pt x="48549" y="70780"/>
                  </a:cubicBezTo>
                  <a:cubicBezTo>
                    <a:pt x="48980" y="70780"/>
                    <a:pt x="49535" y="70815"/>
                    <a:pt x="50157" y="70815"/>
                  </a:cubicBezTo>
                  <a:cubicBezTo>
                    <a:pt x="53009" y="70815"/>
                    <a:pt x="57258" y="70089"/>
                    <a:pt x="57258" y="61976"/>
                  </a:cubicBezTo>
                  <a:cubicBezTo>
                    <a:pt x="57258" y="57131"/>
                    <a:pt x="55896" y="54502"/>
                    <a:pt x="55896" y="47124"/>
                  </a:cubicBezTo>
                  <a:cubicBezTo>
                    <a:pt x="55896" y="40663"/>
                    <a:pt x="56973" y="6302"/>
                    <a:pt x="56973" y="5954"/>
                  </a:cubicBezTo>
                  <a:cubicBezTo>
                    <a:pt x="56973" y="3579"/>
                    <a:pt x="57575" y="1520"/>
                    <a:pt x="53869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1591;p42"/>
            <p:cNvSpPr/>
            <p:nvPr/>
          </p:nvSpPr>
          <p:spPr>
            <a:xfrm>
              <a:off x="8543924" y="2335235"/>
              <a:ext cx="3357343" cy="3679803"/>
            </a:xfrm>
            <a:custGeom>
              <a:avLst/>
              <a:gdLst/>
              <a:ahLst/>
              <a:cxnLst/>
              <a:rect l="l" t="t" r="r" b="b"/>
              <a:pathLst>
                <a:path w="61344" h="76996" extrusionOk="0">
                  <a:moveTo>
                    <a:pt x="18084" y="3167"/>
                  </a:moveTo>
                  <a:cubicBezTo>
                    <a:pt x="20364" y="3167"/>
                    <a:pt x="22676" y="3199"/>
                    <a:pt x="24956" y="3199"/>
                  </a:cubicBezTo>
                  <a:cubicBezTo>
                    <a:pt x="29516" y="3262"/>
                    <a:pt x="34108" y="3357"/>
                    <a:pt x="38668" y="3547"/>
                  </a:cubicBezTo>
                  <a:cubicBezTo>
                    <a:pt x="40917" y="3642"/>
                    <a:pt x="43197" y="3800"/>
                    <a:pt x="45477" y="3959"/>
                  </a:cubicBezTo>
                  <a:cubicBezTo>
                    <a:pt x="47726" y="4181"/>
                    <a:pt x="49974" y="4402"/>
                    <a:pt x="52159" y="4687"/>
                  </a:cubicBezTo>
                  <a:cubicBezTo>
                    <a:pt x="52729" y="4751"/>
                    <a:pt x="53268" y="4782"/>
                    <a:pt x="53838" y="4846"/>
                  </a:cubicBezTo>
                  <a:lnTo>
                    <a:pt x="54630" y="4972"/>
                  </a:lnTo>
                  <a:cubicBezTo>
                    <a:pt x="54915" y="5004"/>
                    <a:pt x="55168" y="5067"/>
                    <a:pt x="55453" y="5099"/>
                  </a:cubicBezTo>
                  <a:cubicBezTo>
                    <a:pt x="56498" y="5352"/>
                    <a:pt x="57512" y="5701"/>
                    <a:pt x="58303" y="6176"/>
                  </a:cubicBezTo>
                  <a:cubicBezTo>
                    <a:pt x="58683" y="6429"/>
                    <a:pt x="59000" y="6714"/>
                    <a:pt x="59190" y="7062"/>
                  </a:cubicBezTo>
                  <a:cubicBezTo>
                    <a:pt x="59380" y="7442"/>
                    <a:pt x="59475" y="7854"/>
                    <a:pt x="59507" y="8361"/>
                  </a:cubicBezTo>
                  <a:cubicBezTo>
                    <a:pt x="59538" y="8868"/>
                    <a:pt x="59507" y="9438"/>
                    <a:pt x="59507" y="10008"/>
                  </a:cubicBezTo>
                  <a:lnTo>
                    <a:pt x="59507" y="10451"/>
                  </a:lnTo>
                  <a:lnTo>
                    <a:pt x="59507" y="10863"/>
                  </a:lnTo>
                  <a:lnTo>
                    <a:pt x="59475" y="11718"/>
                  </a:lnTo>
                  <a:lnTo>
                    <a:pt x="58905" y="25462"/>
                  </a:lnTo>
                  <a:cubicBezTo>
                    <a:pt x="58810" y="27774"/>
                    <a:pt x="58747" y="30054"/>
                    <a:pt x="58683" y="32366"/>
                  </a:cubicBezTo>
                  <a:cubicBezTo>
                    <a:pt x="58620" y="34646"/>
                    <a:pt x="58557" y="51969"/>
                    <a:pt x="58683" y="54312"/>
                  </a:cubicBezTo>
                  <a:cubicBezTo>
                    <a:pt x="58810" y="56624"/>
                    <a:pt x="59127" y="58936"/>
                    <a:pt x="59507" y="61185"/>
                  </a:cubicBezTo>
                  <a:cubicBezTo>
                    <a:pt x="59887" y="63433"/>
                    <a:pt x="60172" y="65681"/>
                    <a:pt x="59982" y="67898"/>
                  </a:cubicBezTo>
                  <a:cubicBezTo>
                    <a:pt x="59887" y="69007"/>
                    <a:pt x="59665" y="70083"/>
                    <a:pt x="59253" y="71065"/>
                  </a:cubicBezTo>
                  <a:cubicBezTo>
                    <a:pt x="59063" y="71540"/>
                    <a:pt x="58810" y="71984"/>
                    <a:pt x="58493" y="72364"/>
                  </a:cubicBezTo>
                  <a:cubicBezTo>
                    <a:pt x="58177" y="72775"/>
                    <a:pt x="57797" y="73060"/>
                    <a:pt x="57385" y="73282"/>
                  </a:cubicBezTo>
                  <a:cubicBezTo>
                    <a:pt x="56561" y="73694"/>
                    <a:pt x="55706" y="74010"/>
                    <a:pt x="54693" y="74105"/>
                  </a:cubicBezTo>
                  <a:cubicBezTo>
                    <a:pt x="54396" y="74143"/>
                    <a:pt x="54088" y="74158"/>
                    <a:pt x="53776" y="74158"/>
                  </a:cubicBezTo>
                  <a:cubicBezTo>
                    <a:pt x="53556" y="74158"/>
                    <a:pt x="53333" y="74150"/>
                    <a:pt x="53110" y="74137"/>
                  </a:cubicBezTo>
                  <a:lnTo>
                    <a:pt x="52254" y="74105"/>
                  </a:lnTo>
                  <a:lnTo>
                    <a:pt x="51368" y="74105"/>
                  </a:lnTo>
                  <a:cubicBezTo>
                    <a:pt x="49687" y="74094"/>
                    <a:pt x="48006" y="74086"/>
                    <a:pt x="46325" y="74086"/>
                  </a:cubicBezTo>
                  <a:cubicBezTo>
                    <a:pt x="43414" y="74086"/>
                    <a:pt x="40503" y="74109"/>
                    <a:pt x="37592" y="74169"/>
                  </a:cubicBezTo>
                  <a:cubicBezTo>
                    <a:pt x="33000" y="74232"/>
                    <a:pt x="28408" y="74359"/>
                    <a:pt x="23816" y="74422"/>
                  </a:cubicBezTo>
                  <a:cubicBezTo>
                    <a:pt x="21535" y="74422"/>
                    <a:pt x="19255" y="74485"/>
                    <a:pt x="17007" y="74549"/>
                  </a:cubicBezTo>
                  <a:cubicBezTo>
                    <a:pt x="16627" y="74549"/>
                    <a:pt x="16247" y="74563"/>
                    <a:pt x="15867" y="74563"/>
                  </a:cubicBezTo>
                  <a:cubicBezTo>
                    <a:pt x="15677" y="74563"/>
                    <a:pt x="15487" y="74559"/>
                    <a:pt x="15297" y="74549"/>
                  </a:cubicBezTo>
                  <a:cubicBezTo>
                    <a:pt x="14727" y="74517"/>
                    <a:pt x="14188" y="74485"/>
                    <a:pt x="13618" y="74422"/>
                  </a:cubicBezTo>
                  <a:cubicBezTo>
                    <a:pt x="12510" y="74327"/>
                    <a:pt x="11401" y="74200"/>
                    <a:pt x="10325" y="73979"/>
                  </a:cubicBezTo>
                  <a:cubicBezTo>
                    <a:pt x="8203" y="73535"/>
                    <a:pt x="6208" y="72712"/>
                    <a:pt x="4941" y="71129"/>
                  </a:cubicBezTo>
                  <a:cubicBezTo>
                    <a:pt x="4307" y="70337"/>
                    <a:pt x="3832" y="69418"/>
                    <a:pt x="3484" y="68405"/>
                  </a:cubicBezTo>
                  <a:cubicBezTo>
                    <a:pt x="3136" y="67392"/>
                    <a:pt x="2914" y="66315"/>
                    <a:pt x="2724" y="65206"/>
                  </a:cubicBezTo>
                  <a:cubicBezTo>
                    <a:pt x="2407" y="63021"/>
                    <a:pt x="2312" y="60741"/>
                    <a:pt x="2249" y="58461"/>
                  </a:cubicBezTo>
                  <a:cubicBezTo>
                    <a:pt x="2186" y="56181"/>
                    <a:pt x="2186" y="53901"/>
                    <a:pt x="2217" y="51621"/>
                  </a:cubicBezTo>
                  <a:lnTo>
                    <a:pt x="2249" y="29737"/>
                  </a:lnTo>
                  <a:lnTo>
                    <a:pt x="2281" y="26285"/>
                  </a:lnTo>
                  <a:lnTo>
                    <a:pt x="2281" y="25430"/>
                  </a:lnTo>
                  <a:cubicBezTo>
                    <a:pt x="2281" y="25145"/>
                    <a:pt x="2407" y="24860"/>
                    <a:pt x="2439" y="24575"/>
                  </a:cubicBezTo>
                  <a:cubicBezTo>
                    <a:pt x="2502" y="24005"/>
                    <a:pt x="2566" y="23435"/>
                    <a:pt x="2629" y="22833"/>
                  </a:cubicBezTo>
                  <a:cubicBezTo>
                    <a:pt x="2692" y="22263"/>
                    <a:pt x="2724" y="21693"/>
                    <a:pt x="2724" y="21123"/>
                  </a:cubicBezTo>
                  <a:lnTo>
                    <a:pt x="2787" y="19413"/>
                  </a:lnTo>
                  <a:lnTo>
                    <a:pt x="2882" y="15993"/>
                  </a:lnTo>
                  <a:cubicBezTo>
                    <a:pt x="2914" y="14853"/>
                    <a:pt x="2946" y="13713"/>
                    <a:pt x="2977" y="12573"/>
                  </a:cubicBezTo>
                  <a:cubicBezTo>
                    <a:pt x="3041" y="11433"/>
                    <a:pt x="3072" y="10293"/>
                    <a:pt x="3072" y="9216"/>
                  </a:cubicBezTo>
                  <a:lnTo>
                    <a:pt x="3326" y="9248"/>
                  </a:lnTo>
                  <a:cubicBezTo>
                    <a:pt x="3452" y="8266"/>
                    <a:pt x="3674" y="7284"/>
                    <a:pt x="4054" y="6397"/>
                  </a:cubicBezTo>
                  <a:cubicBezTo>
                    <a:pt x="4434" y="5511"/>
                    <a:pt x="4941" y="4719"/>
                    <a:pt x="5574" y="4212"/>
                  </a:cubicBezTo>
                  <a:cubicBezTo>
                    <a:pt x="5733" y="4086"/>
                    <a:pt x="5891" y="3959"/>
                    <a:pt x="6049" y="3864"/>
                  </a:cubicBezTo>
                  <a:cubicBezTo>
                    <a:pt x="6176" y="3800"/>
                    <a:pt x="6144" y="3832"/>
                    <a:pt x="6176" y="3800"/>
                  </a:cubicBezTo>
                  <a:cubicBezTo>
                    <a:pt x="6271" y="3800"/>
                    <a:pt x="6334" y="3769"/>
                    <a:pt x="6429" y="3737"/>
                  </a:cubicBezTo>
                  <a:cubicBezTo>
                    <a:pt x="6873" y="3642"/>
                    <a:pt x="7411" y="3579"/>
                    <a:pt x="7949" y="3515"/>
                  </a:cubicBezTo>
                  <a:cubicBezTo>
                    <a:pt x="9026" y="3389"/>
                    <a:pt x="10135" y="3325"/>
                    <a:pt x="11275" y="3294"/>
                  </a:cubicBezTo>
                  <a:cubicBezTo>
                    <a:pt x="13523" y="3199"/>
                    <a:pt x="15803" y="3167"/>
                    <a:pt x="18084" y="3167"/>
                  </a:cubicBezTo>
                  <a:close/>
                  <a:moveTo>
                    <a:pt x="18084" y="0"/>
                  </a:moveTo>
                  <a:cubicBezTo>
                    <a:pt x="15772" y="0"/>
                    <a:pt x="13460" y="0"/>
                    <a:pt x="11116" y="95"/>
                  </a:cubicBezTo>
                  <a:cubicBezTo>
                    <a:pt x="9976" y="159"/>
                    <a:pt x="8804" y="222"/>
                    <a:pt x="7601" y="349"/>
                  </a:cubicBezTo>
                  <a:cubicBezTo>
                    <a:pt x="6999" y="412"/>
                    <a:pt x="6398" y="507"/>
                    <a:pt x="5701" y="665"/>
                  </a:cubicBezTo>
                  <a:cubicBezTo>
                    <a:pt x="5543" y="697"/>
                    <a:pt x="5321" y="760"/>
                    <a:pt x="5131" y="824"/>
                  </a:cubicBezTo>
                  <a:cubicBezTo>
                    <a:pt x="4909" y="887"/>
                    <a:pt x="4624" y="1014"/>
                    <a:pt x="4497" y="1109"/>
                  </a:cubicBezTo>
                  <a:cubicBezTo>
                    <a:pt x="4149" y="1299"/>
                    <a:pt x="3832" y="1520"/>
                    <a:pt x="3547" y="1742"/>
                  </a:cubicBezTo>
                  <a:cubicBezTo>
                    <a:pt x="2407" y="2724"/>
                    <a:pt x="1647" y="3927"/>
                    <a:pt x="1141" y="5131"/>
                  </a:cubicBezTo>
                  <a:cubicBezTo>
                    <a:pt x="634" y="6366"/>
                    <a:pt x="317" y="7632"/>
                    <a:pt x="159" y="8899"/>
                  </a:cubicBezTo>
                  <a:lnTo>
                    <a:pt x="412" y="8931"/>
                  </a:lnTo>
                  <a:cubicBezTo>
                    <a:pt x="159" y="10134"/>
                    <a:pt x="127" y="11306"/>
                    <a:pt x="95" y="12446"/>
                  </a:cubicBezTo>
                  <a:cubicBezTo>
                    <a:pt x="64" y="13618"/>
                    <a:pt x="32" y="14758"/>
                    <a:pt x="32" y="15930"/>
                  </a:cubicBezTo>
                  <a:cubicBezTo>
                    <a:pt x="0" y="17070"/>
                    <a:pt x="32" y="18241"/>
                    <a:pt x="64" y="19382"/>
                  </a:cubicBezTo>
                  <a:lnTo>
                    <a:pt x="95" y="21092"/>
                  </a:lnTo>
                  <a:cubicBezTo>
                    <a:pt x="95" y="21693"/>
                    <a:pt x="127" y="22263"/>
                    <a:pt x="190" y="22833"/>
                  </a:cubicBezTo>
                  <a:cubicBezTo>
                    <a:pt x="254" y="23404"/>
                    <a:pt x="285" y="23974"/>
                    <a:pt x="381" y="24544"/>
                  </a:cubicBezTo>
                  <a:cubicBezTo>
                    <a:pt x="412" y="24829"/>
                    <a:pt x="539" y="25114"/>
                    <a:pt x="507" y="25399"/>
                  </a:cubicBezTo>
                  <a:lnTo>
                    <a:pt x="507" y="26254"/>
                  </a:lnTo>
                  <a:lnTo>
                    <a:pt x="476" y="29706"/>
                  </a:lnTo>
                  <a:lnTo>
                    <a:pt x="381" y="51589"/>
                  </a:lnTo>
                  <a:cubicBezTo>
                    <a:pt x="381" y="53901"/>
                    <a:pt x="349" y="56181"/>
                    <a:pt x="412" y="58493"/>
                  </a:cubicBezTo>
                  <a:cubicBezTo>
                    <a:pt x="476" y="60804"/>
                    <a:pt x="571" y="63116"/>
                    <a:pt x="887" y="65460"/>
                  </a:cubicBezTo>
                  <a:cubicBezTo>
                    <a:pt x="1077" y="66632"/>
                    <a:pt x="1299" y="67835"/>
                    <a:pt x="1679" y="68975"/>
                  </a:cubicBezTo>
                  <a:cubicBezTo>
                    <a:pt x="2059" y="70147"/>
                    <a:pt x="2597" y="71319"/>
                    <a:pt x="3421" y="72332"/>
                  </a:cubicBezTo>
                  <a:cubicBezTo>
                    <a:pt x="4244" y="73345"/>
                    <a:pt x="5289" y="74137"/>
                    <a:pt x="6429" y="74707"/>
                  </a:cubicBezTo>
                  <a:cubicBezTo>
                    <a:pt x="7538" y="75277"/>
                    <a:pt x="8709" y="75626"/>
                    <a:pt x="9881" y="75879"/>
                  </a:cubicBezTo>
                  <a:cubicBezTo>
                    <a:pt x="11085" y="76164"/>
                    <a:pt x="12256" y="76322"/>
                    <a:pt x="13428" y="76417"/>
                  </a:cubicBezTo>
                  <a:cubicBezTo>
                    <a:pt x="13998" y="76481"/>
                    <a:pt x="14568" y="76544"/>
                    <a:pt x="15170" y="76576"/>
                  </a:cubicBezTo>
                  <a:cubicBezTo>
                    <a:pt x="15740" y="76607"/>
                    <a:pt x="16342" y="76702"/>
                    <a:pt x="16912" y="76766"/>
                  </a:cubicBezTo>
                  <a:cubicBezTo>
                    <a:pt x="18848" y="76925"/>
                    <a:pt x="20785" y="76995"/>
                    <a:pt x="22722" y="76995"/>
                  </a:cubicBezTo>
                  <a:cubicBezTo>
                    <a:pt x="23097" y="76995"/>
                    <a:pt x="23472" y="76992"/>
                    <a:pt x="23847" y="76987"/>
                  </a:cubicBezTo>
                  <a:cubicBezTo>
                    <a:pt x="28439" y="76924"/>
                    <a:pt x="33031" y="76766"/>
                    <a:pt x="37623" y="76671"/>
                  </a:cubicBezTo>
                  <a:cubicBezTo>
                    <a:pt x="42184" y="76576"/>
                    <a:pt x="46776" y="76481"/>
                    <a:pt x="51368" y="76449"/>
                  </a:cubicBezTo>
                  <a:lnTo>
                    <a:pt x="52191" y="76417"/>
                  </a:lnTo>
                  <a:lnTo>
                    <a:pt x="53046" y="76449"/>
                  </a:lnTo>
                  <a:cubicBezTo>
                    <a:pt x="53648" y="76449"/>
                    <a:pt x="54281" y="76449"/>
                    <a:pt x="54915" y="76386"/>
                  </a:cubicBezTo>
                  <a:cubicBezTo>
                    <a:pt x="55548" y="76322"/>
                    <a:pt x="56213" y="76196"/>
                    <a:pt x="56846" y="75942"/>
                  </a:cubicBezTo>
                  <a:cubicBezTo>
                    <a:pt x="57512" y="75752"/>
                    <a:pt x="58082" y="75341"/>
                    <a:pt x="58588" y="74865"/>
                  </a:cubicBezTo>
                  <a:cubicBezTo>
                    <a:pt x="59602" y="73915"/>
                    <a:pt x="60235" y="72744"/>
                    <a:pt x="60647" y="71572"/>
                  </a:cubicBezTo>
                  <a:cubicBezTo>
                    <a:pt x="60837" y="70970"/>
                    <a:pt x="60963" y="70368"/>
                    <a:pt x="61058" y="69767"/>
                  </a:cubicBezTo>
                  <a:cubicBezTo>
                    <a:pt x="61153" y="69165"/>
                    <a:pt x="61217" y="68595"/>
                    <a:pt x="61248" y="67993"/>
                  </a:cubicBezTo>
                  <a:cubicBezTo>
                    <a:pt x="61343" y="66790"/>
                    <a:pt x="61312" y="65618"/>
                    <a:pt x="61248" y="64446"/>
                  </a:cubicBezTo>
                  <a:cubicBezTo>
                    <a:pt x="61153" y="63275"/>
                    <a:pt x="60995" y="62135"/>
                    <a:pt x="60837" y="60995"/>
                  </a:cubicBezTo>
                  <a:cubicBezTo>
                    <a:pt x="60457" y="58714"/>
                    <a:pt x="60172" y="56498"/>
                    <a:pt x="60077" y="54217"/>
                  </a:cubicBezTo>
                  <a:cubicBezTo>
                    <a:pt x="59982" y="51969"/>
                    <a:pt x="60045" y="34678"/>
                    <a:pt x="60108" y="32397"/>
                  </a:cubicBezTo>
                  <a:cubicBezTo>
                    <a:pt x="60203" y="30117"/>
                    <a:pt x="60298" y="27806"/>
                    <a:pt x="60425" y="25525"/>
                  </a:cubicBezTo>
                  <a:cubicBezTo>
                    <a:pt x="60615" y="20933"/>
                    <a:pt x="60868" y="16373"/>
                    <a:pt x="61153" y="11781"/>
                  </a:cubicBezTo>
                  <a:lnTo>
                    <a:pt x="61217" y="10926"/>
                  </a:lnTo>
                  <a:lnTo>
                    <a:pt x="61248" y="10451"/>
                  </a:lnTo>
                  <a:lnTo>
                    <a:pt x="61248" y="10039"/>
                  </a:lnTo>
                  <a:cubicBezTo>
                    <a:pt x="61280" y="9501"/>
                    <a:pt x="61312" y="8899"/>
                    <a:pt x="61312" y="8266"/>
                  </a:cubicBezTo>
                  <a:cubicBezTo>
                    <a:pt x="61280" y="7632"/>
                    <a:pt x="61153" y="6904"/>
                    <a:pt x="60837" y="6239"/>
                  </a:cubicBezTo>
                  <a:cubicBezTo>
                    <a:pt x="60520" y="5542"/>
                    <a:pt x="60045" y="4972"/>
                    <a:pt x="59507" y="4529"/>
                  </a:cubicBezTo>
                  <a:cubicBezTo>
                    <a:pt x="58968" y="4117"/>
                    <a:pt x="58398" y="3769"/>
                    <a:pt x="57828" y="3515"/>
                  </a:cubicBezTo>
                  <a:cubicBezTo>
                    <a:pt x="57543" y="3357"/>
                    <a:pt x="57258" y="3230"/>
                    <a:pt x="56973" y="3135"/>
                  </a:cubicBezTo>
                  <a:cubicBezTo>
                    <a:pt x="56688" y="3009"/>
                    <a:pt x="56403" y="2914"/>
                    <a:pt x="56118" y="2819"/>
                  </a:cubicBezTo>
                  <a:cubicBezTo>
                    <a:pt x="54978" y="2407"/>
                    <a:pt x="53838" y="2027"/>
                    <a:pt x="52666" y="1710"/>
                  </a:cubicBezTo>
                  <a:cubicBezTo>
                    <a:pt x="50354" y="1267"/>
                    <a:pt x="48042" y="1014"/>
                    <a:pt x="45731" y="792"/>
                  </a:cubicBezTo>
                  <a:cubicBezTo>
                    <a:pt x="43419" y="634"/>
                    <a:pt x="41107" y="475"/>
                    <a:pt x="38795" y="380"/>
                  </a:cubicBezTo>
                  <a:cubicBezTo>
                    <a:pt x="34171" y="159"/>
                    <a:pt x="29579" y="95"/>
                    <a:pt x="24987" y="32"/>
                  </a:cubicBezTo>
                  <a:cubicBezTo>
                    <a:pt x="22676" y="0"/>
                    <a:pt x="20364" y="0"/>
                    <a:pt x="180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1592;p42"/>
            <p:cNvSpPr/>
            <p:nvPr/>
          </p:nvSpPr>
          <p:spPr>
            <a:xfrm>
              <a:off x="8428655" y="1938071"/>
              <a:ext cx="757544" cy="811943"/>
            </a:xfrm>
            <a:custGeom>
              <a:avLst/>
              <a:gdLst/>
              <a:ahLst/>
              <a:cxnLst/>
              <a:rect l="l" t="t" r="r" b="b"/>
              <a:pathLst>
                <a:path w="24418" h="24640" extrusionOk="0">
                  <a:moveTo>
                    <a:pt x="12415" y="1"/>
                  </a:moveTo>
                  <a:cubicBezTo>
                    <a:pt x="6461" y="1"/>
                    <a:pt x="412" y="4086"/>
                    <a:pt x="1" y="12795"/>
                  </a:cubicBezTo>
                  <a:cubicBezTo>
                    <a:pt x="1" y="12858"/>
                    <a:pt x="1" y="12922"/>
                    <a:pt x="1" y="12985"/>
                  </a:cubicBezTo>
                  <a:cubicBezTo>
                    <a:pt x="1" y="14822"/>
                    <a:pt x="3737" y="24639"/>
                    <a:pt x="12605" y="24639"/>
                  </a:cubicBezTo>
                  <a:cubicBezTo>
                    <a:pt x="18939" y="24639"/>
                    <a:pt x="24417" y="19699"/>
                    <a:pt x="24417" y="11972"/>
                  </a:cubicBezTo>
                  <a:cubicBezTo>
                    <a:pt x="24417" y="4181"/>
                    <a:pt x="18464" y="1"/>
                    <a:pt x="12415" y="1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3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9" name="Google Shape;1593;p42"/>
            <p:cNvSpPr/>
            <p:nvPr/>
          </p:nvSpPr>
          <p:spPr>
            <a:xfrm>
              <a:off x="8521145" y="2030344"/>
              <a:ext cx="659291" cy="735757"/>
            </a:xfrm>
            <a:custGeom>
              <a:avLst/>
              <a:gdLst/>
              <a:ahLst/>
              <a:cxnLst/>
              <a:rect l="l" t="t" r="r" b="b"/>
              <a:pathLst>
                <a:path w="21251" h="22328" extrusionOk="0">
                  <a:moveTo>
                    <a:pt x="16595" y="1"/>
                  </a:moveTo>
                  <a:lnTo>
                    <a:pt x="16595" y="1"/>
                  </a:lnTo>
                  <a:cubicBezTo>
                    <a:pt x="17925" y="1869"/>
                    <a:pt x="18749" y="4276"/>
                    <a:pt x="18749" y="7158"/>
                  </a:cubicBezTo>
                  <a:cubicBezTo>
                    <a:pt x="18749" y="14885"/>
                    <a:pt x="13270" y="19794"/>
                    <a:pt x="6936" y="19794"/>
                  </a:cubicBezTo>
                  <a:cubicBezTo>
                    <a:pt x="4117" y="19794"/>
                    <a:pt x="1806" y="18812"/>
                    <a:pt x="0" y="17387"/>
                  </a:cubicBezTo>
                  <a:lnTo>
                    <a:pt x="0" y="17387"/>
                  </a:lnTo>
                  <a:cubicBezTo>
                    <a:pt x="2027" y="19984"/>
                    <a:pt x="5131" y="22327"/>
                    <a:pt x="9438" y="22327"/>
                  </a:cubicBezTo>
                  <a:cubicBezTo>
                    <a:pt x="15772" y="22327"/>
                    <a:pt x="21250" y="17387"/>
                    <a:pt x="21250" y="9660"/>
                  </a:cubicBezTo>
                  <a:cubicBezTo>
                    <a:pt x="21250" y="5258"/>
                    <a:pt x="19319" y="1996"/>
                    <a:pt x="165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1594;p42"/>
            <p:cNvSpPr/>
            <p:nvPr/>
          </p:nvSpPr>
          <p:spPr>
            <a:xfrm>
              <a:off x="8397200" y="1893854"/>
              <a:ext cx="789003" cy="849344"/>
            </a:xfrm>
            <a:custGeom>
              <a:avLst/>
              <a:gdLst/>
              <a:ahLst/>
              <a:cxnLst/>
              <a:rect l="l" t="t" r="r" b="b"/>
              <a:pathLst>
                <a:path w="25432" h="25775" extrusionOk="0">
                  <a:moveTo>
                    <a:pt x="12580" y="1000"/>
                  </a:moveTo>
                  <a:cubicBezTo>
                    <a:pt x="14023" y="1000"/>
                    <a:pt x="15459" y="1204"/>
                    <a:pt x="16785" y="1764"/>
                  </a:cubicBezTo>
                  <a:cubicBezTo>
                    <a:pt x="17482" y="2049"/>
                    <a:pt x="18179" y="2334"/>
                    <a:pt x="18844" y="2714"/>
                  </a:cubicBezTo>
                  <a:cubicBezTo>
                    <a:pt x="19161" y="2872"/>
                    <a:pt x="19477" y="3094"/>
                    <a:pt x="19794" y="3316"/>
                  </a:cubicBezTo>
                  <a:cubicBezTo>
                    <a:pt x="20111" y="3537"/>
                    <a:pt x="20396" y="3759"/>
                    <a:pt x="20681" y="4012"/>
                  </a:cubicBezTo>
                  <a:cubicBezTo>
                    <a:pt x="21852" y="4994"/>
                    <a:pt x="22771" y="6229"/>
                    <a:pt x="23373" y="7623"/>
                  </a:cubicBezTo>
                  <a:cubicBezTo>
                    <a:pt x="23531" y="7971"/>
                    <a:pt x="23658" y="8319"/>
                    <a:pt x="23784" y="8699"/>
                  </a:cubicBezTo>
                  <a:lnTo>
                    <a:pt x="24069" y="9808"/>
                  </a:lnTo>
                  <a:lnTo>
                    <a:pt x="24259" y="10948"/>
                  </a:lnTo>
                  <a:cubicBezTo>
                    <a:pt x="24291" y="11328"/>
                    <a:pt x="24291" y="11708"/>
                    <a:pt x="24323" y="12088"/>
                  </a:cubicBezTo>
                  <a:cubicBezTo>
                    <a:pt x="24323" y="13640"/>
                    <a:pt x="24101" y="15191"/>
                    <a:pt x="23626" y="16648"/>
                  </a:cubicBezTo>
                  <a:cubicBezTo>
                    <a:pt x="23373" y="17345"/>
                    <a:pt x="23056" y="18042"/>
                    <a:pt x="22676" y="18707"/>
                  </a:cubicBezTo>
                  <a:lnTo>
                    <a:pt x="22359" y="19182"/>
                  </a:lnTo>
                  <a:lnTo>
                    <a:pt x="22232" y="19435"/>
                  </a:lnTo>
                  <a:cubicBezTo>
                    <a:pt x="22169" y="19530"/>
                    <a:pt x="22106" y="19593"/>
                    <a:pt x="22011" y="19657"/>
                  </a:cubicBezTo>
                  <a:cubicBezTo>
                    <a:pt x="21662" y="19847"/>
                    <a:pt x="21567" y="20227"/>
                    <a:pt x="21282" y="20480"/>
                  </a:cubicBezTo>
                  <a:cubicBezTo>
                    <a:pt x="20807" y="21082"/>
                    <a:pt x="20332" y="21652"/>
                    <a:pt x="19794" y="22159"/>
                  </a:cubicBezTo>
                  <a:cubicBezTo>
                    <a:pt x="19667" y="22317"/>
                    <a:pt x="19572" y="22507"/>
                    <a:pt x="19414" y="22602"/>
                  </a:cubicBezTo>
                  <a:cubicBezTo>
                    <a:pt x="19256" y="22729"/>
                    <a:pt x="19066" y="22824"/>
                    <a:pt x="18907" y="22919"/>
                  </a:cubicBezTo>
                  <a:lnTo>
                    <a:pt x="18401" y="23172"/>
                  </a:lnTo>
                  <a:cubicBezTo>
                    <a:pt x="18242" y="23267"/>
                    <a:pt x="18052" y="23330"/>
                    <a:pt x="17862" y="23394"/>
                  </a:cubicBezTo>
                  <a:cubicBezTo>
                    <a:pt x="17704" y="23457"/>
                    <a:pt x="17514" y="23520"/>
                    <a:pt x="17355" y="23584"/>
                  </a:cubicBezTo>
                  <a:cubicBezTo>
                    <a:pt x="17165" y="23615"/>
                    <a:pt x="16944" y="23584"/>
                    <a:pt x="16754" y="23647"/>
                  </a:cubicBezTo>
                  <a:cubicBezTo>
                    <a:pt x="16595" y="23710"/>
                    <a:pt x="16405" y="23774"/>
                    <a:pt x="16247" y="23837"/>
                  </a:cubicBezTo>
                  <a:cubicBezTo>
                    <a:pt x="16057" y="23900"/>
                    <a:pt x="15867" y="23932"/>
                    <a:pt x="15709" y="23995"/>
                  </a:cubicBezTo>
                  <a:cubicBezTo>
                    <a:pt x="15519" y="24059"/>
                    <a:pt x="15360" y="24122"/>
                    <a:pt x="15170" y="24154"/>
                  </a:cubicBezTo>
                  <a:lnTo>
                    <a:pt x="14600" y="24280"/>
                  </a:lnTo>
                  <a:cubicBezTo>
                    <a:pt x="14252" y="24375"/>
                    <a:pt x="13872" y="24375"/>
                    <a:pt x="13492" y="24407"/>
                  </a:cubicBezTo>
                  <a:cubicBezTo>
                    <a:pt x="13359" y="24418"/>
                    <a:pt x="13227" y="24423"/>
                    <a:pt x="13095" y="24423"/>
                  </a:cubicBezTo>
                  <a:cubicBezTo>
                    <a:pt x="12469" y="24423"/>
                    <a:pt x="11850" y="24305"/>
                    <a:pt x="11275" y="24122"/>
                  </a:cubicBezTo>
                  <a:cubicBezTo>
                    <a:pt x="10578" y="23742"/>
                    <a:pt x="9945" y="23520"/>
                    <a:pt x="9185" y="23362"/>
                  </a:cubicBezTo>
                  <a:cubicBezTo>
                    <a:pt x="7791" y="22919"/>
                    <a:pt x="6556" y="22032"/>
                    <a:pt x="5448" y="21019"/>
                  </a:cubicBezTo>
                  <a:cubicBezTo>
                    <a:pt x="5195" y="20765"/>
                    <a:pt x="4909" y="20480"/>
                    <a:pt x="4656" y="20195"/>
                  </a:cubicBezTo>
                  <a:cubicBezTo>
                    <a:pt x="4529" y="20068"/>
                    <a:pt x="4403" y="19910"/>
                    <a:pt x="4276" y="19783"/>
                  </a:cubicBezTo>
                  <a:cubicBezTo>
                    <a:pt x="4149" y="19625"/>
                    <a:pt x="4023" y="19498"/>
                    <a:pt x="3833" y="19372"/>
                  </a:cubicBezTo>
                  <a:cubicBezTo>
                    <a:pt x="3389" y="19245"/>
                    <a:pt x="3263" y="18865"/>
                    <a:pt x="3009" y="18548"/>
                  </a:cubicBezTo>
                  <a:cubicBezTo>
                    <a:pt x="2788" y="18232"/>
                    <a:pt x="2566" y="17883"/>
                    <a:pt x="2376" y="17567"/>
                  </a:cubicBezTo>
                  <a:cubicBezTo>
                    <a:pt x="1996" y="16870"/>
                    <a:pt x="1648" y="16173"/>
                    <a:pt x="1363" y="15445"/>
                  </a:cubicBezTo>
                  <a:cubicBezTo>
                    <a:pt x="1078" y="14716"/>
                    <a:pt x="824" y="13988"/>
                    <a:pt x="729" y="13260"/>
                  </a:cubicBezTo>
                  <a:lnTo>
                    <a:pt x="856" y="13260"/>
                  </a:lnTo>
                  <a:cubicBezTo>
                    <a:pt x="919" y="13070"/>
                    <a:pt x="983" y="12911"/>
                    <a:pt x="1046" y="12690"/>
                  </a:cubicBezTo>
                  <a:cubicBezTo>
                    <a:pt x="1046" y="12500"/>
                    <a:pt x="1078" y="12310"/>
                    <a:pt x="1078" y="12120"/>
                  </a:cubicBezTo>
                  <a:cubicBezTo>
                    <a:pt x="1078" y="11740"/>
                    <a:pt x="1141" y="11360"/>
                    <a:pt x="1204" y="10948"/>
                  </a:cubicBezTo>
                  <a:lnTo>
                    <a:pt x="1268" y="10378"/>
                  </a:lnTo>
                  <a:cubicBezTo>
                    <a:pt x="1299" y="10188"/>
                    <a:pt x="1331" y="9998"/>
                    <a:pt x="1394" y="9808"/>
                  </a:cubicBezTo>
                  <a:lnTo>
                    <a:pt x="1553" y="9238"/>
                  </a:lnTo>
                  <a:lnTo>
                    <a:pt x="1616" y="8953"/>
                  </a:lnTo>
                  <a:lnTo>
                    <a:pt x="1743" y="8699"/>
                  </a:lnTo>
                  <a:cubicBezTo>
                    <a:pt x="2249" y="7211"/>
                    <a:pt x="3041" y="5849"/>
                    <a:pt x="4054" y="4709"/>
                  </a:cubicBezTo>
                  <a:cubicBezTo>
                    <a:pt x="5100" y="3569"/>
                    <a:pt x="6366" y="2651"/>
                    <a:pt x="7791" y="2017"/>
                  </a:cubicBezTo>
                  <a:cubicBezTo>
                    <a:pt x="9216" y="1384"/>
                    <a:pt x="10737" y="1067"/>
                    <a:pt x="12257" y="1004"/>
                  </a:cubicBezTo>
                  <a:cubicBezTo>
                    <a:pt x="12364" y="1002"/>
                    <a:pt x="12472" y="1000"/>
                    <a:pt x="12580" y="1000"/>
                  </a:cubicBezTo>
                  <a:close/>
                  <a:moveTo>
                    <a:pt x="13002" y="0"/>
                  </a:moveTo>
                  <a:cubicBezTo>
                    <a:pt x="12744" y="0"/>
                    <a:pt x="12485" y="7"/>
                    <a:pt x="12225" y="22"/>
                  </a:cubicBezTo>
                  <a:cubicBezTo>
                    <a:pt x="8900" y="180"/>
                    <a:pt x="5670" y="1669"/>
                    <a:pt x="3453" y="4171"/>
                  </a:cubicBezTo>
                  <a:cubicBezTo>
                    <a:pt x="2344" y="5406"/>
                    <a:pt x="1521" y="6863"/>
                    <a:pt x="983" y="8414"/>
                  </a:cubicBezTo>
                  <a:cubicBezTo>
                    <a:pt x="824" y="8794"/>
                    <a:pt x="761" y="9206"/>
                    <a:pt x="602" y="9618"/>
                  </a:cubicBezTo>
                  <a:cubicBezTo>
                    <a:pt x="571" y="9808"/>
                    <a:pt x="476" y="9998"/>
                    <a:pt x="444" y="10188"/>
                  </a:cubicBezTo>
                  <a:lnTo>
                    <a:pt x="286" y="10789"/>
                  </a:lnTo>
                  <a:cubicBezTo>
                    <a:pt x="191" y="11201"/>
                    <a:pt x="64" y="11581"/>
                    <a:pt x="32" y="11993"/>
                  </a:cubicBezTo>
                  <a:cubicBezTo>
                    <a:pt x="32" y="12215"/>
                    <a:pt x="1" y="12405"/>
                    <a:pt x="1" y="12626"/>
                  </a:cubicBezTo>
                  <a:cubicBezTo>
                    <a:pt x="1" y="12816"/>
                    <a:pt x="32" y="13038"/>
                    <a:pt x="64" y="13228"/>
                  </a:cubicBezTo>
                  <a:lnTo>
                    <a:pt x="191" y="13260"/>
                  </a:lnTo>
                  <a:cubicBezTo>
                    <a:pt x="159" y="13450"/>
                    <a:pt x="127" y="13703"/>
                    <a:pt x="159" y="13925"/>
                  </a:cubicBezTo>
                  <a:cubicBezTo>
                    <a:pt x="191" y="14146"/>
                    <a:pt x="222" y="14336"/>
                    <a:pt x="286" y="14558"/>
                  </a:cubicBezTo>
                  <a:cubicBezTo>
                    <a:pt x="381" y="14938"/>
                    <a:pt x="507" y="15350"/>
                    <a:pt x="634" y="15730"/>
                  </a:cubicBezTo>
                  <a:cubicBezTo>
                    <a:pt x="919" y="16490"/>
                    <a:pt x="1236" y="17250"/>
                    <a:pt x="1616" y="17978"/>
                  </a:cubicBezTo>
                  <a:cubicBezTo>
                    <a:pt x="1838" y="18327"/>
                    <a:pt x="2028" y="18707"/>
                    <a:pt x="2218" y="19055"/>
                  </a:cubicBezTo>
                  <a:cubicBezTo>
                    <a:pt x="2408" y="19435"/>
                    <a:pt x="2724" y="19720"/>
                    <a:pt x="2756" y="20195"/>
                  </a:cubicBezTo>
                  <a:cubicBezTo>
                    <a:pt x="2819" y="20417"/>
                    <a:pt x="2946" y="20575"/>
                    <a:pt x="3073" y="20765"/>
                  </a:cubicBezTo>
                  <a:cubicBezTo>
                    <a:pt x="3199" y="20924"/>
                    <a:pt x="3326" y="21082"/>
                    <a:pt x="3453" y="21240"/>
                  </a:cubicBezTo>
                  <a:cubicBezTo>
                    <a:pt x="3579" y="21430"/>
                    <a:pt x="3706" y="21589"/>
                    <a:pt x="3864" y="21747"/>
                  </a:cubicBezTo>
                  <a:cubicBezTo>
                    <a:pt x="3991" y="21905"/>
                    <a:pt x="4149" y="22064"/>
                    <a:pt x="4276" y="22190"/>
                  </a:cubicBezTo>
                  <a:cubicBezTo>
                    <a:pt x="5480" y="23425"/>
                    <a:pt x="6905" y="24407"/>
                    <a:pt x="8456" y="25167"/>
                  </a:cubicBezTo>
                  <a:cubicBezTo>
                    <a:pt x="8646" y="25262"/>
                    <a:pt x="8836" y="25389"/>
                    <a:pt x="9058" y="25484"/>
                  </a:cubicBezTo>
                  <a:cubicBezTo>
                    <a:pt x="9248" y="25579"/>
                    <a:pt x="9470" y="25642"/>
                    <a:pt x="9660" y="25674"/>
                  </a:cubicBezTo>
                  <a:cubicBezTo>
                    <a:pt x="9882" y="25737"/>
                    <a:pt x="10103" y="25737"/>
                    <a:pt x="10325" y="25769"/>
                  </a:cubicBezTo>
                  <a:cubicBezTo>
                    <a:pt x="10350" y="25772"/>
                    <a:pt x="10376" y="25774"/>
                    <a:pt x="10402" y="25774"/>
                  </a:cubicBezTo>
                  <a:cubicBezTo>
                    <a:pt x="10557" y="25774"/>
                    <a:pt x="10721" y="25719"/>
                    <a:pt x="10866" y="25719"/>
                  </a:cubicBezTo>
                  <a:cubicBezTo>
                    <a:pt x="10909" y="25719"/>
                    <a:pt x="10951" y="25724"/>
                    <a:pt x="10990" y="25737"/>
                  </a:cubicBezTo>
                  <a:cubicBezTo>
                    <a:pt x="11484" y="25755"/>
                    <a:pt x="11977" y="25774"/>
                    <a:pt x="12471" y="25774"/>
                  </a:cubicBezTo>
                  <a:cubicBezTo>
                    <a:pt x="12832" y="25774"/>
                    <a:pt x="13194" y="25764"/>
                    <a:pt x="13555" y="25737"/>
                  </a:cubicBezTo>
                  <a:lnTo>
                    <a:pt x="14189" y="25737"/>
                  </a:lnTo>
                  <a:cubicBezTo>
                    <a:pt x="14410" y="25737"/>
                    <a:pt x="14600" y="25674"/>
                    <a:pt x="14822" y="25674"/>
                  </a:cubicBezTo>
                  <a:lnTo>
                    <a:pt x="15455" y="25611"/>
                  </a:lnTo>
                  <a:cubicBezTo>
                    <a:pt x="15677" y="25579"/>
                    <a:pt x="15867" y="25547"/>
                    <a:pt x="16089" y="25484"/>
                  </a:cubicBezTo>
                  <a:cubicBezTo>
                    <a:pt x="16279" y="25452"/>
                    <a:pt x="16500" y="25421"/>
                    <a:pt x="16722" y="25357"/>
                  </a:cubicBezTo>
                  <a:cubicBezTo>
                    <a:pt x="16912" y="25294"/>
                    <a:pt x="17102" y="25231"/>
                    <a:pt x="17324" y="25135"/>
                  </a:cubicBezTo>
                  <a:cubicBezTo>
                    <a:pt x="17514" y="25072"/>
                    <a:pt x="17672" y="24914"/>
                    <a:pt x="17862" y="24819"/>
                  </a:cubicBezTo>
                  <a:cubicBezTo>
                    <a:pt x="18052" y="24692"/>
                    <a:pt x="18242" y="24597"/>
                    <a:pt x="18432" y="24470"/>
                  </a:cubicBezTo>
                  <a:cubicBezTo>
                    <a:pt x="18781" y="24280"/>
                    <a:pt x="19129" y="24027"/>
                    <a:pt x="19477" y="23805"/>
                  </a:cubicBezTo>
                  <a:cubicBezTo>
                    <a:pt x="19667" y="23679"/>
                    <a:pt x="19826" y="23584"/>
                    <a:pt x="20016" y="23457"/>
                  </a:cubicBezTo>
                  <a:cubicBezTo>
                    <a:pt x="20174" y="23330"/>
                    <a:pt x="20396" y="23267"/>
                    <a:pt x="20586" y="23172"/>
                  </a:cubicBezTo>
                  <a:cubicBezTo>
                    <a:pt x="20966" y="22982"/>
                    <a:pt x="21282" y="22697"/>
                    <a:pt x="21599" y="22444"/>
                  </a:cubicBezTo>
                  <a:cubicBezTo>
                    <a:pt x="21979" y="22190"/>
                    <a:pt x="22232" y="21842"/>
                    <a:pt x="22549" y="21557"/>
                  </a:cubicBezTo>
                  <a:lnTo>
                    <a:pt x="22771" y="21304"/>
                  </a:lnTo>
                  <a:lnTo>
                    <a:pt x="22961" y="21050"/>
                  </a:lnTo>
                  <a:cubicBezTo>
                    <a:pt x="23088" y="20892"/>
                    <a:pt x="23183" y="20670"/>
                    <a:pt x="23246" y="20480"/>
                  </a:cubicBezTo>
                  <a:cubicBezTo>
                    <a:pt x="23436" y="20100"/>
                    <a:pt x="23658" y="19720"/>
                    <a:pt x="23848" y="19340"/>
                  </a:cubicBezTo>
                  <a:cubicBezTo>
                    <a:pt x="24228" y="18612"/>
                    <a:pt x="24544" y="17820"/>
                    <a:pt x="24766" y="16997"/>
                  </a:cubicBezTo>
                  <a:cubicBezTo>
                    <a:pt x="25241" y="15381"/>
                    <a:pt x="25431" y="13735"/>
                    <a:pt x="25368" y="12088"/>
                  </a:cubicBezTo>
                  <a:cubicBezTo>
                    <a:pt x="25336" y="10409"/>
                    <a:pt x="25019" y="8763"/>
                    <a:pt x="24386" y="7211"/>
                  </a:cubicBezTo>
                  <a:cubicBezTo>
                    <a:pt x="23753" y="5659"/>
                    <a:pt x="22771" y="4234"/>
                    <a:pt x="21536" y="3062"/>
                  </a:cubicBezTo>
                  <a:cubicBezTo>
                    <a:pt x="21219" y="2809"/>
                    <a:pt x="20902" y="2524"/>
                    <a:pt x="20554" y="2271"/>
                  </a:cubicBezTo>
                  <a:cubicBezTo>
                    <a:pt x="20206" y="2049"/>
                    <a:pt x="19857" y="1796"/>
                    <a:pt x="19477" y="1574"/>
                  </a:cubicBezTo>
                  <a:cubicBezTo>
                    <a:pt x="19129" y="1384"/>
                    <a:pt x="18749" y="1162"/>
                    <a:pt x="18369" y="1004"/>
                  </a:cubicBezTo>
                  <a:cubicBezTo>
                    <a:pt x="17989" y="845"/>
                    <a:pt x="17609" y="655"/>
                    <a:pt x="17165" y="560"/>
                  </a:cubicBezTo>
                  <a:cubicBezTo>
                    <a:pt x="15800" y="212"/>
                    <a:pt x="14413" y="0"/>
                    <a:pt x="130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Dikdörtgen 11"/>
            <p:cNvSpPr/>
            <p:nvPr/>
          </p:nvSpPr>
          <p:spPr>
            <a:xfrm>
              <a:off x="8731702" y="2780245"/>
              <a:ext cx="3010486" cy="2979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Surede Allah’ı inkar eden, gösteriş (</a:t>
              </a:r>
              <a:r>
                <a:rPr lang="tr-TR" sz="24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riya</a:t>
              </a:r>
              <a:r>
                <a:rPr lang="tr-TR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 için yardım yapanlar ve namazı ciddiye almayanlar kınanmıştır.</a:t>
              </a:r>
            </a:p>
          </p:txBody>
        </p:sp>
      </p:grpSp>
      <p:sp>
        <p:nvSpPr>
          <p:cNvPr id="22" name="Dikdörtgen 21"/>
          <p:cNvSpPr/>
          <p:nvPr/>
        </p:nvSpPr>
        <p:spPr>
          <a:xfrm>
            <a:off x="4620232" y="277053"/>
            <a:ext cx="3753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/>
                <a:cs typeface="Calibri" panose="020F0502020204030204" pitchFamily="34" charset="0"/>
              </a:rPr>
              <a:t>Maun Suresi İlgili Bilgiler </a:t>
            </a:r>
          </a:p>
        </p:txBody>
      </p:sp>
      <p:sp>
        <p:nvSpPr>
          <p:cNvPr id="307" name="Google Shape;839;p38"/>
          <p:cNvSpPr/>
          <p:nvPr/>
        </p:nvSpPr>
        <p:spPr>
          <a:xfrm rot="6298004" flipV="1">
            <a:off x="3342065" y="762787"/>
            <a:ext cx="1316871" cy="1274778"/>
          </a:xfrm>
          <a:custGeom>
            <a:avLst/>
            <a:gdLst/>
            <a:ahLst/>
            <a:cxnLst/>
            <a:rect l="l" t="t" r="r" b="b"/>
            <a:pathLst>
              <a:path w="7549" h="6851" extrusionOk="0">
                <a:moveTo>
                  <a:pt x="4509" y="1"/>
                </a:moveTo>
                <a:cubicBezTo>
                  <a:pt x="4224" y="1"/>
                  <a:pt x="4192" y="413"/>
                  <a:pt x="4445" y="508"/>
                </a:cubicBezTo>
                <a:cubicBezTo>
                  <a:pt x="4794" y="634"/>
                  <a:pt x="5110" y="729"/>
                  <a:pt x="5395" y="793"/>
                </a:cubicBezTo>
                <a:cubicBezTo>
                  <a:pt x="2957" y="1964"/>
                  <a:pt x="898" y="4023"/>
                  <a:pt x="43" y="6651"/>
                </a:cubicBezTo>
                <a:cubicBezTo>
                  <a:pt x="1" y="6758"/>
                  <a:pt x="102" y="6851"/>
                  <a:pt x="202" y="6851"/>
                </a:cubicBezTo>
                <a:cubicBezTo>
                  <a:pt x="250" y="6851"/>
                  <a:pt x="298" y="6829"/>
                  <a:pt x="328" y="6778"/>
                </a:cubicBezTo>
                <a:cubicBezTo>
                  <a:pt x="1595" y="4023"/>
                  <a:pt x="3590" y="1901"/>
                  <a:pt x="6472" y="856"/>
                </a:cubicBezTo>
                <a:cubicBezTo>
                  <a:pt x="6504" y="856"/>
                  <a:pt x="6504" y="856"/>
                  <a:pt x="6536" y="824"/>
                </a:cubicBezTo>
                <a:cubicBezTo>
                  <a:pt x="6599" y="856"/>
                  <a:pt x="6662" y="888"/>
                  <a:pt x="6694" y="888"/>
                </a:cubicBezTo>
                <a:cubicBezTo>
                  <a:pt x="6124" y="1426"/>
                  <a:pt x="5680" y="2028"/>
                  <a:pt x="5332" y="2788"/>
                </a:cubicBezTo>
                <a:cubicBezTo>
                  <a:pt x="5247" y="3002"/>
                  <a:pt x="5421" y="3187"/>
                  <a:pt x="5582" y="3187"/>
                </a:cubicBezTo>
                <a:cubicBezTo>
                  <a:pt x="5660" y="3187"/>
                  <a:pt x="5734" y="3144"/>
                  <a:pt x="5775" y="3041"/>
                </a:cubicBezTo>
                <a:cubicBezTo>
                  <a:pt x="6156" y="2218"/>
                  <a:pt x="6662" y="1553"/>
                  <a:pt x="7391" y="983"/>
                </a:cubicBezTo>
                <a:cubicBezTo>
                  <a:pt x="7549" y="856"/>
                  <a:pt x="7422" y="634"/>
                  <a:pt x="7264" y="571"/>
                </a:cubicBezTo>
                <a:cubicBezTo>
                  <a:pt x="6377" y="191"/>
                  <a:pt x="5490" y="33"/>
                  <a:pt x="45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308" name="Google Shape;839;p38"/>
          <p:cNvSpPr/>
          <p:nvPr/>
        </p:nvSpPr>
        <p:spPr>
          <a:xfrm rot="3005795" flipV="1">
            <a:off x="5603864" y="1749208"/>
            <a:ext cx="1157426" cy="1107893"/>
          </a:xfrm>
          <a:custGeom>
            <a:avLst/>
            <a:gdLst/>
            <a:ahLst/>
            <a:cxnLst/>
            <a:rect l="l" t="t" r="r" b="b"/>
            <a:pathLst>
              <a:path w="7549" h="6851" extrusionOk="0">
                <a:moveTo>
                  <a:pt x="4509" y="1"/>
                </a:moveTo>
                <a:cubicBezTo>
                  <a:pt x="4224" y="1"/>
                  <a:pt x="4192" y="413"/>
                  <a:pt x="4445" y="508"/>
                </a:cubicBezTo>
                <a:cubicBezTo>
                  <a:pt x="4794" y="634"/>
                  <a:pt x="5110" y="729"/>
                  <a:pt x="5395" y="793"/>
                </a:cubicBezTo>
                <a:cubicBezTo>
                  <a:pt x="2957" y="1964"/>
                  <a:pt x="898" y="4023"/>
                  <a:pt x="43" y="6651"/>
                </a:cubicBezTo>
                <a:cubicBezTo>
                  <a:pt x="1" y="6758"/>
                  <a:pt x="102" y="6851"/>
                  <a:pt x="202" y="6851"/>
                </a:cubicBezTo>
                <a:cubicBezTo>
                  <a:pt x="250" y="6851"/>
                  <a:pt x="298" y="6829"/>
                  <a:pt x="328" y="6778"/>
                </a:cubicBezTo>
                <a:cubicBezTo>
                  <a:pt x="1595" y="4023"/>
                  <a:pt x="3590" y="1901"/>
                  <a:pt x="6472" y="856"/>
                </a:cubicBezTo>
                <a:cubicBezTo>
                  <a:pt x="6504" y="856"/>
                  <a:pt x="6504" y="856"/>
                  <a:pt x="6536" y="824"/>
                </a:cubicBezTo>
                <a:cubicBezTo>
                  <a:pt x="6599" y="856"/>
                  <a:pt x="6662" y="888"/>
                  <a:pt x="6694" y="888"/>
                </a:cubicBezTo>
                <a:cubicBezTo>
                  <a:pt x="6124" y="1426"/>
                  <a:pt x="5680" y="2028"/>
                  <a:pt x="5332" y="2788"/>
                </a:cubicBezTo>
                <a:cubicBezTo>
                  <a:pt x="5247" y="3002"/>
                  <a:pt x="5421" y="3187"/>
                  <a:pt x="5582" y="3187"/>
                </a:cubicBezTo>
                <a:cubicBezTo>
                  <a:pt x="5660" y="3187"/>
                  <a:pt x="5734" y="3144"/>
                  <a:pt x="5775" y="3041"/>
                </a:cubicBezTo>
                <a:cubicBezTo>
                  <a:pt x="6156" y="2218"/>
                  <a:pt x="6662" y="1553"/>
                  <a:pt x="7391" y="983"/>
                </a:cubicBezTo>
                <a:cubicBezTo>
                  <a:pt x="7549" y="856"/>
                  <a:pt x="7422" y="634"/>
                  <a:pt x="7264" y="571"/>
                </a:cubicBezTo>
                <a:cubicBezTo>
                  <a:pt x="6377" y="191"/>
                  <a:pt x="5490" y="33"/>
                  <a:pt x="45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309" name="Google Shape;839;p38"/>
          <p:cNvSpPr/>
          <p:nvPr/>
        </p:nvSpPr>
        <p:spPr>
          <a:xfrm rot="5555440">
            <a:off x="8502114" y="501203"/>
            <a:ext cx="1102123" cy="2033769"/>
          </a:xfrm>
          <a:custGeom>
            <a:avLst/>
            <a:gdLst/>
            <a:ahLst/>
            <a:cxnLst/>
            <a:rect l="l" t="t" r="r" b="b"/>
            <a:pathLst>
              <a:path w="7549" h="6851" extrusionOk="0">
                <a:moveTo>
                  <a:pt x="4509" y="1"/>
                </a:moveTo>
                <a:cubicBezTo>
                  <a:pt x="4224" y="1"/>
                  <a:pt x="4192" y="413"/>
                  <a:pt x="4445" y="508"/>
                </a:cubicBezTo>
                <a:cubicBezTo>
                  <a:pt x="4794" y="634"/>
                  <a:pt x="5110" y="729"/>
                  <a:pt x="5395" y="793"/>
                </a:cubicBezTo>
                <a:cubicBezTo>
                  <a:pt x="2957" y="1964"/>
                  <a:pt x="898" y="4023"/>
                  <a:pt x="43" y="6651"/>
                </a:cubicBezTo>
                <a:cubicBezTo>
                  <a:pt x="1" y="6758"/>
                  <a:pt x="102" y="6851"/>
                  <a:pt x="202" y="6851"/>
                </a:cubicBezTo>
                <a:cubicBezTo>
                  <a:pt x="250" y="6851"/>
                  <a:pt x="298" y="6829"/>
                  <a:pt x="328" y="6778"/>
                </a:cubicBezTo>
                <a:cubicBezTo>
                  <a:pt x="1595" y="4023"/>
                  <a:pt x="3590" y="1901"/>
                  <a:pt x="6472" y="856"/>
                </a:cubicBezTo>
                <a:cubicBezTo>
                  <a:pt x="6504" y="856"/>
                  <a:pt x="6504" y="856"/>
                  <a:pt x="6536" y="824"/>
                </a:cubicBezTo>
                <a:cubicBezTo>
                  <a:pt x="6599" y="856"/>
                  <a:pt x="6662" y="888"/>
                  <a:pt x="6694" y="888"/>
                </a:cubicBezTo>
                <a:cubicBezTo>
                  <a:pt x="6124" y="1426"/>
                  <a:pt x="5680" y="2028"/>
                  <a:pt x="5332" y="2788"/>
                </a:cubicBezTo>
                <a:cubicBezTo>
                  <a:pt x="5247" y="3002"/>
                  <a:pt x="5421" y="3187"/>
                  <a:pt x="5582" y="3187"/>
                </a:cubicBezTo>
                <a:cubicBezTo>
                  <a:pt x="5660" y="3187"/>
                  <a:pt x="5734" y="3144"/>
                  <a:pt x="5775" y="3041"/>
                </a:cubicBezTo>
                <a:cubicBezTo>
                  <a:pt x="6156" y="2218"/>
                  <a:pt x="6662" y="1553"/>
                  <a:pt x="7391" y="983"/>
                </a:cubicBezTo>
                <a:cubicBezTo>
                  <a:pt x="7549" y="856"/>
                  <a:pt x="7422" y="634"/>
                  <a:pt x="7264" y="571"/>
                </a:cubicBezTo>
                <a:cubicBezTo>
                  <a:pt x="6377" y="191"/>
                  <a:pt x="5490" y="33"/>
                  <a:pt x="45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87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 animBg="1"/>
      <p:bldP spid="308" grpId="0" animBg="1"/>
      <p:bldP spid="3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>
            <a:hlinkClick r:id="rId3"/>
          </p:cNvPr>
          <p:cNvSpPr/>
          <p:nvPr/>
        </p:nvSpPr>
        <p:spPr>
          <a:xfrm>
            <a:off x="1436916" y="4484915"/>
            <a:ext cx="8621484" cy="986971"/>
          </a:xfrm>
          <a:prstGeom prst="roundRect">
            <a:avLst/>
          </a:prstGeom>
          <a:solidFill>
            <a:srgbClr val="17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sz="3200" dirty="0">
                <a:solidFill>
                  <a:prstClr val="white"/>
                </a:solidFill>
              </a:rPr>
              <a:t>Kur’an-ı Kerim’den Maun suresini bulalım.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884446" y="4818743"/>
            <a:ext cx="1799519" cy="182154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91" y="1255486"/>
            <a:ext cx="5837464" cy="2794000"/>
          </a:xfrm>
          <a:prstGeom prst="rect">
            <a:avLst/>
          </a:prstGeom>
        </p:spPr>
      </p:pic>
      <p:sp>
        <p:nvSpPr>
          <p:cNvPr id="27" name="Google Shape;1420;p32"/>
          <p:cNvSpPr/>
          <p:nvPr/>
        </p:nvSpPr>
        <p:spPr>
          <a:xfrm rot="16200000">
            <a:off x="8374746" y="158204"/>
            <a:ext cx="1825895" cy="4728756"/>
          </a:xfrm>
          <a:custGeom>
            <a:avLst/>
            <a:gdLst/>
            <a:ahLst/>
            <a:cxnLst/>
            <a:rect l="l" t="t" r="r" b="b"/>
            <a:pathLst>
              <a:path w="39176" h="34664" extrusionOk="0">
                <a:moveTo>
                  <a:pt x="21371" y="1"/>
                </a:moveTo>
                <a:cubicBezTo>
                  <a:pt x="17061" y="1"/>
                  <a:pt x="13042" y="101"/>
                  <a:pt x="8684" y="101"/>
                </a:cubicBezTo>
                <a:cubicBezTo>
                  <a:pt x="7872" y="101"/>
                  <a:pt x="7049" y="97"/>
                  <a:pt x="6209" y="89"/>
                </a:cubicBezTo>
                <a:lnTo>
                  <a:pt x="6209" y="57"/>
                </a:lnTo>
                <a:cubicBezTo>
                  <a:pt x="4193" y="121"/>
                  <a:pt x="1824" y="377"/>
                  <a:pt x="800" y="2073"/>
                </a:cubicBezTo>
                <a:cubicBezTo>
                  <a:pt x="288" y="2905"/>
                  <a:pt x="256" y="3930"/>
                  <a:pt x="256" y="4890"/>
                </a:cubicBezTo>
                <a:lnTo>
                  <a:pt x="0" y="27294"/>
                </a:lnTo>
                <a:cubicBezTo>
                  <a:pt x="0" y="29502"/>
                  <a:pt x="128" y="31999"/>
                  <a:pt x="1921" y="33343"/>
                </a:cubicBezTo>
                <a:cubicBezTo>
                  <a:pt x="3137" y="34239"/>
                  <a:pt x="4737" y="34367"/>
                  <a:pt x="6209" y="34463"/>
                </a:cubicBezTo>
                <a:cubicBezTo>
                  <a:pt x="8837" y="34597"/>
                  <a:pt x="11467" y="34664"/>
                  <a:pt x="14096" y="34664"/>
                </a:cubicBezTo>
                <a:cubicBezTo>
                  <a:pt x="20882" y="34664"/>
                  <a:pt x="27661" y="34220"/>
                  <a:pt x="34375" y="33343"/>
                </a:cubicBezTo>
                <a:cubicBezTo>
                  <a:pt x="35399" y="33183"/>
                  <a:pt x="36455" y="33023"/>
                  <a:pt x="37255" y="32447"/>
                </a:cubicBezTo>
                <a:cubicBezTo>
                  <a:pt x="38631" y="31455"/>
                  <a:pt x="38823" y="29630"/>
                  <a:pt x="38920" y="27998"/>
                </a:cubicBezTo>
                <a:cubicBezTo>
                  <a:pt x="39176" y="22781"/>
                  <a:pt x="39112" y="17532"/>
                  <a:pt x="38791" y="12315"/>
                </a:cubicBezTo>
                <a:cubicBezTo>
                  <a:pt x="38695" y="9851"/>
                  <a:pt x="38343" y="7418"/>
                  <a:pt x="37767" y="5018"/>
                </a:cubicBezTo>
                <a:cubicBezTo>
                  <a:pt x="37575" y="3994"/>
                  <a:pt x="37095" y="3033"/>
                  <a:pt x="36423" y="2233"/>
                </a:cubicBezTo>
                <a:cubicBezTo>
                  <a:pt x="35463" y="1241"/>
                  <a:pt x="34055" y="825"/>
                  <a:pt x="32646" y="569"/>
                </a:cubicBezTo>
                <a:cubicBezTo>
                  <a:pt x="30086" y="89"/>
                  <a:pt x="27461" y="57"/>
                  <a:pt x="24837" y="25"/>
                </a:cubicBezTo>
                <a:cubicBezTo>
                  <a:pt x="23654" y="7"/>
                  <a:pt x="22502" y="1"/>
                  <a:pt x="21371" y="1"/>
                </a:cubicBezTo>
                <a:close/>
              </a:path>
            </a:pathLst>
          </a:custGeom>
          <a:noFill/>
          <a:ln w="19050" cap="flat" cmpd="sng">
            <a:solidFill>
              <a:srgbClr val="344E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grpSp>
        <p:nvGrpSpPr>
          <p:cNvPr id="30" name="Google Shape;1423;p32"/>
          <p:cNvGrpSpPr/>
          <p:nvPr/>
        </p:nvGrpSpPr>
        <p:grpSpPr>
          <a:xfrm>
            <a:off x="6344069" y="2075542"/>
            <a:ext cx="1196101" cy="1007342"/>
            <a:chOff x="6443250" y="3874618"/>
            <a:chExt cx="850500" cy="698400"/>
          </a:xfrm>
        </p:grpSpPr>
        <p:sp>
          <p:nvSpPr>
            <p:cNvPr id="32" name="Google Shape;1424;p32"/>
            <p:cNvSpPr/>
            <p:nvPr/>
          </p:nvSpPr>
          <p:spPr>
            <a:xfrm flipH="1">
              <a:off x="6443250" y="3874618"/>
              <a:ext cx="850500" cy="69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grpSp>
          <p:nvGrpSpPr>
            <p:cNvPr id="33" name="Google Shape;1425;p32"/>
            <p:cNvGrpSpPr/>
            <p:nvPr/>
          </p:nvGrpSpPr>
          <p:grpSpPr>
            <a:xfrm>
              <a:off x="6525446" y="3985700"/>
              <a:ext cx="686089" cy="456605"/>
              <a:chOff x="3625816" y="1218498"/>
              <a:chExt cx="610182" cy="406052"/>
            </a:xfrm>
          </p:grpSpPr>
          <p:sp>
            <p:nvSpPr>
              <p:cNvPr id="34" name="Google Shape;1426;p32"/>
              <p:cNvSpPr/>
              <p:nvPr/>
            </p:nvSpPr>
            <p:spPr>
              <a:xfrm>
                <a:off x="3637213" y="1359668"/>
                <a:ext cx="587570" cy="146072"/>
              </a:xfrm>
              <a:custGeom>
                <a:avLst/>
                <a:gdLst/>
                <a:ahLst/>
                <a:cxnLst/>
                <a:rect l="l" t="t" r="r" b="b"/>
                <a:pathLst>
                  <a:path w="32324" h="8016" extrusionOk="0">
                    <a:moveTo>
                      <a:pt x="26757" y="0"/>
                    </a:moveTo>
                    <a:cubicBezTo>
                      <a:pt x="26767" y="7"/>
                      <a:pt x="26779" y="17"/>
                      <a:pt x="26792" y="30"/>
                    </a:cubicBezTo>
                    <a:lnTo>
                      <a:pt x="26792" y="30"/>
                    </a:lnTo>
                    <a:cubicBezTo>
                      <a:pt x="26729" y="27"/>
                      <a:pt x="26666" y="26"/>
                      <a:pt x="26602" y="26"/>
                    </a:cubicBezTo>
                    <a:cubicBezTo>
                      <a:pt x="25639" y="26"/>
                      <a:pt x="24604" y="263"/>
                      <a:pt x="23790" y="263"/>
                    </a:cubicBezTo>
                    <a:cubicBezTo>
                      <a:pt x="23739" y="263"/>
                      <a:pt x="23689" y="262"/>
                      <a:pt x="23639" y="260"/>
                    </a:cubicBezTo>
                    <a:cubicBezTo>
                      <a:pt x="21116" y="260"/>
                      <a:pt x="18333" y="371"/>
                      <a:pt x="15921" y="631"/>
                    </a:cubicBezTo>
                    <a:cubicBezTo>
                      <a:pt x="12321" y="965"/>
                      <a:pt x="8832" y="1559"/>
                      <a:pt x="5344" y="2190"/>
                    </a:cubicBezTo>
                    <a:cubicBezTo>
                      <a:pt x="4045" y="2486"/>
                      <a:pt x="2635" y="2561"/>
                      <a:pt x="1373" y="2858"/>
                    </a:cubicBezTo>
                    <a:cubicBezTo>
                      <a:pt x="928" y="2932"/>
                      <a:pt x="483" y="3043"/>
                      <a:pt x="74" y="3192"/>
                    </a:cubicBezTo>
                    <a:lnTo>
                      <a:pt x="0" y="3377"/>
                    </a:lnTo>
                    <a:cubicBezTo>
                      <a:pt x="297" y="3674"/>
                      <a:pt x="1410" y="3748"/>
                      <a:pt x="1856" y="3859"/>
                    </a:cubicBezTo>
                    <a:cubicBezTo>
                      <a:pt x="3748" y="3971"/>
                      <a:pt x="5641" y="4156"/>
                      <a:pt x="7534" y="4490"/>
                    </a:cubicBezTo>
                    <a:cubicBezTo>
                      <a:pt x="10906" y="4962"/>
                      <a:pt x="30893" y="7984"/>
                      <a:pt x="32051" y="7984"/>
                    </a:cubicBezTo>
                    <a:cubicBezTo>
                      <a:pt x="32078" y="7984"/>
                      <a:pt x="32095" y="7982"/>
                      <a:pt x="32101" y="7979"/>
                    </a:cubicBezTo>
                    <a:lnTo>
                      <a:pt x="32323" y="8016"/>
                    </a:lnTo>
                    <a:cubicBezTo>
                      <a:pt x="32287" y="7579"/>
                      <a:pt x="27471" y="650"/>
                      <a:pt x="26792" y="30"/>
                    </a:cubicBezTo>
                    <a:lnTo>
                      <a:pt x="26792" y="30"/>
                    </a:lnTo>
                    <a:cubicBezTo>
                      <a:pt x="26843" y="31"/>
                      <a:pt x="26893" y="34"/>
                      <a:pt x="26942" y="37"/>
                    </a:cubicBezTo>
                    <a:lnTo>
                      <a:pt x="26757" y="0"/>
                    </a:lnTo>
                    <a:close/>
                  </a:path>
                </a:pathLst>
              </a:custGeom>
              <a:solidFill>
                <a:srgbClr val="F9C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/>
                  <a:cs typeface="Arial"/>
                  <a:sym typeface="Arial"/>
                </a:endParaRPr>
              </a:p>
            </p:txBody>
          </p:sp>
          <p:sp>
            <p:nvSpPr>
              <p:cNvPr id="35" name="Google Shape;1427;p32"/>
              <p:cNvSpPr/>
              <p:nvPr/>
            </p:nvSpPr>
            <p:spPr>
              <a:xfrm>
                <a:off x="3625816" y="1349974"/>
                <a:ext cx="610182" cy="165606"/>
              </a:xfrm>
              <a:custGeom>
                <a:avLst/>
                <a:gdLst/>
                <a:ahLst/>
                <a:cxnLst/>
                <a:rect l="l" t="t" r="r" b="b"/>
                <a:pathLst>
                  <a:path w="33568" h="9088" extrusionOk="0">
                    <a:moveTo>
                      <a:pt x="26804" y="1122"/>
                    </a:moveTo>
                    <a:cubicBezTo>
                      <a:pt x="26953" y="1122"/>
                      <a:pt x="27102" y="1123"/>
                      <a:pt x="27251" y="1123"/>
                    </a:cubicBezTo>
                    <a:lnTo>
                      <a:pt x="27251" y="1123"/>
                    </a:lnTo>
                    <a:cubicBezTo>
                      <a:pt x="28283" y="2133"/>
                      <a:pt x="29079" y="3627"/>
                      <a:pt x="29907" y="4800"/>
                    </a:cubicBezTo>
                    <a:cubicBezTo>
                      <a:pt x="30527" y="5686"/>
                      <a:pt x="31524" y="6783"/>
                      <a:pt x="32092" y="7868"/>
                    </a:cubicBezTo>
                    <a:lnTo>
                      <a:pt x="32092" y="7868"/>
                    </a:lnTo>
                    <a:cubicBezTo>
                      <a:pt x="31135" y="7736"/>
                      <a:pt x="29989" y="7679"/>
                      <a:pt x="29054" y="7546"/>
                    </a:cubicBezTo>
                    <a:cubicBezTo>
                      <a:pt x="26011" y="7101"/>
                      <a:pt x="22930" y="6655"/>
                      <a:pt x="19887" y="6210"/>
                    </a:cubicBezTo>
                    <a:lnTo>
                      <a:pt x="10944" y="4911"/>
                    </a:lnTo>
                    <a:cubicBezTo>
                      <a:pt x="10127" y="4800"/>
                      <a:pt x="9274" y="4651"/>
                      <a:pt x="8457" y="4540"/>
                    </a:cubicBezTo>
                    <a:cubicBezTo>
                      <a:pt x="7530" y="4429"/>
                      <a:pt x="6602" y="4280"/>
                      <a:pt x="5674" y="4132"/>
                    </a:cubicBezTo>
                    <a:cubicBezTo>
                      <a:pt x="4593" y="4026"/>
                      <a:pt x="3306" y="4071"/>
                      <a:pt x="2173" y="3866"/>
                    </a:cubicBezTo>
                    <a:lnTo>
                      <a:pt x="2173" y="3866"/>
                    </a:lnTo>
                    <a:cubicBezTo>
                      <a:pt x="3746" y="3521"/>
                      <a:pt x="5375" y="3345"/>
                      <a:pt x="6936" y="3056"/>
                    </a:cubicBezTo>
                    <a:cubicBezTo>
                      <a:pt x="9571" y="2610"/>
                      <a:pt x="12243" y="2165"/>
                      <a:pt x="14915" y="1868"/>
                    </a:cubicBezTo>
                    <a:cubicBezTo>
                      <a:pt x="18845" y="1381"/>
                      <a:pt x="22808" y="1122"/>
                      <a:pt x="26804" y="1122"/>
                    </a:cubicBezTo>
                    <a:close/>
                    <a:moveTo>
                      <a:pt x="27424" y="0"/>
                    </a:moveTo>
                    <a:cubicBezTo>
                      <a:pt x="27347" y="0"/>
                      <a:pt x="27273" y="18"/>
                      <a:pt x="27205" y="50"/>
                    </a:cubicBezTo>
                    <a:lnTo>
                      <a:pt x="27205" y="50"/>
                    </a:lnTo>
                    <a:cubicBezTo>
                      <a:pt x="22812" y="65"/>
                      <a:pt x="18419" y="327"/>
                      <a:pt x="14061" y="903"/>
                    </a:cubicBezTo>
                    <a:cubicBezTo>
                      <a:pt x="11872" y="1163"/>
                      <a:pt x="9645" y="1534"/>
                      <a:pt x="7455" y="1905"/>
                    </a:cubicBezTo>
                    <a:cubicBezTo>
                      <a:pt x="5229" y="2276"/>
                      <a:pt x="2780" y="2499"/>
                      <a:pt x="553" y="3204"/>
                    </a:cubicBezTo>
                    <a:cubicBezTo>
                      <a:pt x="340" y="3267"/>
                      <a:pt x="228" y="3427"/>
                      <a:pt x="200" y="3603"/>
                    </a:cubicBezTo>
                    <a:lnTo>
                      <a:pt x="200" y="3603"/>
                    </a:lnTo>
                    <a:cubicBezTo>
                      <a:pt x="14" y="3837"/>
                      <a:pt x="0" y="4206"/>
                      <a:pt x="330" y="4391"/>
                    </a:cubicBezTo>
                    <a:lnTo>
                      <a:pt x="367" y="4391"/>
                    </a:lnTo>
                    <a:cubicBezTo>
                      <a:pt x="2074" y="5282"/>
                      <a:pt x="4487" y="5059"/>
                      <a:pt x="6342" y="5319"/>
                    </a:cubicBezTo>
                    <a:cubicBezTo>
                      <a:pt x="7567" y="5468"/>
                      <a:pt x="8829" y="5653"/>
                      <a:pt x="10053" y="5839"/>
                    </a:cubicBezTo>
                    <a:lnTo>
                      <a:pt x="19108" y="7175"/>
                    </a:lnTo>
                    <a:cubicBezTo>
                      <a:pt x="22337" y="7620"/>
                      <a:pt x="25565" y="8103"/>
                      <a:pt x="28794" y="8548"/>
                    </a:cubicBezTo>
                    <a:cubicBezTo>
                      <a:pt x="29759" y="8696"/>
                      <a:pt x="30761" y="8808"/>
                      <a:pt x="31726" y="8956"/>
                    </a:cubicBezTo>
                    <a:cubicBezTo>
                      <a:pt x="32077" y="8988"/>
                      <a:pt x="32675" y="9075"/>
                      <a:pt x="32788" y="9075"/>
                    </a:cubicBezTo>
                    <a:cubicBezTo>
                      <a:pt x="32807" y="9075"/>
                      <a:pt x="32812" y="9073"/>
                      <a:pt x="32802" y="9067"/>
                    </a:cubicBezTo>
                    <a:lnTo>
                      <a:pt x="32802" y="9067"/>
                    </a:lnTo>
                    <a:cubicBezTo>
                      <a:pt x="32852" y="9081"/>
                      <a:pt x="32901" y="9087"/>
                      <a:pt x="32949" y="9087"/>
                    </a:cubicBezTo>
                    <a:cubicBezTo>
                      <a:pt x="33294" y="9087"/>
                      <a:pt x="33568" y="8758"/>
                      <a:pt x="33470" y="8399"/>
                    </a:cubicBezTo>
                    <a:cubicBezTo>
                      <a:pt x="33025" y="6952"/>
                      <a:pt x="31651" y="5468"/>
                      <a:pt x="30798" y="4243"/>
                    </a:cubicBezTo>
                    <a:cubicBezTo>
                      <a:pt x="29958" y="3034"/>
                      <a:pt x="29149" y="1521"/>
                      <a:pt x="28095" y="474"/>
                    </a:cubicBezTo>
                    <a:lnTo>
                      <a:pt x="28095" y="474"/>
                    </a:lnTo>
                    <a:cubicBezTo>
                      <a:pt x="28053" y="306"/>
                      <a:pt x="27931" y="153"/>
                      <a:pt x="27718" y="87"/>
                    </a:cubicBezTo>
                    <a:lnTo>
                      <a:pt x="27532" y="12"/>
                    </a:lnTo>
                    <a:cubicBezTo>
                      <a:pt x="27496" y="4"/>
                      <a:pt x="27460" y="0"/>
                      <a:pt x="27424" y="0"/>
                    </a:cubicBezTo>
                    <a:close/>
                  </a:path>
                </a:pathLst>
              </a:custGeom>
              <a:solidFill>
                <a:srgbClr val="344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/>
                  <a:cs typeface="Arial"/>
                  <a:sym typeface="Arial"/>
                </a:endParaRPr>
              </a:p>
            </p:txBody>
          </p:sp>
          <p:sp>
            <p:nvSpPr>
              <p:cNvPr id="36" name="Google Shape;1428;p32"/>
              <p:cNvSpPr/>
              <p:nvPr/>
            </p:nvSpPr>
            <p:spPr>
              <a:xfrm>
                <a:off x="3645302" y="1227792"/>
                <a:ext cx="435115" cy="183956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10095" extrusionOk="0">
                    <a:moveTo>
                      <a:pt x="19706" y="1"/>
                    </a:moveTo>
                    <a:cubicBezTo>
                      <a:pt x="18667" y="594"/>
                      <a:pt x="17591" y="1114"/>
                      <a:pt x="16477" y="1559"/>
                    </a:cubicBezTo>
                    <a:cubicBezTo>
                      <a:pt x="16106" y="1893"/>
                      <a:pt x="15401" y="1930"/>
                      <a:pt x="14993" y="2264"/>
                    </a:cubicBezTo>
                    <a:cubicBezTo>
                      <a:pt x="14436" y="2561"/>
                      <a:pt x="14251" y="2932"/>
                      <a:pt x="13731" y="3006"/>
                    </a:cubicBezTo>
                    <a:cubicBezTo>
                      <a:pt x="12655" y="3489"/>
                      <a:pt x="11579" y="4008"/>
                      <a:pt x="10540" y="4602"/>
                    </a:cubicBezTo>
                    <a:cubicBezTo>
                      <a:pt x="8870" y="5233"/>
                      <a:pt x="7311" y="6124"/>
                      <a:pt x="5827" y="6829"/>
                    </a:cubicBezTo>
                    <a:cubicBezTo>
                      <a:pt x="4380" y="7534"/>
                      <a:pt x="116" y="9906"/>
                      <a:pt x="1" y="10094"/>
                    </a:cubicBezTo>
                    <a:lnTo>
                      <a:pt x="1" y="10094"/>
                    </a:lnTo>
                    <a:cubicBezTo>
                      <a:pt x="53" y="10044"/>
                      <a:pt x="11697" y="7050"/>
                      <a:pt x="14882" y="6606"/>
                    </a:cubicBezTo>
                    <a:lnTo>
                      <a:pt x="21487" y="5716"/>
                    </a:lnTo>
                    <a:cubicBezTo>
                      <a:pt x="21970" y="5641"/>
                      <a:pt x="23937" y="5456"/>
                      <a:pt x="23937" y="5456"/>
                    </a:cubicBezTo>
                    <a:lnTo>
                      <a:pt x="19706" y="1"/>
                    </a:lnTo>
                    <a:close/>
                    <a:moveTo>
                      <a:pt x="1" y="10094"/>
                    </a:moveTo>
                    <a:lnTo>
                      <a:pt x="1" y="10094"/>
                    </a:lnTo>
                    <a:cubicBezTo>
                      <a:pt x="1" y="10094"/>
                      <a:pt x="0" y="10094"/>
                      <a:pt x="0" y="10095"/>
                    </a:cubicBezTo>
                    <a:cubicBezTo>
                      <a:pt x="1" y="10094"/>
                      <a:pt x="1" y="10094"/>
                      <a:pt x="1" y="10094"/>
                    </a:cubicBezTo>
                    <a:close/>
                  </a:path>
                </a:pathLst>
              </a:custGeom>
              <a:solidFill>
                <a:srgbClr val="F9C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/>
                  <a:cs typeface="Arial"/>
                  <a:sym typeface="Arial"/>
                </a:endParaRPr>
              </a:p>
            </p:txBody>
          </p:sp>
          <p:sp>
            <p:nvSpPr>
              <p:cNvPr id="37" name="Google Shape;1429;p32"/>
              <p:cNvSpPr/>
              <p:nvPr/>
            </p:nvSpPr>
            <p:spPr>
              <a:xfrm>
                <a:off x="3632505" y="1218498"/>
                <a:ext cx="461399" cy="202452"/>
              </a:xfrm>
              <a:custGeom>
                <a:avLst/>
                <a:gdLst/>
                <a:ahLst/>
                <a:cxnLst/>
                <a:rect l="l" t="t" r="r" b="b"/>
                <a:pathLst>
                  <a:path w="25383" h="11110" extrusionOk="0">
                    <a:moveTo>
                      <a:pt x="20113" y="993"/>
                    </a:moveTo>
                    <a:lnTo>
                      <a:pt x="20116" y="996"/>
                    </a:lnTo>
                    <a:lnTo>
                      <a:pt x="20116" y="996"/>
                    </a:lnTo>
                    <a:cubicBezTo>
                      <a:pt x="20115" y="995"/>
                      <a:pt x="20114" y="994"/>
                      <a:pt x="20113" y="993"/>
                    </a:cubicBezTo>
                    <a:close/>
                    <a:moveTo>
                      <a:pt x="20270" y="1202"/>
                    </a:moveTo>
                    <a:lnTo>
                      <a:pt x="20893" y="2032"/>
                    </a:lnTo>
                    <a:lnTo>
                      <a:pt x="23654" y="5514"/>
                    </a:lnTo>
                    <a:lnTo>
                      <a:pt x="23654" y="5514"/>
                    </a:lnTo>
                    <a:cubicBezTo>
                      <a:pt x="20960" y="5805"/>
                      <a:pt x="18291" y="6197"/>
                      <a:pt x="15623" y="6560"/>
                    </a:cubicBezTo>
                    <a:cubicBezTo>
                      <a:pt x="15580" y="6566"/>
                      <a:pt x="15540" y="6576"/>
                      <a:pt x="15503" y="6589"/>
                    </a:cubicBezTo>
                    <a:lnTo>
                      <a:pt x="15503" y="6589"/>
                    </a:lnTo>
                    <a:cubicBezTo>
                      <a:pt x="15481" y="6591"/>
                      <a:pt x="15460" y="6593"/>
                      <a:pt x="15437" y="6597"/>
                    </a:cubicBezTo>
                    <a:cubicBezTo>
                      <a:pt x="11475" y="7213"/>
                      <a:pt x="7558" y="8224"/>
                      <a:pt x="3670" y="9244"/>
                    </a:cubicBezTo>
                    <a:lnTo>
                      <a:pt x="3670" y="9244"/>
                    </a:lnTo>
                    <a:cubicBezTo>
                      <a:pt x="4752" y="8701"/>
                      <a:pt x="5892" y="8232"/>
                      <a:pt x="6828" y="7784"/>
                    </a:cubicBezTo>
                    <a:cubicBezTo>
                      <a:pt x="10205" y="6114"/>
                      <a:pt x="13693" y="4593"/>
                      <a:pt x="16996" y="2774"/>
                    </a:cubicBezTo>
                    <a:cubicBezTo>
                      <a:pt x="17998" y="2218"/>
                      <a:pt x="19111" y="1809"/>
                      <a:pt x="20113" y="1290"/>
                    </a:cubicBezTo>
                    <a:cubicBezTo>
                      <a:pt x="20174" y="1257"/>
                      <a:pt x="20226" y="1228"/>
                      <a:pt x="20270" y="1202"/>
                    </a:cubicBezTo>
                    <a:close/>
                    <a:moveTo>
                      <a:pt x="20387" y="0"/>
                    </a:moveTo>
                    <a:cubicBezTo>
                      <a:pt x="20295" y="0"/>
                      <a:pt x="20201" y="21"/>
                      <a:pt x="20113" y="65"/>
                    </a:cubicBezTo>
                    <a:cubicBezTo>
                      <a:pt x="16922" y="1809"/>
                      <a:pt x="13582" y="3405"/>
                      <a:pt x="10242" y="4927"/>
                    </a:cubicBezTo>
                    <a:cubicBezTo>
                      <a:pt x="8127" y="5854"/>
                      <a:pt x="6048" y="6968"/>
                      <a:pt x="3970" y="8044"/>
                    </a:cubicBezTo>
                    <a:cubicBezTo>
                      <a:pt x="2820" y="8675"/>
                      <a:pt x="1298" y="9269"/>
                      <a:pt x="333" y="10196"/>
                    </a:cubicBezTo>
                    <a:cubicBezTo>
                      <a:pt x="0" y="10563"/>
                      <a:pt x="265" y="11109"/>
                      <a:pt x="699" y="11109"/>
                    </a:cubicBezTo>
                    <a:cubicBezTo>
                      <a:pt x="749" y="11109"/>
                      <a:pt x="800" y="11102"/>
                      <a:pt x="853" y="11087"/>
                    </a:cubicBezTo>
                    <a:cubicBezTo>
                      <a:pt x="5751" y="9825"/>
                      <a:pt x="10724" y="8378"/>
                      <a:pt x="15734" y="7636"/>
                    </a:cubicBezTo>
                    <a:cubicBezTo>
                      <a:pt x="15783" y="7628"/>
                      <a:pt x="15826" y="7615"/>
                      <a:pt x="15865" y="7598"/>
                    </a:cubicBezTo>
                    <a:lnTo>
                      <a:pt x="15865" y="7598"/>
                    </a:lnTo>
                    <a:cubicBezTo>
                      <a:pt x="18780" y="7200"/>
                      <a:pt x="21728" y="6774"/>
                      <a:pt x="24641" y="6522"/>
                    </a:cubicBezTo>
                    <a:cubicBezTo>
                      <a:pt x="25123" y="6485"/>
                      <a:pt x="25383" y="5929"/>
                      <a:pt x="25012" y="5595"/>
                    </a:cubicBezTo>
                    <a:lnTo>
                      <a:pt x="20781" y="139"/>
                    </a:lnTo>
                    <a:cubicBezTo>
                      <a:pt x="20669" y="50"/>
                      <a:pt x="20529" y="0"/>
                      <a:pt x="20387" y="0"/>
                    </a:cubicBezTo>
                    <a:close/>
                  </a:path>
                </a:pathLst>
              </a:custGeom>
              <a:solidFill>
                <a:srgbClr val="344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/>
                  <a:cs typeface="Arial"/>
                  <a:sym typeface="Arial"/>
                </a:endParaRPr>
              </a:p>
            </p:txBody>
          </p:sp>
          <p:sp>
            <p:nvSpPr>
              <p:cNvPr id="38" name="Google Shape;1430;p32"/>
              <p:cNvSpPr/>
              <p:nvPr/>
            </p:nvSpPr>
            <p:spPr>
              <a:xfrm>
                <a:off x="4068929" y="1320380"/>
                <a:ext cx="23631" cy="46996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579" extrusionOk="0">
                    <a:moveTo>
                      <a:pt x="759" y="1"/>
                    </a:moveTo>
                    <a:cubicBezTo>
                      <a:pt x="610" y="1"/>
                      <a:pt x="468" y="83"/>
                      <a:pt x="372" y="226"/>
                    </a:cubicBezTo>
                    <a:cubicBezTo>
                      <a:pt x="112" y="820"/>
                      <a:pt x="1" y="1488"/>
                      <a:pt x="38" y="2119"/>
                    </a:cubicBezTo>
                    <a:cubicBezTo>
                      <a:pt x="57" y="2420"/>
                      <a:pt x="305" y="2578"/>
                      <a:pt x="540" y="2578"/>
                    </a:cubicBezTo>
                    <a:cubicBezTo>
                      <a:pt x="768" y="2578"/>
                      <a:pt x="984" y="2430"/>
                      <a:pt x="966" y="2119"/>
                    </a:cubicBezTo>
                    <a:cubicBezTo>
                      <a:pt x="929" y="1636"/>
                      <a:pt x="1003" y="1154"/>
                      <a:pt x="1188" y="709"/>
                    </a:cubicBezTo>
                    <a:cubicBezTo>
                      <a:pt x="1300" y="486"/>
                      <a:pt x="1225" y="189"/>
                      <a:pt x="1003" y="78"/>
                    </a:cubicBezTo>
                    <a:cubicBezTo>
                      <a:pt x="924" y="25"/>
                      <a:pt x="840" y="1"/>
                      <a:pt x="759" y="1"/>
                    </a:cubicBezTo>
                    <a:close/>
                  </a:path>
                </a:pathLst>
              </a:custGeom>
              <a:solidFill>
                <a:srgbClr val="344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/>
                  <a:cs typeface="Arial"/>
                  <a:sym typeface="Arial"/>
                </a:endParaRPr>
              </a:p>
            </p:txBody>
          </p:sp>
          <p:sp>
            <p:nvSpPr>
              <p:cNvPr id="39" name="Google Shape;1431;p32"/>
              <p:cNvSpPr/>
              <p:nvPr/>
            </p:nvSpPr>
            <p:spPr>
              <a:xfrm>
                <a:off x="3642612" y="1426526"/>
                <a:ext cx="426335" cy="184721"/>
              </a:xfrm>
              <a:custGeom>
                <a:avLst/>
                <a:gdLst/>
                <a:ahLst/>
                <a:cxnLst/>
                <a:rect l="l" t="t" r="r" b="b"/>
                <a:pathLst>
                  <a:path w="23454" h="10137" extrusionOk="0">
                    <a:moveTo>
                      <a:pt x="29" y="0"/>
                    </a:moveTo>
                    <a:cubicBezTo>
                      <a:pt x="16" y="0"/>
                      <a:pt x="7" y="2"/>
                      <a:pt x="0" y="5"/>
                    </a:cubicBezTo>
                    <a:lnTo>
                      <a:pt x="3847" y="1667"/>
                    </a:lnTo>
                    <a:lnTo>
                      <a:pt x="3847" y="1667"/>
                    </a:lnTo>
                    <a:cubicBezTo>
                      <a:pt x="2020" y="783"/>
                      <a:pt x="307" y="0"/>
                      <a:pt x="29" y="0"/>
                    </a:cubicBezTo>
                    <a:close/>
                    <a:moveTo>
                      <a:pt x="3847" y="1667"/>
                    </a:moveTo>
                    <a:cubicBezTo>
                      <a:pt x="5678" y="2552"/>
                      <a:pt x="7623" y="3539"/>
                      <a:pt x="8350" y="3939"/>
                    </a:cubicBezTo>
                    <a:cubicBezTo>
                      <a:pt x="9871" y="4570"/>
                      <a:pt x="22006" y="9765"/>
                      <a:pt x="23454" y="10136"/>
                    </a:cubicBezTo>
                    <a:lnTo>
                      <a:pt x="3847" y="1667"/>
                    </a:lnTo>
                    <a:close/>
                  </a:path>
                </a:pathLst>
              </a:custGeom>
              <a:solidFill>
                <a:srgbClr val="344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/>
                  <a:cs typeface="Arial"/>
                  <a:sym typeface="Arial"/>
                </a:endParaRPr>
              </a:p>
            </p:txBody>
          </p:sp>
          <p:sp>
            <p:nvSpPr>
              <p:cNvPr id="40" name="Google Shape;1432;p32"/>
              <p:cNvSpPr/>
              <p:nvPr/>
            </p:nvSpPr>
            <p:spPr>
              <a:xfrm>
                <a:off x="3631142" y="1417124"/>
                <a:ext cx="450675" cy="203764"/>
              </a:xfrm>
              <a:custGeom>
                <a:avLst/>
                <a:gdLst/>
                <a:ahLst/>
                <a:cxnLst/>
                <a:rect l="l" t="t" r="r" b="b"/>
                <a:pathLst>
                  <a:path w="24793" h="11182" extrusionOk="0">
                    <a:moveTo>
                      <a:pt x="685" y="1"/>
                    </a:moveTo>
                    <a:cubicBezTo>
                      <a:pt x="667" y="1"/>
                      <a:pt x="649" y="1"/>
                      <a:pt x="631" y="1"/>
                    </a:cubicBezTo>
                    <a:cubicBezTo>
                      <a:pt x="0" y="39"/>
                      <a:pt x="0" y="966"/>
                      <a:pt x="631" y="1040"/>
                    </a:cubicBezTo>
                    <a:cubicBezTo>
                      <a:pt x="1336" y="1040"/>
                      <a:pt x="2412" y="1783"/>
                      <a:pt x="3006" y="2080"/>
                    </a:cubicBezTo>
                    <a:cubicBezTo>
                      <a:pt x="4342" y="2673"/>
                      <a:pt x="5641" y="3341"/>
                      <a:pt x="6940" y="3972"/>
                    </a:cubicBezTo>
                    <a:cubicBezTo>
                      <a:pt x="8313" y="4714"/>
                      <a:pt x="9723" y="5345"/>
                      <a:pt x="11207" y="5976"/>
                    </a:cubicBezTo>
                    <a:cubicBezTo>
                      <a:pt x="15364" y="7720"/>
                      <a:pt x="19594" y="9910"/>
                      <a:pt x="23936" y="11172"/>
                    </a:cubicBezTo>
                    <a:cubicBezTo>
                      <a:pt x="23973" y="11178"/>
                      <a:pt x="24009" y="11181"/>
                      <a:pt x="24043" y="11181"/>
                    </a:cubicBezTo>
                    <a:cubicBezTo>
                      <a:pt x="24595" y="11181"/>
                      <a:pt x="24792" y="10379"/>
                      <a:pt x="24233" y="10170"/>
                    </a:cubicBezTo>
                    <a:cubicBezTo>
                      <a:pt x="19891" y="8871"/>
                      <a:pt x="15661" y="6718"/>
                      <a:pt x="11467" y="4937"/>
                    </a:cubicBezTo>
                    <a:cubicBezTo>
                      <a:pt x="9686" y="4195"/>
                      <a:pt x="7942" y="3304"/>
                      <a:pt x="6198" y="2451"/>
                    </a:cubicBezTo>
                    <a:cubicBezTo>
                      <a:pt x="4765" y="1716"/>
                      <a:pt x="2389" y="1"/>
                      <a:pt x="685" y="1"/>
                    </a:cubicBezTo>
                    <a:close/>
                  </a:path>
                </a:pathLst>
              </a:custGeom>
              <a:solidFill>
                <a:srgbClr val="344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/>
                  <a:cs typeface="Arial"/>
                  <a:sym typeface="Arial"/>
                </a:endParaRPr>
              </a:p>
            </p:txBody>
          </p:sp>
          <p:sp>
            <p:nvSpPr>
              <p:cNvPr id="41" name="Google Shape;1433;p32"/>
              <p:cNvSpPr/>
              <p:nvPr/>
            </p:nvSpPr>
            <p:spPr>
              <a:xfrm>
                <a:off x="4060767" y="1498141"/>
                <a:ext cx="74164" cy="126409"/>
              </a:xfrm>
              <a:custGeom>
                <a:avLst/>
                <a:gdLst/>
                <a:ahLst/>
                <a:cxnLst/>
                <a:rect l="l" t="t" r="r" b="b"/>
                <a:pathLst>
                  <a:path w="4080" h="6937" extrusionOk="0">
                    <a:moveTo>
                      <a:pt x="3441" y="1"/>
                    </a:moveTo>
                    <a:cubicBezTo>
                      <a:pt x="3301" y="1"/>
                      <a:pt x="3166" y="69"/>
                      <a:pt x="3085" y="231"/>
                    </a:cubicBezTo>
                    <a:cubicBezTo>
                      <a:pt x="2120" y="2235"/>
                      <a:pt x="1081" y="4202"/>
                      <a:pt x="153" y="6243"/>
                    </a:cubicBezTo>
                    <a:cubicBezTo>
                      <a:pt x="1" y="6599"/>
                      <a:pt x="317" y="6937"/>
                      <a:pt x="615" y="6937"/>
                    </a:cubicBezTo>
                    <a:cubicBezTo>
                      <a:pt x="753" y="6937"/>
                      <a:pt x="887" y="6864"/>
                      <a:pt x="969" y="6688"/>
                    </a:cubicBezTo>
                    <a:cubicBezTo>
                      <a:pt x="1897" y="4647"/>
                      <a:pt x="2936" y="2718"/>
                      <a:pt x="3901" y="714"/>
                    </a:cubicBezTo>
                    <a:cubicBezTo>
                      <a:pt x="4080" y="331"/>
                      <a:pt x="3749" y="1"/>
                      <a:pt x="3441" y="1"/>
                    </a:cubicBezTo>
                    <a:close/>
                  </a:path>
                </a:pathLst>
              </a:custGeom>
              <a:solidFill>
                <a:srgbClr val="344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/>
                  <a:cs typeface="Arial"/>
                  <a:sym typeface="Arial"/>
                </a:endParaRPr>
              </a:p>
            </p:txBody>
          </p:sp>
        </p:grpSp>
      </p:grpSp>
      <p:sp>
        <p:nvSpPr>
          <p:cNvPr id="42" name="Dikdörtgen 41"/>
          <p:cNvSpPr/>
          <p:nvPr/>
        </p:nvSpPr>
        <p:spPr>
          <a:xfrm>
            <a:off x="7916091" y="2025132"/>
            <a:ext cx="3187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>
                <a:solidFill>
                  <a:prstClr val="black"/>
                </a:solidFill>
                <a:latin typeface="Arial"/>
                <a:ea typeface="맑은 고딕"/>
              </a:rPr>
              <a:t>Kur’an-ı Kerim’in 107. suresi</a:t>
            </a:r>
            <a:endParaRPr kumimoji="0" lang="tr-TR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973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7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 20"/>
          <p:cNvGrpSpPr/>
          <p:nvPr/>
        </p:nvGrpSpPr>
        <p:grpSpPr>
          <a:xfrm>
            <a:off x="536050" y="1241259"/>
            <a:ext cx="5293251" cy="786062"/>
            <a:chOff x="946484" y="753981"/>
            <a:chExt cx="5293251" cy="786062"/>
          </a:xfrm>
        </p:grpSpPr>
        <p:sp>
          <p:nvSpPr>
            <p:cNvPr id="13" name="Serbest Form 12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Dikdörtgen 13"/>
            <p:cNvSpPr/>
            <p:nvPr/>
          </p:nvSpPr>
          <p:spPr>
            <a:xfrm>
              <a:off x="1828801" y="753981"/>
              <a:ext cx="4410934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 ayettir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20" name="Dikdörtgen 19"/>
          <p:cNvSpPr/>
          <p:nvPr/>
        </p:nvSpPr>
        <p:spPr>
          <a:xfrm>
            <a:off x="339771" y="1095138"/>
            <a:ext cx="13048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536050" y="2596817"/>
            <a:ext cx="5293251" cy="786062"/>
            <a:chOff x="946484" y="753981"/>
            <a:chExt cx="5293251" cy="786062"/>
          </a:xfrm>
        </p:grpSpPr>
        <p:sp>
          <p:nvSpPr>
            <p:cNvPr id="23" name="Serbest Form 22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24" name="Dikdörtgen 23"/>
            <p:cNvSpPr/>
            <p:nvPr/>
          </p:nvSpPr>
          <p:spPr>
            <a:xfrm>
              <a:off x="1828800" y="753981"/>
              <a:ext cx="4410935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 kısa suredir.</a:t>
              </a:r>
            </a:p>
          </p:txBody>
        </p:sp>
      </p:grpSp>
      <p:sp>
        <p:nvSpPr>
          <p:cNvPr id="25" name="Dikdörtgen 24"/>
          <p:cNvSpPr/>
          <p:nvPr/>
        </p:nvSpPr>
        <p:spPr>
          <a:xfrm>
            <a:off x="602746" y="2457630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27" name="Grup 26"/>
          <p:cNvGrpSpPr/>
          <p:nvPr/>
        </p:nvGrpSpPr>
        <p:grpSpPr>
          <a:xfrm>
            <a:off x="602746" y="3833063"/>
            <a:ext cx="5226555" cy="786062"/>
            <a:chOff x="946484" y="753981"/>
            <a:chExt cx="5226555" cy="786062"/>
          </a:xfrm>
        </p:grpSpPr>
        <p:sp>
          <p:nvSpPr>
            <p:cNvPr id="28" name="Serbest Form 27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29" name="Dikdörtgen 28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Namazlarda okunur.</a:t>
              </a: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391477" y="3641971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31" name="Grup 30"/>
          <p:cNvGrpSpPr/>
          <p:nvPr/>
        </p:nvGrpSpPr>
        <p:grpSpPr>
          <a:xfrm>
            <a:off x="602746" y="5188621"/>
            <a:ext cx="5226555" cy="786062"/>
            <a:chOff x="946484" y="753981"/>
            <a:chExt cx="5226555" cy="786062"/>
          </a:xfrm>
        </p:grpSpPr>
        <p:sp>
          <p:nvSpPr>
            <p:cNvPr id="32" name="Serbest Form 31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33" name="Dikdörtgen 32"/>
            <p:cNvSpPr/>
            <p:nvPr/>
          </p:nvSpPr>
          <p:spPr>
            <a:xfrm>
              <a:off x="1828800" y="753981"/>
              <a:ext cx="4344239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Allah’ın varlığı ve birliği temel konulardan biridir.</a:t>
              </a:r>
            </a:p>
          </p:txBody>
        </p:sp>
      </p:grpSp>
      <p:sp>
        <p:nvSpPr>
          <p:cNvPr id="34" name="Dikdörtgen 33"/>
          <p:cNvSpPr/>
          <p:nvPr/>
        </p:nvSpPr>
        <p:spPr>
          <a:xfrm>
            <a:off x="669442" y="5049434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35" name="Grup 34"/>
          <p:cNvGrpSpPr/>
          <p:nvPr/>
        </p:nvGrpSpPr>
        <p:grpSpPr>
          <a:xfrm>
            <a:off x="6573174" y="1241259"/>
            <a:ext cx="5226555" cy="786062"/>
            <a:chOff x="946484" y="753981"/>
            <a:chExt cx="5226555" cy="786062"/>
          </a:xfrm>
        </p:grpSpPr>
        <p:sp>
          <p:nvSpPr>
            <p:cNvPr id="36" name="Serbest Form 35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37" name="Dikdörtgen 36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tr-TR" sz="2400" dirty="0">
                  <a:solidFill>
                    <a:prstClr val="black"/>
                  </a:solidFill>
                </a:rPr>
                <a:t>Zekat ve yardım söz etmektedir.</a:t>
              </a:r>
            </a:p>
          </p:txBody>
        </p:sp>
      </p:grpSp>
      <p:sp>
        <p:nvSpPr>
          <p:cNvPr id="38" name="Dikdörtgen 37"/>
          <p:cNvSpPr/>
          <p:nvPr/>
        </p:nvSpPr>
        <p:spPr>
          <a:xfrm>
            <a:off x="6376192" y="1093030"/>
            <a:ext cx="13048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39" name="Grup 38"/>
          <p:cNvGrpSpPr/>
          <p:nvPr/>
        </p:nvGrpSpPr>
        <p:grpSpPr>
          <a:xfrm>
            <a:off x="6610351" y="3873490"/>
            <a:ext cx="5189379" cy="908371"/>
            <a:chOff x="946484" y="753980"/>
            <a:chExt cx="5189379" cy="908371"/>
          </a:xfrm>
        </p:grpSpPr>
        <p:sp>
          <p:nvSpPr>
            <p:cNvPr id="40" name="Serbest Form 39"/>
            <p:cNvSpPr/>
            <p:nvPr/>
          </p:nvSpPr>
          <p:spPr>
            <a:xfrm>
              <a:off x="946484" y="753980"/>
              <a:ext cx="882316" cy="908371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41" name="Dikdörtgen 40"/>
            <p:cNvSpPr/>
            <p:nvPr/>
          </p:nvSpPr>
          <p:spPr>
            <a:xfrm>
              <a:off x="1828801" y="753980"/>
              <a:ext cx="4307062" cy="89338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2400" dirty="0">
                  <a:solidFill>
                    <a:prstClr val="black"/>
                  </a:solidFill>
                </a:rPr>
                <a:t>Tevhit inanıcına vurgu yapılıyor.</a:t>
              </a:r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6788303" y="3854224"/>
            <a:ext cx="646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43" name="Grup 42"/>
          <p:cNvGrpSpPr/>
          <p:nvPr/>
        </p:nvGrpSpPr>
        <p:grpSpPr>
          <a:xfrm>
            <a:off x="6573174" y="2521119"/>
            <a:ext cx="5226555" cy="786062"/>
            <a:chOff x="946484" y="753981"/>
            <a:chExt cx="5226555" cy="786062"/>
          </a:xfrm>
        </p:grpSpPr>
        <p:sp>
          <p:nvSpPr>
            <p:cNvPr id="44" name="Serbest Form 43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45" name="Dikdörtgen 44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2400" dirty="0">
                  <a:solidFill>
                    <a:prstClr val="black"/>
                  </a:solidFill>
                </a:rPr>
                <a:t>Samimiyetsiz ve iki yüzlü insanlar eleştirilmiştir</a:t>
              </a:r>
              <a:r>
                <a:rPr lang="tr-TR" sz="2800" dirty="0">
                  <a:solidFill>
                    <a:prstClr val="black"/>
                  </a:solidFill>
                </a:rPr>
                <a:t>.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Dikdörtgen 45"/>
          <p:cNvSpPr/>
          <p:nvPr/>
        </p:nvSpPr>
        <p:spPr>
          <a:xfrm>
            <a:off x="6361905" y="2330027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47" name="Grup 46"/>
          <p:cNvGrpSpPr/>
          <p:nvPr/>
        </p:nvGrpSpPr>
        <p:grpSpPr>
          <a:xfrm>
            <a:off x="6610351" y="5237340"/>
            <a:ext cx="5226555" cy="786062"/>
            <a:chOff x="946484" y="753981"/>
            <a:chExt cx="5226555" cy="786062"/>
          </a:xfrm>
        </p:grpSpPr>
        <p:sp>
          <p:nvSpPr>
            <p:cNvPr id="48" name="Serbest Form 47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49" name="Dikdörtgen 48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tr-TR" sz="2500" dirty="0">
                  <a:solidFill>
                    <a:prstClr val="black"/>
                  </a:solidFill>
                </a:rPr>
                <a:t>İbadetlerine riya karıştıranlar kınanmıştır.</a:t>
              </a:r>
              <a:endPara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Dikdörtgen 49"/>
          <p:cNvSpPr/>
          <p:nvPr/>
        </p:nvSpPr>
        <p:spPr>
          <a:xfrm>
            <a:off x="6399082" y="5046248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9007CF10-9BCC-4C67-A2C9-6EDAD53EEC34}"/>
              </a:ext>
            </a:extLst>
          </p:cNvPr>
          <p:cNvSpPr/>
          <p:nvPr/>
        </p:nvSpPr>
        <p:spPr>
          <a:xfrm>
            <a:off x="0" y="6439394"/>
            <a:ext cx="12192000" cy="388376"/>
          </a:xfrm>
          <a:prstGeom prst="rect">
            <a:avLst/>
          </a:prstGeom>
          <a:gradFill flip="none" rotWithShape="1">
            <a:gsLst>
              <a:gs pos="16830">
                <a:srgbClr val="B3B3B3">
                  <a:alpha val="70000"/>
                </a:srgbClr>
              </a:gs>
              <a:gs pos="0">
                <a:srgbClr val="C0C0C0"/>
              </a:gs>
              <a:gs pos="100000">
                <a:srgbClr val="77777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Komut Düğmesi: Geri veya Önceki 54">
            <a:hlinkClick r:id="" action="ppaction://hlinkshowjump?jump=previousslide" highlightClick="1"/>
          </p:cNvPr>
          <p:cNvSpPr/>
          <p:nvPr/>
        </p:nvSpPr>
        <p:spPr>
          <a:xfrm>
            <a:off x="10619874" y="6439394"/>
            <a:ext cx="437317" cy="388376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Komut Düğmesi: İleri veya Sonraki 55">
            <a:hlinkClick r:id="" action="ppaction://hlinkshowjump?jump=nextslide" highlightClick="1"/>
          </p:cNvPr>
          <p:cNvSpPr/>
          <p:nvPr/>
        </p:nvSpPr>
        <p:spPr>
          <a:xfrm>
            <a:off x="11743376" y="6439394"/>
            <a:ext cx="412785" cy="372343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Komut Düğmesi: Giriş 56">
            <a:hlinkClick r:id="" action="ppaction://hlinkshowjump?jump=firstslide" highlightClick="1"/>
          </p:cNvPr>
          <p:cNvSpPr/>
          <p:nvPr/>
        </p:nvSpPr>
        <p:spPr>
          <a:xfrm>
            <a:off x="11137184" y="6439394"/>
            <a:ext cx="526199" cy="372343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Unvan 1"/>
          <p:cNvSpPr txBox="1">
            <a:spLocks/>
          </p:cNvSpPr>
          <p:nvPr/>
        </p:nvSpPr>
        <p:spPr>
          <a:xfrm>
            <a:off x="385763" y="194801"/>
            <a:ext cx="11515725" cy="8092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Maun suresi ile ilgili doğru olanları işaretleyelim.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32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30" grpId="0"/>
      <p:bldP spid="34" grpId="0"/>
      <p:bldP spid="38" grpId="0"/>
      <p:bldP spid="42" grpId="0"/>
      <p:bldP spid="46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087292" y="747914"/>
            <a:ext cx="5727584" cy="5352440"/>
          </a:xfrm>
          <a:prstGeom prst="rect">
            <a:avLst/>
          </a:prstGeom>
          <a:noFill/>
          <a:ln w="28575">
            <a:solidFill>
              <a:srgbClr val="BE5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solidFill>
                  <a:schemeClr val="tx1"/>
                </a:solidFill>
              </a:rPr>
              <a:t>Bismillâhirrahmânirrahîm</a:t>
            </a:r>
            <a:r>
              <a:rPr lang="tr-TR" sz="28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3000" dirty="0">
                <a:solidFill>
                  <a:schemeClr val="tx1"/>
                </a:solidFill>
              </a:rPr>
              <a:t>1. </a:t>
            </a:r>
            <a:r>
              <a:rPr lang="tr-TR" sz="3000" dirty="0" err="1">
                <a:solidFill>
                  <a:schemeClr val="tx1"/>
                </a:solidFill>
              </a:rPr>
              <a:t>Eraeytellezî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yükezzibu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bid-dîn</a:t>
            </a:r>
            <a:r>
              <a:rPr lang="tr-TR" sz="3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3000" dirty="0">
                <a:solidFill>
                  <a:schemeClr val="tx1"/>
                </a:solidFill>
              </a:rPr>
              <a:t>2. </a:t>
            </a:r>
            <a:r>
              <a:rPr lang="tr-TR" sz="3000" dirty="0" err="1">
                <a:solidFill>
                  <a:schemeClr val="tx1"/>
                </a:solidFill>
              </a:rPr>
              <a:t>Fezâlikellezî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yedu’ul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yetîm</a:t>
            </a:r>
            <a:r>
              <a:rPr lang="tr-TR" sz="3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3000" dirty="0">
                <a:solidFill>
                  <a:schemeClr val="tx1"/>
                </a:solidFill>
              </a:rPr>
              <a:t>3. </a:t>
            </a:r>
            <a:r>
              <a:rPr lang="tr-TR" sz="3000" dirty="0" err="1">
                <a:solidFill>
                  <a:schemeClr val="tx1"/>
                </a:solidFill>
              </a:rPr>
              <a:t>Velâ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yehuddu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alâ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taâmil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miskîn</a:t>
            </a:r>
            <a:r>
              <a:rPr lang="tr-TR" sz="3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3000" dirty="0">
                <a:solidFill>
                  <a:schemeClr val="tx1"/>
                </a:solidFill>
              </a:rPr>
              <a:t>4. </a:t>
            </a:r>
            <a:r>
              <a:rPr lang="tr-TR" sz="3000" dirty="0" err="1">
                <a:solidFill>
                  <a:schemeClr val="tx1"/>
                </a:solidFill>
              </a:rPr>
              <a:t>Feveylün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lilmusallîn</a:t>
            </a:r>
            <a:r>
              <a:rPr lang="tr-TR" sz="3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3000" dirty="0">
                <a:solidFill>
                  <a:schemeClr val="tx1"/>
                </a:solidFill>
              </a:rPr>
              <a:t>5. </a:t>
            </a:r>
            <a:r>
              <a:rPr lang="tr-TR" sz="3000" dirty="0" err="1">
                <a:solidFill>
                  <a:schemeClr val="tx1"/>
                </a:solidFill>
              </a:rPr>
              <a:t>Ellezîne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hüm</a:t>
            </a:r>
            <a:r>
              <a:rPr lang="tr-TR" sz="3000" dirty="0">
                <a:solidFill>
                  <a:schemeClr val="tx1"/>
                </a:solidFill>
              </a:rPr>
              <a:t> an </a:t>
            </a:r>
            <a:r>
              <a:rPr lang="tr-TR" sz="3000" dirty="0" err="1">
                <a:solidFill>
                  <a:schemeClr val="tx1"/>
                </a:solidFill>
              </a:rPr>
              <a:t>salâtihim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sâhûn</a:t>
            </a:r>
            <a:r>
              <a:rPr lang="tr-TR" sz="3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3000" dirty="0">
                <a:solidFill>
                  <a:schemeClr val="tx1"/>
                </a:solidFill>
              </a:rPr>
              <a:t>6. </a:t>
            </a:r>
            <a:r>
              <a:rPr lang="tr-TR" sz="3000" dirty="0" err="1">
                <a:solidFill>
                  <a:schemeClr val="tx1"/>
                </a:solidFill>
              </a:rPr>
              <a:t>Ellezîne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hüm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yürâûne</a:t>
            </a:r>
            <a:endParaRPr lang="tr-TR" sz="3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3000" dirty="0">
                <a:solidFill>
                  <a:schemeClr val="tx1"/>
                </a:solidFill>
              </a:rPr>
              <a:t>7. Ve </a:t>
            </a:r>
            <a:r>
              <a:rPr lang="tr-TR" sz="3000" dirty="0" err="1">
                <a:solidFill>
                  <a:schemeClr val="tx1"/>
                </a:solidFill>
              </a:rPr>
              <a:t>yemneûnel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mâûn</a:t>
            </a:r>
            <a:r>
              <a:rPr lang="tr-TR" sz="30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3275695" y="0"/>
            <a:ext cx="5141015" cy="646331"/>
            <a:chOff x="4513158" y="141638"/>
            <a:chExt cx="7076332" cy="902887"/>
          </a:xfrm>
        </p:grpSpPr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2F2530A7-42AA-4A3D-A45C-C98FF5F5D491}"/>
                </a:ext>
              </a:extLst>
            </p:cNvPr>
            <p:cNvGrpSpPr/>
            <p:nvPr/>
          </p:nvGrpSpPr>
          <p:grpSpPr>
            <a:xfrm rot="16200000">
              <a:off x="7623486" y="-2921481"/>
              <a:ext cx="855676" cy="7076332"/>
              <a:chOff x="1702192" y="4030639"/>
              <a:chExt cx="855676" cy="6422378"/>
            </a:xfrm>
          </p:grpSpPr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157D1918-00E5-45B2-846C-02239CAF00D4}"/>
                  </a:ext>
                </a:extLst>
              </p:cNvPr>
              <p:cNvSpPr/>
              <p:nvPr/>
            </p:nvSpPr>
            <p:spPr>
              <a:xfrm>
                <a:off x="1702192" y="4030640"/>
                <a:ext cx="855676" cy="6422377"/>
              </a:xfrm>
              <a:prstGeom prst="rect">
                <a:avLst/>
              </a:prstGeom>
              <a:gradFill>
                <a:gsLst>
                  <a:gs pos="21000">
                    <a:srgbClr val="0099FF"/>
                  </a:gs>
                  <a:gs pos="78000">
                    <a:srgbClr val="008080"/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C68B7FE9-9E31-420E-B8C1-7FAF56E30EBD}"/>
                  </a:ext>
                </a:extLst>
              </p:cNvPr>
              <p:cNvSpPr/>
              <p:nvPr/>
            </p:nvSpPr>
            <p:spPr>
              <a:xfrm flipV="1">
                <a:off x="1702192" y="4030639"/>
                <a:ext cx="427837" cy="6422378"/>
              </a:xfrm>
              <a:prstGeom prst="rect">
                <a:avLst/>
              </a:prstGeom>
              <a:gradFill>
                <a:gsLst>
                  <a:gs pos="21000">
                    <a:srgbClr val="0099FF"/>
                  </a:gs>
                  <a:gs pos="78000">
                    <a:srgbClr val="008080"/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Dikdörtgen 7"/>
            <p:cNvSpPr/>
            <p:nvPr/>
          </p:nvSpPr>
          <p:spPr>
            <a:xfrm>
              <a:off x="4645798" y="141638"/>
              <a:ext cx="6834339" cy="90288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tr-TR" sz="3600" b="1" dirty="0" err="1">
                  <a:solidFill>
                    <a:schemeClr val="bg1"/>
                  </a:solidFill>
                </a:rPr>
                <a:t>Mâûn</a:t>
              </a:r>
              <a:r>
                <a:rPr lang="tr-TR" sz="3600" b="1" dirty="0">
                  <a:solidFill>
                    <a:schemeClr val="bg1"/>
                  </a:solidFill>
                </a:rPr>
                <a:t> Suresinin Okunuşu</a:t>
              </a:r>
              <a:endParaRPr lang="tr-TR" sz="7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Yuvarlatılmış Dikdörtgen 17"/>
          <p:cNvSpPr/>
          <p:nvPr/>
        </p:nvSpPr>
        <p:spPr>
          <a:xfrm>
            <a:off x="0" y="6522144"/>
            <a:ext cx="12192000" cy="38398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Komut Düğmesi: Geri veya Önceki 18">
            <a:hlinkClick r:id="" action="ppaction://hlinkshowjump?jump=previousslide" highlightClick="1"/>
          </p:cNvPr>
          <p:cNvSpPr/>
          <p:nvPr/>
        </p:nvSpPr>
        <p:spPr>
          <a:xfrm>
            <a:off x="10656279" y="6513474"/>
            <a:ext cx="395785" cy="372571"/>
          </a:xfrm>
          <a:prstGeom prst="actionButtonBackPrevious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Komut Düğmesi: İleri veya Sonraki 19">
            <a:hlinkClick r:id="" action="ppaction://hlinkshowjump?jump=nextslide" highlightClick="1"/>
          </p:cNvPr>
          <p:cNvSpPr/>
          <p:nvPr/>
        </p:nvSpPr>
        <p:spPr>
          <a:xfrm>
            <a:off x="11738249" y="6522144"/>
            <a:ext cx="412785" cy="348579"/>
          </a:xfrm>
          <a:prstGeom prst="actionButtonForwardNex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Komut Düğmesi: Giriş 20">
            <a:hlinkClick r:id="" action="ppaction://hlinkshowjump?jump=firstslide" highlightClick="1"/>
          </p:cNvPr>
          <p:cNvSpPr/>
          <p:nvPr/>
        </p:nvSpPr>
        <p:spPr>
          <a:xfrm>
            <a:off x="11132057" y="6522144"/>
            <a:ext cx="526199" cy="348579"/>
          </a:xfrm>
          <a:prstGeom prst="actionButtonHom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4" y="787717"/>
            <a:ext cx="5742088" cy="4345986"/>
          </a:xfrm>
          <a:prstGeom prst="rect">
            <a:avLst/>
          </a:prstGeom>
        </p:spPr>
      </p:pic>
      <p:grpSp>
        <p:nvGrpSpPr>
          <p:cNvPr id="11" name="Grup 10"/>
          <p:cNvGrpSpPr/>
          <p:nvPr/>
        </p:nvGrpSpPr>
        <p:grpSpPr>
          <a:xfrm>
            <a:off x="107719" y="5297092"/>
            <a:ext cx="5742088" cy="909716"/>
            <a:chOff x="133844" y="4905206"/>
            <a:chExt cx="5742088" cy="909716"/>
          </a:xfrm>
        </p:grpSpPr>
        <p:sp>
          <p:nvSpPr>
            <p:cNvPr id="3" name="Dikdörtgen 2">
              <a:hlinkClick r:id="" action="ppaction://hlinkshowjump?jump=nextslide"/>
            </p:cNvPr>
            <p:cNvSpPr/>
            <p:nvPr/>
          </p:nvSpPr>
          <p:spPr>
            <a:xfrm>
              <a:off x="692331" y="4961647"/>
              <a:ext cx="5183601" cy="796834"/>
            </a:xfrm>
            <a:prstGeom prst="rect">
              <a:avLst/>
            </a:prstGeom>
            <a:solidFill>
              <a:srgbClr val="BD56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r-TR" sz="2400" dirty="0"/>
                <a:t> </a:t>
              </a:r>
              <a:r>
                <a:rPr lang="tr-TR" sz="2400" dirty="0" err="1"/>
                <a:t>Mâûn</a:t>
              </a:r>
              <a:r>
                <a:rPr lang="tr-TR" sz="2400" dirty="0"/>
                <a:t> suresini dinlemek için tıklayınız</a:t>
              </a:r>
            </a:p>
          </p:txBody>
        </p:sp>
        <p:sp>
          <p:nvSpPr>
            <p:cNvPr id="17" name="Oval 16">
              <a:hlinkClick r:id="" action="ppaction://hlinkshowjump?jump=nextslide"/>
            </p:cNvPr>
            <p:cNvSpPr/>
            <p:nvPr/>
          </p:nvSpPr>
          <p:spPr>
            <a:xfrm>
              <a:off x="133844" y="4905206"/>
              <a:ext cx="949747" cy="909716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28575">
              <a:solidFill>
                <a:srgbClr val="FECB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83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Maun suresi ezberle (Her ayet 3 tekrar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3">
                  <p14:trim st="99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7460"/>
            <a:ext cx="12192000" cy="685784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993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3027022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</a:p>
        </p:txBody>
      </p:sp>
      <p:sp>
        <p:nvSpPr>
          <p:cNvPr id="19" name="Google Shape;1051;p35"/>
          <p:cNvSpPr/>
          <p:nvPr/>
        </p:nvSpPr>
        <p:spPr>
          <a:xfrm>
            <a:off x="804681" y="421697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721554" y="2564572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3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4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2350731" y="6084516"/>
            <a:ext cx="3057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www.dindersimateryal.com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71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06533" y="1117783"/>
            <a:ext cx="6365601" cy="5180275"/>
          </a:xfrm>
          <a:ln w="38100">
            <a:solidFill>
              <a:srgbClr val="BE5667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/>
              <a:t>Rahman ve Rahîm olan Allah’ın adıyla.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Gördün mü, o hesap ve ceza gününü</a:t>
            </a:r>
            <a:r>
              <a:rPr lang="tr-TR" dirty="0"/>
              <a:t> yalanlayanı!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İşte o, yetimi itip kakan,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yoksula yedirmeyi özendirmeyen kimsedir.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Yazıklar olsun o namaz kılanlara ki,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Onlar namazlarını ciddiye almazlar.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Onlar (namazlarıyla) gösteriş yaparlar.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Ufacık bir yardıma bile engel olurlar.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3398103" y="40923"/>
            <a:ext cx="5380137" cy="646331"/>
            <a:chOff x="4483396" y="-440077"/>
            <a:chExt cx="7106094" cy="1637182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2F2530A7-42AA-4A3D-A45C-C98FF5F5D491}"/>
                </a:ext>
              </a:extLst>
            </p:cNvPr>
            <p:cNvGrpSpPr/>
            <p:nvPr/>
          </p:nvGrpSpPr>
          <p:grpSpPr>
            <a:xfrm rot="16200000">
              <a:off x="7430366" y="-3114601"/>
              <a:ext cx="1212153" cy="7106094"/>
              <a:chOff x="1702192" y="4003627"/>
              <a:chExt cx="1212153" cy="6449390"/>
            </a:xfrm>
          </p:grpSpPr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157D1918-00E5-45B2-846C-02239CAF00D4}"/>
                  </a:ext>
                </a:extLst>
              </p:cNvPr>
              <p:cNvSpPr/>
              <p:nvPr/>
            </p:nvSpPr>
            <p:spPr>
              <a:xfrm>
                <a:off x="1702194" y="4003627"/>
                <a:ext cx="1212151" cy="6449389"/>
              </a:xfrm>
              <a:prstGeom prst="rect">
                <a:avLst/>
              </a:prstGeom>
              <a:gradFill>
                <a:gsLst>
                  <a:gs pos="21000">
                    <a:srgbClr val="0099FF"/>
                  </a:gs>
                  <a:gs pos="78000">
                    <a:srgbClr val="008080"/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6">
                <a:extLst>
                  <a:ext uri="{FF2B5EF4-FFF2-40B4-BE49-F238E27FC236}">
                    <a16:creationId xmlns:a16="http://schemas.microsoft.com/office/drawing/2014/main" id="{C68B7FE9-9E31-420E-B8C1-7FAF56E30EBD}"/>
                  </a:ext>
                </a:extLst>
              </p:cNvPr>
              <p:cNvSpPr/>
              <p:nvPr/>
            </p:nvSpPr>
            <p:spPr>
              <a:xfrm flipV="1">
                <a:off x="1702192" y="4030639"/>
                <a:ext cx="427837" cy="6422378"/>
              </a:xfrm>
              <a:prstGeom prst="rect">
                <a:avLst/>
              </a:prstGeom>
              <a:gradFill>
                <a:gsLst>
                  <a:gs pos="21000">
                    <a:srgbClr val="0099FF"/>
                  </a:gs>
                  <a:gs pos="78000">
                    <a:srgbClr val="008080"/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Dikdörtgen 10"/>
            <p:cNvSpPr/>
            <p:nvPr/>
          </p:nvSpPr>
          <p:spPr>
            <a:xfrm>
              <a:off x="4916239" y="-440077"/>
              <a:ext cx="6137820" cy="16371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tr-TR" sz="3600" b="1" dirty="0"/>
                <a:t>Maun Suresinin Anlamı</a:t>
              </a:r>
              <a:endParaRPr lang="tr-TR" sz="7200" b="1" dirty="0"/>
            </a:p>
          </p:txBody>
        </p:sp>
      </p:grpSp>
      <p:sp>
        <p:nvSpPr>
          <p:cNvPr id="19" name="Dikdörtgen 18"/>
          <p:cNvSpPr/>
          <p:nvPr/>
        </p:nvSpPr>
        <p:spPr>
          <a:xfrm>
            <a:off x="177974" y="1045029"/>
            <a:ext cx="5274559" cy="5253029"/>
          </a:xfrm>
          <a:prstGeom prst="rect">
            <a:avLst/>
          </a:prstGeom>
          <a:noFill/>
          <a:ln w="28575">
            <a:solidFill>
              <a:srgbClr val="BE5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Bismillâhirrahmânirrahîm</a:t>
            </a:r>
            <a:r>
              <a:rPr lang="tr-TR" sz="28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tx1"/>
                </a:solidFill>
              </a:rPr>
              <a:t>1. </a:t>
            </a:r>
            <a:r>
              <a:rPr lang="tr-TR" sz="2800" dirty="0" err="1">
                <a:solidFill>
                  <a:schemeClr val="tx1"/>
                </a:solidFill>
              </a:rPr>
              <a:t>Eraeytellezî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yükezzibu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bid-dîn</a:t>
            </a:r>
            <a:r>
              <a:rPr lang="tr-TR" sz="28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tx1"/>
                </a:solidFill>
              </a:rPr>
              <a:t>2. </a:t>
            </a:r>
            <a:r>
              <a:rPr lang="tr-TR" sz="2800" dirty="0" err="1">
                <a:solidFill>
                  <a:schemeClr val="tx1"/>
                </a:solidFill>
              </a:rPr>
              <a:t>Fezâlikellezî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yedu’ul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yetîm</a:t>
            </a:r>
            <a:r>
              <a:rPr lang="tr-TR" sz="28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tx1"/>
                </a:solidFill>
              </a:rPr>
              <a:t>3. </a:t>
            </a:r>
            <a:r>
              <a:rPr lang="tr-TR" sz="2800" dirty="0" err="1">
                <a:solidFill>
                  <a:schemeClr val="tx1"/>
                </a:solidFill>
              </a:rPr>
              <a:t>Velâ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yehuddu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alâ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taâmil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miskîn</a:t>
            </a:r>
            <a:r>
              <a:rPr lang="tr-TR" sz="28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tx1"/>
                </a:solidFill>
              </a:rPr>
              <a:t>4. </a:t>
            </a:r>
            <a:r>
              <a:rPr lang="tr-TR" sz="2800" dirty="0" err="1">
                <a:solidFill>
                  <a:schemeClr val="tx1"/>
                </a:solidFill>
              </a:rPr>
              <a:t>Feveylün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lilmusallîn</a:t>
            </a:r>
            <a:r>
              <a:rPr lang="tr-TR" sz="28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tx1"/>
                </a:solidFill>
              </a:rPr>
              <a:t>5. </a:t>
            </a:r>
            <a:r>
              <a:rPr lang="tr-TR" sz="2800" dirty="0" err="1">
                <a:solidFill>
                  <a:schemeClr val="tx1"/>
                </a:solidFill>
              </a:rPr>
              <a:t>Ellezîne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hüm</a:t>
            </a:r>
            <a:r>
              <a:rPr lang="tr-TR" sz="2800" dirty="0">
                <a:solidFill>
                  <a:schemeClr val="tx1"/>
                </a:solidFill>
              </a:rPr>
              <a:t> an </a:t>
            </a:r>
            <a:r>
              <a:rPr lang="tr-TR" sz="2800" dirty="0" err="1">
                <a:solidFill>
                  <a:schemeClr val="tx1"/>
                </a:solidFill>
              </a:rPr>
              <a:t>salâtihim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sâhûn</a:t>
            </a:r>
            <a:r>
              <a:rPr lang="tr-TR" sz="28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tx1"/>
                </a:solidFill>
              </a:rPr>
              <a:t>6. </a:t>
            </a:r>
            <a:r>
              <a:rPr lang="tr-TR" sz="2800" dirty="0" err="1">
                <a:solidFill>
                  <a:schemeClr val="tx1"/>
                </a:solidFill>
              </a:rPr>
              <a:t>Ellezîne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hüm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yürâûne</a:t>
            </a:r>
            <a:endParaRPr lang="tr-TR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tx1"/>
                </a:solidFill>
              </a:rPr>
              <a:t>7. Ve </a:t>
            </a:r>
            <a:r>
              <a:rPr lang="tr-TR" sz="2800" dirty="0" err="1">
                <a:solidFill>
                  <a:schemeClr val="tx1"/>
                </a:solidFill>
              </a:rPr>
              <a:t>yemneûnel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mâûn</a:t>
            </a:r>
            <a:r>
              <a:rPr lang="tr-TR" sz="28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133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14">
            <a:extLst>
              <a:ext uri="{FF2B5EF4-FFF2-40B4-BE49-F238E27FC236}">
                <a16:creationId xmlns:a16="http://schemas.microsoft.com/office/drawing/2014/main" id="{D8B49D1D-79F5-47AA-8C41-84C8DB7557BC}"/>
              </a:ext>
            </a:extLst>
          </p:cNvPr>
          <p:cNvSpPr/>
          <p:nvPr/>
        </p:nvSpPr>
        <p:spPr>
          <a:xfrm flipH="1">
            <a:off x="530964" y="1647966"/>
            <a:ext cx="3916472" cy="3916472"/>
          </a:xfrm>
          <a:prstGeom prst="arc">
            <a:avLst>
              <a:gd name="adj1" fmla="val 7091380"/>
              <a:gd name="adj2" fmla="val 14507216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4DAD2F-E008-4C11-9E56-CEFB8B5BC8E0}"/>
              </a:ext>
            </a:extLst>
          </p:cNvPr>
          <p:cNvSpPr/>
          <p:nvPr/>
        </p:nvSpPr>
        <p:spPr>
          <a:xfrm flipH="1">
            <a:off x="3144520" y="5252018"/>
            <a:ext cx="312420" cy="312420"/>
          </a:xfrm>
          <a:prstGeom prst="ellipse">
            <a:avLst/>
          </a:prstGeom>
          <a:solidFill>
            <a:srgbClr val="FFBF09"/>
          </a:solidFill>
          <a:ln w="57150">
            <a:solidFill>
              <a:schemeClr val="bg1"/>
            </a:solidFill>
          </a:ln>
          <a:effectLst>
            <a:outerShdw blurRad="1143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E76A00-F191-4081-B357-F5B84D66DF04}"/>
              </a:ext>
            </a:extLst>
          </p:cNvPr>
          <p:cNvSpPr/>
          <p:nvPr/>
        </p:nvSpPr>
        <p:spPr>
          <a:xfrm flipH="1">
            <a:off x="4291226" y="3449992"/>
            <a:ext cx="312420" cy="312420"/>
          </a:xfrm>
          <a:prstGeom prst="ellipse">
            <a:avLst/>
          </a:prstGeom>
          <a:solidFill>
            <a:srgbClr val="E56E01"/>
          </a:solidFill>
          <a:ln w="57150">
            <a:solidFill>
              <a:schemeClr val="bg1"/>
            </a:solidFill>
          </a:ln>
          <a:effectLst>
            <a:outerShdw blurRad="1143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18">
            <a:extLst>
              <a:ext uri="{FF2B5EF4-FFF2-40B4-BE49-F238E27FC236}">
                <a16:creationId xmlns:a16="http://schemas.microsoft.com/office/drawing/2014/main" id="{F6007411-8037-4307-B56B-EB53F20B7ACF}"/>
              </a:ext>
            </a:extLst>
          </p:cNvPr>
          <p:cNvSpPr/>
          <p:nvPr/>
        </p:nvSpPr>
        <p:spPr>
          <a:xfrm rot="18902703" flipH="1">
            <a:off x="3263399" y="1430001"/>
            <a:ext cx="1550568" cy="1842432"/>
          </a:xfrm>
          <a:prstGeom prst="triangle">
            <a:avLst/>
          </a:prstGeom>
          <a:gradFill flip="none" rotWithShape="1">
            <a:gsLst>
              <a:gs pos="56600">
                <a:srgbClr val="B3B4B5">
                  <a:alpha val="71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52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9">
            <a:extLst>
              <a:ext uri="{FF2B5EF4-FFF2-40B4-BE49-F238E27FC236}">
                <a16:creationId xmlns:a16="http://schemas.microsoft.com/office/drawing/2014/main" id="{7C61E3F3-FED1-40D3-8423-AF55FAF99B1A}"/>
              </a:ext>
            </a:extLst>
          </p:cNvPr>
          <p:cNvSpPr/>
          <p:nvPr/>
        </p:nvSpPr>
        <p:spPr>
          <a:xfrm flipH="1">
            <a:off x="3451410" y="1168264"/>
            <a:ext cx="8164856" cy="1298609"/>
          </a:xfrm>
          <a:custGeom>
            <a:avLst/>
            <a:gdLst>
              <a:gd name="connsiteX0" fmla="*/ 217123 w 2813063"/>
              <a:gd name="connsiteY0" fmla="*/ 0 h 926926"/>
              <a:gd name="connsiteX1" fmla="*/ 2109534 w 2813063"/>
              <a:gd name="connsiteY1" fmla="*/ 0 h 926926"/>
              <a:gd name="connsiteX2" fmla="*/ 2326657 w 2813063"/>
              <a:gd name="connsiteY2" fmla="*/ 217123 h 926926"/>
              <a:gd name="connsiteX3" fmla="*/ 2326657 w 2813063"/>
              <a:gd name="connsiteY3" fmla="*/ 268736 h 926926"/>
              <a:gd name="connsiteX4" fmla="*/ 2813063 w 2813063"/>
              <a:gd name="connsiteY4" fmla="*/ 463464 h 926926"/>
              <a:gd name="connsiteX5" fmla="*/ 2326657 w 2813063"/>
              <a:gd name="connsiteY5" fmla="*/ 658190 h 926926"/>
              <a:gd name="connsiteX6" fmla="*/ 2326657 w 2813063"/>
              <a:gd name="connsiteY6" fmla="*/ 709803 h 926926"/>
              <a:gd name="connsiteX7" fmla="*/ 2109534 w 2813063"/>
              <a:gd name="connsiteY7" fmla="*/ 926926 h 926926"/>
              <a:gd name="connsiteX8" fmla="*/ 217123 w 2813063"/>
              <a:gd name="connsiteY8" fmla="*/ 926926 h 926926"/>
              <a:gd name="connsiteX9" fmla="*/ 0 w 2813063"/>
              <a:gd name="connsiteY9" fmla="*/ 709803 h 926926"/>
              <a:gd name="connsiteX10" fmla="*/ 0 w 2813063"/>
              <a:gd name="connsiteY10" fmla="*/ 217123 h 926926"/>
              <a:gd name="connsiteX11" fmla="*/ 217123 w 2813063"/>
              <a:gd name="connsiteY11" fmla="*/ 0 h 92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13063" h="926926">
                <a:moveTo>
                  <a:pt x="217123" y="0"/>
                </a:moveTo>
                <a:lnTo>
                  <a:pt x="2109534" y="0"/>
                </a:lnTo>
                <a:cubicBezTo>
                  <a:pt x="2229448" y="0"/>
                  <a:pt x="2326657" y="97209"/>
                  <a:pt x="2326657" y="217123"/>
                </a:cubicBezTo>
                <a:lnTo>
                  <a:pt x="2326657" y="268736"/>
                </a:lnTo>
                <a:lnTo>
                  <a:pt x="2813063" y="463464"/>
                </a:lnTo>
                <a:lnTo>
                  <a:pt x="2326657" y="658190"/>
                </a:lnTo>
                <a:lnTo>
                  <a:pt x="2326657" y="709803"/>
                </a:lnTo>
                <a:cubicBezTo>
                  <a:pt x="2326657" y="829717"/>
                  <a:pt x="2229448" y="926926"/>
                  <a:pt x="2109534" y="926926"/>
                </a:cubicBezTo>
                <a:lnTo>
                  <a:pt x="217123" y="926926"/>
                </a:lnTo>
                <a:cubicBezTo>
                  <a:pt x="97209" y="926926"/>
                  <a:pt x="0" y="829717"/>
                  <a:pt x="0" y="709803"/>
                </a:cubicBezTo>
                <a:lnTo>
                  <a:pt x="0" y="217123"/>
                </a:lnTo>
                <a:cubicBezTo>
                  <a:pt x="0" y="97209"/>
                  <a:pt x="97209" y="0"/>
                  <a:pt x="21712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2225">
            <a:solidFill>
              <a:srgbClr val="FC1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4" algn="just"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Ahirete iman edenlerin yetim ve yoksulları korumalıdır.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56F1CF2C-EDBB-4309-8CC1-18CBCAF6198A}"/>
              </a:ext>
            </a:extLst>
          </p:cNvPr>
          <p:cNvGrpSpPr/>
          <p:nvPr/>
        </p:nvGrpSpPr>
        <p:grpSpPr>
          <a:xfrm flipH="1">
            <a:off x="4337477" y="2785903"/>
            <a:ext cx="7481989" cy="2527057"/>
            <a:chOff x="-2218965" y="1230441"/>
            <a:chExt cx="7481989" cy="2064610"/>
          </a:xfrm>
        </p:grpSpPr>
        <p:sp>
          <p:nvSpPr>
            <p:cNvPr id="11" name="Isosceles Triangle 21">
              <a:extLst>
                <a:ext uri="{FF2B5EF4-FFF2-40B4-BE49-F238E27FC236}">
                  <a16:creationId xmlns:a16="http://schemas.microsoft.com/office/drawing/2014/main" id="{CE439B28-210C-47D2-9BAE-50E13E010F75}"/>
                </a:ext>
              </a:extLst>
            </p:cNvPr>
            <p:cNvSpPr/>
            <p:nvPr/>
          </p:nvSpPr>
          <p:spPr>
            <a:xfrm rot="2697297">
              <a:off x="3712456" y="1452619"/>
              <a:ext cx="1550568" cy="1842432"/>
            </a:xfrm>
            <a:prstGeom prst="triangle">
              <a:avLst/>
            </a:prstGeom>
            <a:gradFill flip="none" rotWithShape="1">
              <a:gsLst>
                <a:gs pos="56600">
                  <a:srgbClr val="B3B4B5">
                    <a:alpha val="7100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tx1">
                    <a:lumMod val="65000"/>
                    <a:lumOff val="35000"/>
                    <a:alpha val="52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22">
              <a:extLst>
                <a:ext uri="{FF2B5EF4-FFF2-40B4-BE49-F238E27FC236}">
                  <a16:creationId xmlns:a16="http://schemas.microsoft.com/office/drawing/2014/main" id="{7A2B2343-E8B2-4C35-8996-08D7D308688E}"/>
                </a:ext>
              </a:extLst>
            </p:cNvPr>
            <p:cNvSpPr/>
            <p:nvPr/>
          </p:nvSpPr>
          <p:spPr>
            <a:xfrm>
              <a:off x="-2218965" y="1230441"/>
              <a:ext cx="7372031" cy="1340373"/>
            </a:xfrm>
            <a:custGeom>
              <a:avLst/>
              <a:gdLst>
                <a:gd name="connsiteX0" fmla="*/ 217123 w 2813063"/>
                <a:gd name="connsiteY0" fmla="*/ 0 h 926926"/>
                <a:gd name="connsiteX1" fmla="*/ 2109534 w 2813063"/>
                <a:gd name="connsiteY1" fmla="*/ 0 h 926926"/>
                <a:gd name="connsiteX2" fmla="*/ 2326657 w 2813063"/>
                <a:gd name="connsiteY2" fmla="*/ 217123 h 926926"/>
                <a:gd name="connsiteX3" fmla="*/ 2326657 w 2813063"/>
                <a:gd name="connsiteY3" fmla="*/ 268736 h 926926"/>
                <a:gd name="connsiteX4" fmla="*/ 2813063 w 2813063"/>
                <a:gd name="connsiteY4" fmla="*/ 463464 h 926926"/>
                <a:gd name="connsiteX5" fmla="*/ 2326657 w 2813063"/>
                <a:gd name="connsiteY5" fmla="*/ 658190 h 926926"/>
                <a:gd name="connsiteX6" fmla="*/ 2326657 w 2813063"/>
                <a:gd name="connsiteY6" fmla="*/ 709803 h 926926"/>
                <a:gd name="connsiteX7" fmla="*/ 2109534 w 2813063"/>
                <a:gd name="connsiteY7" fmla="*/ 926926 h 926926"/>
                <a:gd name="connsiteX8" fmla="*/ 217123 w 2813063"/>
                <a:gd name="connsiteY8" fmla="*/ 926926 h 926926"/>
                <a:gd name="connsiteX9" fmla="*/ 0 w 2813063"/>
                <a:gd name="connsiteY9" fmla="*/ 709803 h 926926"/>
                <a:gd name="connsiteX10" fmla="*/ 0 w 2813063"/>
                <a:gd name="connsiteY10" fmla="*/ 217123 h 926926"/>
                <a:gd name="connsiteX11" fmla="*/ 217123 w 2813063"/>
                <a:gd name="connsiteY11" fmla="*/ 0 h 92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13063" h="926926">
                  <a:moveTo>
                    <a:pt x="217123" y="0"/>
                  </a:moveTo>
                  <a:lnTo>
                    <a:pt x="2109534" y="0"/>
                  </a:lnTo>
                  <a:cubicBezTo>
                    <a:pt x="2229448" y="0"/>
                    <a:pt x="2326657" y="97209"/>
                    <a:pt x="2326657" y="217123"/>
                  </a:cubicBezTo>
                  <a:lnTo>
                    <a:pt x="2326657" y="268736"/>
                  </a:lnTo>
                  <a:lnTo>
                    <a:pt x="2813063" y="463464"/>
                  </a:lnTo>
                  <a:lnTo>
                    <a:pt x="2326657" y="658190"/>
                  </a:lnTo>
                  <a:lnTo>
                    <a:pt x="2326657" y="709803"/>
                  </a:lnTo>
                  <a:cubicBezTo>
                    <a:pt x="2326657" y="829717"/>
                    <a:pt x="2229448" y="926926"/>
                    <a:pt x="2109534" y="926926"/>
                  </a:cubicBezTo>
                  <a:lnTo>
                    <a:pt x="217123" y="926926"/>
                  </a:lnTo>
                  <a:cubicBezTo>
                    <a:pt x="97209" y="926926"/>
                    <a:pt x="0" y="829717"/>
                    <a:pt x="0" y="709803"/>
                  </a:cubicBezTo>
                  <a:lnTo>
                    <a:pt x="0" y="217123"/>
                  </a:lnTo>
                  <a:cubicBezTo>
                    <a:pt x="0" y="97209"/>
                    <a:pt x="97209" y="0"/>
                    <a:pt x="21712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22225">
              <a:solidFill>
                <a:srgbClr val="E56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3" algn="just"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Namaz</a:t>
              </a:r>
              <a:r>
                <a:rPr kumimoji="0" lang="tr-TR" sz="32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ve 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ibadetlerde gösterişten (riyadan) uzak durmalıyız.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Freeform: Shape 24">
            <a:extLst>
              <a:ext uri="{FF2B5EF4-FFF2-40B4-BE49-F238E27FC236}">
                <a16:creationId xmlns:a16="http://schemas.microsoft.com/office/drawing/2014/main" id="{BE0C9164-13C7-42A1-A5E6-8E1A98573AD8}"/>
              </a:ext>
            </a:extLst>
          </p:cNvPr>
          <p:cNvSpPr/>
          <p:nvPr/>
        </p:nvSpPr>
        <p:spPr>
          <a:xfrm flipH="1">
            <a:off x="3451410" y="4819900"/>
            <a:ext cx="8368056" cy="1270465"/>
          </a:xfrm>
          <a:custGeom>
            <a:avLst/>
            <a:gdLst>
              <a:gd name="connsiteX0" fmla="*/ 217123 w 2813063"/>
              <a:gd name="connsiteY0" fmla="*/ 0 h 926926"/>
              <a:gd name="connsiteX1" fmla="*/ 2109534 w 2813063"/>
              <a:gd name="connsiteY1" fmla="*/ 0 h 926926"/>
              <a:gd name="connsiteX2" fmla="*/ 2326657 w 2813063"/>
              <a:gd name="connsiteY2" fmla="*/ 217123 h 926926"/>
              <a:gd name="connsiteX3" fmla="*/ 2326657 w 2813063"/>
              <a:gd name="connsiteY3" fmla="*/ 268736 h 926926"/>
              <a:gd name="connsiteX4" fmla="*/ 2813063 w 2813063"/>
              <a:gd name="connsiteY4" fmla="*/ 463464 h 926926"/>
              <a:gd name="connsiteX5" fmla="*/ 2326657 w 2813063"/>
              <a:gd name="connsiteY5" fmla="*/ 658190 h 926926"/>
              <a:gd name="connsiteX6" fmla="*/ 2326657 w 2813063"/>
              <a:gd name="connsiteY6" fmla="*/ 709803 h 926926"/>
              <a:gd name="connsiteX7" fmla="*/ 2109534 w 2813063"/>
              <a:gd name="connsiteY7" fmla="*/ 926926 h 926926"/>
              <a:gd name="connsiteX8" fmla="*/ 217123 w 2813063"/>
              <a:gd name="connsiteY8" fmla="*/ 926926 h 926926"/>
              <a:gd name="connsiteX9" fmla="*/ 0 w 2813063"/>
              <a:gd name="connsiteY9" fmla="*/ 709803 h 926926"/>
              <a:gd name="connsiteX10" fmla="*/ 0 w 2813063"/>
              <a:gd name="connsiteY10" fmla="*/ 217123 h 926926"/>
              <a:gd name="connsiteX11" fmla="*/ 217123 w 2813063"/>
              <a:gd name="connsiteY11" fmla="*/ 0 h 92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13063" h="926926">
                <a:moveTo>
                  <a:pt x="217123" y="0"/>
                </a:moveTo>
                <a:lnTo>
                  <a:pt x="2109534" y="0"/>
                </a:lnTo>
                <a:cubicBezTo>
                  <a:pt x="2229448" y="0"/>
                  <a:pt x="2326657" y="97209"/>
                  <a:pt x="2326657" y="217123"/>
                </a:cubicBezTo>
                <a:lnTo>
                  <a:pt x="2326657" y="268736"/>
                </a:lnTo>
                <a:lnTo>
                  <a:pt x="2813063" y="463464"/>
                </a:lnTo>
                <a:lnTo>
                  <a:pt x="2326657" y="658190"/>
                </a:lnTo>
                <a:lnTo>
                  <a:pt x="2326657" y="709803"/>
                </a:lnTo>
                <a:cubicBezTo>
                  <a:pt x="2326657" y="829717"/>
                  <a:pt x="2229448" y="926926"/>
                  <a:pt x="2109534" y="926926"/>
                </a:cubicBezTo>
                <a:lnTo>
                  <a:pt x="217123" y="926926"/>
                </a:lnTo>
                <a:cubicBezTo>
                  <a:pt x="97209" y="926926"/>
                  <a:pt x="0" y="829717"/>
                  <a:pt x="0" y="709803"/>
                </a:cubicBezTo>
                <a:lnTo>
                  <a:pt x="0" y="217123"/>
                </a:lnTo>
                <a:cubicBezTo>
                  <a:pt x="0" y="97209"/>
                  <a:pt x="97209" y="0"/>
                  <a:pt x="21712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2225">
            <a:solidFill>
              <a:srgbClr val="FFBF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828800" marR="0" lvl="4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noProof="0" dirty="0">
                <a:solidFill>
                  <a:schemeClr val="tx1"/>
                </a:solidFill>
                <a:latin typeface="Calibri" panose="020F0502020204030204"/>
              </a:rPr>
              <a:t>Yardımlaş ve zekata önem vermeliyiz.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CF483C-7B6C-417E-BADB-827BCD76A4D3}"/>
              </a:ext>
            </a:extLst>
          </p:cNvPr>
          <p:cNvSpPr/>
          <p:nvPr/>
        </p:nvSpPr>
        <p:spPr>
          <a:xfrm>
            <a:off x="1075799" y="2206099"/>
            <a:ext cx="2826802" cy="282680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08748F-B418-4B0B-B012-6600C1093FCA}"/>
              </a:ext>
            </a:extLst>
          </p:cNvPr>
          <p:cNvSpPr/>
          <p:nvPr/>
        </p:nvSpPr>
        <p:spPr>
          <a:xfrm>
            <a:off x="1521460" y="2651760"/>
            <a:ext cx="1935480" cy="193548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4200000" scaled="0"/>
            </a:gradFill>
          </a:ln>
          <a:effectLst>
            <a:outerShdw blurRad="1651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phic 33" descr="Earth Globe Americas">
            <a:extLst>
              <a:ext uri="{FF2B5EF4-FFF2-40B4-BE49-F238E27FC236}">
                <a16:creationId xmlns:a16="http://schemas.microsoft.com/office/drawing/2014/main" id="{F006E978-C304-48D7-B45D-064444595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7496" y="2397796"/>
            <a:ext cx="2443408" cy="2443408"/>
          </a:xfrm>
          <a:prstGeom prst="rect">
            <a:avLst/>
          </a:prstGeom>
        </p:spPr>
      </p:pic>
      <p:sp>
        <p:nvSpPr>
          <p:cNvPr id="29" name="TextBox 40">
            <a:extLst>
              <a:ext uri="{FF2B5EF4-FFF2-40B4-BE49-F238E27FC236}">
                <a16:creationId xmlns:a16="http://schemas.microsoft.com/office/drawing/2014/main" id="{3EE6CECD-D458-4574-898E-D0C78972A577}"/>
              </a:ext>
            </a:extLst>
          </p:cNvPr>
          <p:cNvSpPr txBox="1"/>
          <p:nvPr/>
        </p:nvSpPr>
        <p:spPr>
          <a:xfrm>
            <a:off x="5512525" y="258201"/>
            <a:ext cx="5669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3200" dirty="0" err="1"/>
              <a:t>Mâûn</a:t>
            </a:r>
            <a:r>
              <a:rPr kumimoji="0" lang="tr-TR" sz="3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Suresi’nin Mesajları 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41354C-588F-4E52-8F34-C427040A6E33}"/>
              </a:ext>
            </a:extLst>
          </p:cNvPr>
          <p:cNvSpPr/>
          <p:nvPr/>
        </p:nvSpPr>
        <p:spPr>
          <a:xfrm flipH="1">
            <a:off x="3144520" y="1647966"/>
            <a:ext cx="312420" cy="312420"/>
          </a:xfrm>
          <a:prstGeom prst="ellipse">
            <a:avLst/>
          </a:prstGeom>
          <a:solidFill>
            <a:srgbClr val="FC1828"/>
          </a:solidFill>
          <a:ln w="57150">
            <a:solidFill>
              <a:schemeClr val="bg1"/>
            </a:solidFill>
          </a:ln>
          <a:effectLst>
            <a:outerShdw blurRad="1143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2">
            <a:extLst>
              <a:ext uri="{FF2B5EF4-FFF2-40B4-BE49-F238E27FC236}">
                <a16:creationId xmlns:a16="http://schemas.microsoft.com/office/drawing/2014/main" id="{3D01268F-0F52-4880-9A13-D9B4D837F513}"/>
              </a:ext>
            </a:extLst>
          </p:cNvPr>
          <p:cNvSpPr/>
          <p:nvPr/>
        </p:nvSpPr>
        <p:spPr>
          <a:xfrm>
            <a:off x="530964" y="1661264"/>
            <a:ext cx="3916472" cy="3916472"/>
          </a:xfrm>
          <a:prstGeom prst="arc">
            <a:avLst>
              <a:gd name="adj1" fmla="val 7091380"/>
              <a:gd name="adj2" fmla="val 14507216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Isosceles Triangle 8">
            <a:extLst>
              <a:ext uri="{FF2B5EF4-FFF2-40B4-BE49-F238E27FC236}">
                <a16:creationId xmlns:a16="http://schemas.microsoft.com/office/drawing/2014/main" id="{32B672B8-B2B3-4319-884A-2CE83102707C}"/>
              </a:ext>
            </a:extLst>
          </p:cNvPr>
          <p:cNvSpPr/>
          <p:nvPr/>
        </p:nvSpPr>
        <p:spPr>
          <a:xfrm rot="19657724">
            <a:off x="3091699" y="5168972"/>
            <a:ext cx="1550568" cy="1842432"/>
          </a:xfrm>
          <a:prstGeom prst="triangle">
            <a:avLst/>
          </a:prstGeom>
          <a:gradFill flip="none" rotWithShape="1">
            <a:gsLst>
              <a:gs pos="12000">
                <a:srgbClr val="B3B4B5">
                  <a:alpha val="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92000">
                <a:schemeClr val="tx1">
                  <a:lumMod val="65000"/>
                  <a:lumOff val="35000"/>
                  <a:alpha val="52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D41354C-588F-4E52-8F34-C427040A6E33}"/>
              </a:ext>
            </a:extLst>
          </p:cNvPr>
          <p:cNvSpPr/>
          <p:nvPr/>
        </p:nvSpPr>
        <p:spPr>
          <a:xfrm flipH="1">
            <a:off x="3144520" y="1647966"/>
            <a:ext cx="312420" cy="312420"/>
          </a:xfrm>
          <a:prstGeom prst="ellipse">
            <a:avLst/>
          </a:prstGeom>
          <a:solidFill>
            <a:srgbClr val="FC1828"/>
          </a:solidFill>
          <a:ln w="57150">
            <a:solidFill>
              <a:schemeClr val="bg1"/>
            </a:solidFill>
          </a:ln>
          <a:effectLst>
            <a:outerShdw blurRad="1143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74DAD2F-E008-4C11-9E56-CEFB8B5BC8E0}"/>
              </a:ext>
            </a:extLst>
          </p:cNvPr>
          <p:cNvSpPr/>
          <p:nvPr/>
        </p:nvSpPr>
        <p:spPr>
          <a:xfrm flipH="1">
            <a:off x="3144520" y="5252018"/>
            <a:ext cx="312420" cy="312420"/>
          </a:xfrm>
          <a:prstGeom prst="ellipse">
            <a:avLst/>
          </a:prstGeom>
          <a:solidFill>
            <a:srgbClr val="FFBF09"/>
          </a:solidFill>
          <a:ln w="57150">
            <a:solidFill>
              <a:schemeClr val="bg1"/>
            </a:solidFill>
          </a:ln>
          <a:effectLst>
            <a:outerShdw blurRad="1143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1CF483C-7B6C-417E-BADB-827BCD76A4D3}"/>
              </a:ext>
            </a:extLst>
          </p:cNvPr>
          <p:cNvSpPr/>
          <p:nvPr/>
        </p:nvSpPr>
        <p:spPr>
          <a:xfrm>
            <a:off x="1075799" y="2206099"/>
            <a:ext cx="2826802" cy="282680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B08748F-B418-4B0B-B012-6600C1093FCA}"/>
              </a:ext>
            </a:extLst>
          </p:cNvPr>
          <p:cNvSpPr/>
          <p:nvPr/>
        </p:nvSpPr>
        <p:spPr>
          <a:xfrm>
            <a:off x="1521460" y="2651760"/>
            <a:ext cx="1935480" cy="193548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4200000" scaled="0"/>
            </a:gradFill>
          </a:ln>
          <a:effectLst>
            <a:outerShdw blurRad="1651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973" y="2098937"/>
            <a:ext cx="3077916" cy="3088824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086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1.0&quot;&gt;&lt;object type=&quot;1&quot; unique_id=&quot;10001&quot;&gt;&lt;object type=&quot;2&quot; unique_id=&quot;66936&quot;&gt;&lt;object type=&quot;3&quot; unique_id=&quot;79170&quot;&gt;&lt;property id=&quot;20148&quot; value=&quot;5&quot;/&gt;&lt;property id=&quot;20300&quot; value=&quot;Slide 1&quot;/&gt;&lt;property id=&quot;20307&quot; value=&quot;260&quot;/&gt;&lt;/object&gt;&lt;object type=&quot;3&quot; unique_id=&quot;79171&quot;&gt;&lt;property id=&quot;20148&quot; value=&quot;5&quot;/&gt;&lt;property id=&quot;20300&quot; value=&quot;Slide 2&quot;/&gt;&lt;property id=&quot;20307&quot; value=&quot;261&quot;/&gt;&lt;/object&gt;&lt;object type=&quot;3&quot; unique_id=&quot;79172&quot;&gt;&lt;property id=&quot;20148&quot; value=&quot;5&quot;/&gt;&lt;property id=&quot;20300&quot; value=&quot;Slide 3&quot;/&gt;&lt;property id=&quot;20307&quot; value=&quot;262&quot;/&gt;&lt;/object&gt;&lt;object type=&quot;3&quot; unique_id=&quot;79173&quot;&gt;&lt;property id=&quot;20148&quot; value=&quot;5&quot;/&gt;&lt;property id=&quot;20300&quot; value=&quot;Slide 4&quot;/&gt;&lt;property id=&quot;20307&quot; value=&quot;263&quot;/&gt;&lt;/object&gt;&lt;object type=&quot;3&quot; unique_id=&quot;79250&quot;&gt;&lt;property id=&quot;20148&quot; value=&quot;5&quot;/&gt;&lt;property id=&quot;20300&quot; value=&quot;Slide 5&quot;/&gt;&lt;property id=&quot;20307&quot; value=&quot;264&quot;/&gt;&lt;/object&gt;&lt;object type=&quot;3&quot; unique_id=&quot;79419&quot;&gt;&lt;property id=&quot;20148&quot; value=&quot;5&quot;/&gt;&lt;property id=&quot;20300&quot; value=&quot;Slide 6&quot;/&gt;&lt;property id=&quot;20307&quot; value=&quot;265&quot;/&gt;&lt;/object&gt;&lt;object type=&quot;3&quot; unique_id=&quot;79420&quot;&gt;&lt;property id=&quot;20148&quot; value=&quot;5&quot;/&gt;&lt;property id=&quot;20300&quot; value=&quot;Slide 9 - &amp;quot;Aşağıdakilerden hangisi Ayet el- Kürsi’nin anlamında geçer ?İşaretleyelim&amp;quot;&quot;/&gt;&lt;property id=&quot;20307&quot; value=&quot;267&quot;/&gt;&lt;/object&gt;&lt;object type=&quot;3&quot; unique_id=&quot;79547&quot;&gt;&lt;property id=&quot;20148&quot; value=&quot;5&quot;/&gt;&lt;property id=&quot;20300&quot; value=&quot;Slide 7 - &amp;quot;Ayete’l Kürsi’de geçen Allah’ın İsimlerini işaretleyelim&amp;quot;&quot;/&gt;&lt;property id=&quot;20307&quot; value=&quot;268&quot;/&gt;&lt;/object&gt;&lt;object type=&quot;3&quot; unique_id=&quot;79596&quot;&gt;&lt;property id=&quot;20148&quot; value=&quot;5&quot;/&gt;&lt;property id=&quot;20300&quot; value=&quot;Slide 8&quot;/&gt;&lt;property id=&quot;20307&quot; value=&quot;269&quot;/&gt;&lt;/object&gt;&lt;object type=&quot;3&quot; unique_id=&quot;79734&quot;&gt;&lt;property id=&quot;20148&quot; value=&quot;5&quot;/&gt;&lt;property id=&quot;20300&quot; value=&quot;Slide 10&quot;/&gt;&lt;property id=&quot;20307&quot; value=&quot;271&quot;/&gt;&lt;/object&gt;&lt;object type=&quot;3&quot; unique_id=&quot;80013&quot;&gt;&lt;property id=&quot;20148&quot; value=&quot;5&quot;/&gt;&lt;property id=&quot;20300&quot; value=&quot;Slide 11&quot;/&gt;&lt;property id=&quot;20307&quot; value=&quot;272&quot;/&gt;&lt;/object&gt;&lt;object type=&quot;3&quot; unique_id=&quot;80014&quot;&gt;&lt;property id=&quot;20148&quot; value=&quot;5&quot;/&gt;&lt;property id=&quot;20300&quot; value=&quot;Slide 12&quot;/&gt;&lt;property id=&quot;20307&quot; value=&quot;276&quot;/&gt;&lt;/object&gt;&lt;object type=&quot;3&quot; unique_id=&quot;80015&quot;&gt;&lt;property id=&quot;20148&quot; value=&quot;5&quot;/&gt;&lt;property id=&quot;20300&quot; value=&quot;Slide 13&quot;/&gt;&lt;property id=&quot;20307&quot; value=&quot;277&quot;/&gt;&lt;/object&gt;&lt;object type=&quot;3&quot; unique_id=&quot;80426&quot;&gt;&lt;property id=&quot;20148&quot; value=&quot;5&quot;/&gt;&lt;property id=&quot;20300&quot; value=&quot;Slide 14&quot;/&gt;&lt;property id=&quot;20307&quot; value=&quot;278&quot;/&gt;&lt;/object&gt;&lt;/object&gt;&lt;object type=&quot;8&quot; unique_id=&quot;66944&quot;&gt;&lt;/object&gt;&lt;/object&gt;&lt;/database&gt;"/>
  <p:tag name="SECTOMILLISECCONVERTED" val="1"/>
  <p:tag name="ARTICULATE_PROJECT_OPEN" val="0"/>
  <p:tag name="ARTICULATE_SLIDE_COUNT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on Sayfa: Tanıtım"/>
  <p:tag name="ISPRING_SLIDE_INDENT_LEVEL" val="0"/>
  <p:tag name="ISPRING_CUSTOM_TIMING_USED" val="0"/>
  <p:tag name="GENSWF_SLIDE_UID" val="{CAF0FEAD-FD3B-488A-88D4-2AF3BD4567AF}:391"/>
  <p:tag name="AUDIO_ID" val="391"/>
  <p:tag name="ARTICULATE_USED_LAYOUT" val="7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630</Words>
  <Application>Microsoft Office PowerPoint</Application>
  <PresentationFormat>Geniş ekran</PresentationFormat>
  <Paragraphs>140</Paragraphs>
  <Slides>15</Slides>
  <Notes>2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14</vt:i4>
      </vt:variant>
      <vt:variant>
        <vt:lpstr>Tema</vt:lpstr>
      </vt:variant>
      <vt:variant>
        <vt:i4>9</vt:i4>
      </vt:variant>
      <vt:variant>
        <vt:lpstr>Slayt Başlıkları</vt:lpstr>
      </vt:variant>
      <vt:variant>
        <vt:i4>15</vt:i4>
      </vt:variant>
    </vt:vector>
  </HeadingPairs>
  <TitlesOfParts>
    <vt:vector size="38" baseType="lpstr">
      <vt:lpstr>맑은 고딕</vt:lpstr>
      <vt:lpstr>Aptos</vt:lpstr>
      <vt:lpstr>Arial</vt:lpstr>
      <vt:lpstr>Articulate Extrabold</vt:lpstr>
      <vt:lpstr>Bahnschrift SemiCondensed</vt:lpstr>
      <vt:lpstr>Calibri</vt:lpstr>
      <vt:lpstr>Calibri Light</vt:lpstr>
      <vt:lpstr>Comfortaa</vt:lpstr>
      <vt:lpstr>Fira Sans</vt:lpstr>
      <vt:lpstr>Helvetica</vt:lpstr>
      <vt:lpstr>Open Sans</vt:lpstr>
      <vt:lpstr>Permanent Marker</vt:lpstr>
      <vt:lpstr>Rockwell Extra Bold</vt:lpstr>
      <vt:lpstr>Wingdings</vt:lpstr>
      <vt:lpstr>1_Office Teması</vt:lpstr>
      <vt:lpstr>2_Office Teması</vt:lpstr>
      <vt:lpstr>5_Office Teması</vt:lpstr>
      <vt:lpstr>3_Office Teması</vt:lpstr>
      <vt:lpstr>Contents Slide Master</vt:lpstr>
      <vt:lpstr>JAY DESIGN</vt:lpstr>
      <vt:lpstr>1_Office Theme</vt:lpstr>
      <vt:lpstr>SKETCH LESSON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Aşağıdakilerden hangisi Maun suresinin anlamında geçer ? İşaretleyelim.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Mustafa YILDIRIM</cp:lastModifiedBy>
  <cp:revision>91</cp:revision>
  <dcterms:created xsi:type="dcterms:W3CDTF">2019-01-23T19:50:11Z</dcterms:created>
  <dcterms:modified xsi:type="dcterms:W3CDTF">2024-09-27T15:05:43Z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F85AF514-42FE-4230-AC66-96F68FAD4DD9</vt:lpwstr>
  </property>
  <property fmtid="{D5CDD505-2E9C-101B-9397-08002B2CF9AE}" pid="3" name="ArticulatePath">
    <vt:lpwstr>8.2.5._bir_suretaniyorum_maun_suresi_ve_anlami</vt:lpwstr>
  </property>
</Properties>
</file>