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</p:sldMasterIdLst>
  <p:notesMasterIdLst>
    <p:notesMasterId r:id="rId33"/>
  </p:notesMasterIdLst>
  <p:sldIdLst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70" r:id="rId14"/>
    <p:sldId id="269" r:id="rId15"/>
    <p:sldId id="265" r:id="rId16"/>
    <p:sldId id="266" r:id="rId17"/>
    <p:sldId id="267" r:id="rId18"/>
    <p:sldId id="268" r:id="rId19"/>
    <p:sldId id="271" r:id="rId20"/>
    <p:sldId id="276" r:id="rId21"/>
    <p:sldId id="277" r:id="rId22"/>
    <p:sldId id="273" r:id="rId23"/>
    <p:sldId id="278" r:id="rId24"/>
    <p:sldId id="279" r:id="rId25"/>
    <p:sldId id="280" r:id="rId26"/>
    <p:sldId id="281" r:id="rId27"/>
    <p:sldId id="284" r:id="rId28"/>
    <p:sldId id="283" r:id="rId29"/>
    <p:sldId id="282" r:id="rId30"/>
    <p:sldId id="285" r:id="rId31"/>
    <p:sldId id="286" r:id="rId3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006666"/>
    <a:srgbClr val="EE3135"/>
    <a:srgbClr val="CC0066"/>
    <a:srgbClr val="FF6699"/>
    <a:srgbClr val="009999"/>
    <a:srgbClr val="004AA8"/>
    <a:srgbClr val="E6F4FC"/>
    <a:srgbClr val="FFB400"/>
    <a:srgbClr val="A21F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1A3C9-BB53-4698-BE7A-18F28B3218B7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7E1EA-5218-47F5-8C52-1F8CB4E6DD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073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7E1EA-5218-47F5-8C52-1F8CB4E6DD67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8268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7E1EA-5218-47F5-8C52-1F8CB4E6DD67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2894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1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4079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2670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182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798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216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242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115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133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982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61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7372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6937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1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591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261946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A0BF8-6686-4F02-AB36-9614142B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B406FE-1165-421C-8D35-96F0CFEA6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B22AA-13F6-430C-B5C3-3ED6A132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B799C-1B8A-42C0-AD53-6DBEF2EC7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C035E-958A-44D5-9920-E77375E9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7899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28C7A-67F3-4CAD-9852-569FF656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E717F-25DD-4AF6-8E4C-C3F0B7258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9BF79-C6C8-4A28-B317-36AB52011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2C1D1-F1BF-42DD-A7C6-2ED272DF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916BF-016F-4056-985B-466516E6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7883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AECB-6827-4D91-8EB5-800DD8EA2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EBD6D-8344-4937-9A0D-E2DBE531B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98055-7F4B-4E57-92A1-C43CE07ED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8293C-337A-46B9-801C-405BA28F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E3A87-6EF6-4E32-958D-D3BDE968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456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C1E4F-8411-4152-A040-45E4E38D4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C882-D441-40BC-AAB7-FB3EF79F6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0FF742-A50B-4EB6-86AE-E67F120A5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B9172-F4DE-4657-A074-EF8778EE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507DBE-C8F7-423C-9124-EE7B3D22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1AC0B-71D5-43A5-AD86-9668B4D9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8362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204D3-549C-4770-B620-7E3D4678A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306D22-9474-474E-A4DD-36D304E57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ED9F3-E75B-4CB6-9C20-44656AF01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B8604-4E78-4EF6-AF81-B832751C75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C7266C-4F95-4B63-B8A4-5D430A6FCB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A605C0-AC58-49C3-BFDA-E7ADCFC7B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DB99B-8E2F-47DA-B6C3-50842D8C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0ACA83-753D-4AEE-B568-755DCF5E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5301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38EDC-8D44-427B-90E0-FBD0FBAC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E544B-A36F-473A-86AF-50F024291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F2748-531A-4318-A370-27EDE490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AD6E57-F20B-43D2-A268-2449E7D4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01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84546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EC2F6E-BB8D-4A07-B873-A379FEAE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64672-2E28-45BB-AB1E-9CA10E908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CCF35-5028-4E4D-8F6E-2E2DF0FB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034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0471D-7A64-4A50-B9A6-0F3A7808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427B1-871E-4C56-AF97-3F78ADBFA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52702-EC0A-4FBA-9939-DCF10E412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DDBB8-93FE-4585-A97D-0E391EE2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77A2A-D97D-4B06-A029-77A3A88DA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4E011-48A8-486A-BF53-E7C08517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3189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A2B76-0D50-4AE7-8E70-B69B2F11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700288-1A1C-45A8-B99A-68E661D708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D19D42-4449-4938-BE9F-F8A026382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5CB693-3AD5-4FB5-9BD7-DDA6EA895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8CAAB-378F-4646-836D-6723AF226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8A5F22-2F00-4B7E-95E3-D4E37EE6F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4540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E3A36-A7B5-4AED-90CE-DAABE341C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D818-2AC6-4AD8-ADB0-757AE6DE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61BE-2670-413D-B85D-350DC6A08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469BC-9B02-4F1D-9332-C52CAA6CD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37A4D-841D-4B35-BD23-CCB82FC1C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4253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4028CB-78B2-414A-9948-C32EA4A46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AA2E1-9030-407F-A8FB-98BCFFFDF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2082-BED4-46DC-B1C0-9696140E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85038-E165-45A4-8C75-C8A3CA817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7943-C606-446E-B743-3AB1AE58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0773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4BDE0-15D0-4472-AC91-A022A8815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9B68D8-C0EE-463D-A83A-8E810D8C8C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6DC5A-5769-4869-915A-7E3E74A80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1BB4A-6A3A-4D08-81AD-8F04F9947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E0842-C83D-41CB-B60D-4D210E19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8140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5A79E-F302-4FDD-908A-5663DEAE8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26FE2-1B06-4920-83BA-B104AE7A8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A5A53-1F31-42C4-8BD4-EAC0CBCE9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243E-AED8-471B-9938-715E0BF68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17009-CB00-4FF1-B220-E170BEF33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4323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35C44-5644-4B83-B67E-7E359F44C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1CA9C-CD60-471D-AEB3-44D433D84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F33DE-95A2-4E80-8BB9-EA258B7E2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0A9FB-EE29-4986-B916-C3471332F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628CE-A6E0-41A5-8856-CD6FD984F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6915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4E67-E2A3-4DA1-878B-E55DD111A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9F339-1A3E-4BA0-80CC-4E10E526C0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BCAD38-0F74-4FFC-90D2-8C713E79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EAFCF8-4B09-4CDA-8F86-DBE003691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7753DB-D4F8-4DAA-9046-CE98F3450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901422-B8AB-4CFB-9FDA-A87571ABA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819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F99B8-2196-4647-9BAA-41B895113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0BCD2E-9AA3-4934-B1A0-EC098C6EE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E644C-270F-48F4-8B4B-799FC7B989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15DD56-6E30-4920-BA30-6E530BBC1F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BAEF7F-92EF-4561-873B-FC3124DF6E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F29868-4DCA-4732-9D91-B811D0494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8C203-12B6-4EA1-8DCD-A7846FDC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51FC9A-31E5-4F5A-8FA4-1C7545823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220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7758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88FEA-5CE9-4753-884B-615090B33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D80773-DE1B-4F6C-8118-802289396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34778D-5E45-46F8-A158-786F9F84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E688D2-CAA4-4425-B673-50AE41D7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6796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9313AA-F7FB-4CA2-9CD4-8D72CCCB8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FA961E-E951-4B49-AFE9-6BA4E2861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4E427B-4713-43DB-8CB1-0CD93E034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343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3F9F1-0723-47F4-8E15-A1437977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FBB0B-A276-4B85-95EF-DB1458855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7ADEC9-57F2-495E-88AD-0FA3CDAAB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0ACF8-82DA-467D-8C5D-549F05A37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8D9170-EECC-430F-9236-F545B78FE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59FAD4-F3DB-46C1-B3BE-022549657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2677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58F5E-4079-41AF-BC08-6A088393A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39CAA2-B936-4CD9-8CB2-BD1ADAC9C3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FB9ADF-1A50-4DF5-A2DA-A51722877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1FD8EE-CEAD-4102-B3A2-C2DE9285F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3E0A79-A0A3-4A36-8E82-80D00FC77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88DCF-4F77-4811-91B2-7C33CFE21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6562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32394-8E14-44F2-8DDC-0E70D22F3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91EC8A-1C07-4FBD-8CD7-0BE35D7E89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948C7-B3F5-4FC0-8AC8-5C30AF26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38E0D-49EB-49B2-93ED-05C0E9339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276A6-A648-4E94-8599-CE3C7AFAA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7448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C7FE84-22C4-44C4-9948-A6D5BAC669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A16B91-50CE-48AB-B60D-9C8992051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87659-977B-455E-87ED-D79210B16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5E658-BB52-4209-A1EE-FF71615BE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77C7C-398A-4E59-9E22-03AFE3F7F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3998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470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5308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6239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50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26483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00403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918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1868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6989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0764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2266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64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10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6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8466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56E57-EA98-4D51-B0B0-B9EF730FD356}" type="datetimeFigureOut">
              <a:rPr lang="tr-TR" smtClean="0"/>
              <a:t>27.10.2019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B10BE-ECB4-4233-A998-DF64EDB010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928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063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3493B-E27E-4DC0-A41A-7E254FDD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19A8B-408B-4DCB-AC39-AC640BF85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87CC5-FBB1-4FE5-893F-7BD071C7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61375A-C223-44C8-917C-F7C3A1BCD50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27/10/2019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E1BCB-E2F2-4D1B-BCFC-521169C8E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1173B-B48E-4DCF-8715-5805390549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83841B-0DB4-4C99-B5E5-79625F01DB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82F3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82F3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46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F26198-1B02-42A7-A4E3-FFC8FAA3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36B31-2B37-4394-9382-50B83A6D4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DBC0A-7A1A-4263-9D7F-AB46D6CCDD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E0094-372C-4FB2-92C8-A11DA0E99E6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61A24-380C-4BBE-A621-301807B104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4719E-895E-4A1C-9AFE-436CBBA64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16DBD5-2330-4CC2-9359-735CC27242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135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99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972AA3-EA5F-477F-9C43-587E652628F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EC0401-296B-4860-86F8-7A03D25305E4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565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ordwall.net/play/642/197/458" TargetMode="External"/><Relationship Id="rId1" Type="http://schemas.openxmlformats.org/officeDocument/2006/relationships/slideLayout" Target="../slideLayouts/slideLayout47.xml"/><Relationship Id="rId5" Type="http://schemas.openxmlformats.org/officeDocument/2006/relationships/hyperlink" Target="https://www.dindersimateryal.com/?pnum=139&amp;pt=2.+%C3%9CN%C4%B0TE" TargetMode="External"/><Relationship Id="rId4" Type="http://schemas.openxmlformats.org/officeDocument/2006/relationships/hyperlink" Target="https://www.dindersimateryal.com/?pnum=110&amp;pt=2.+%C3%9CN%C4%B0TE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1">
            <a:extLst>
              <a:ext uri="{FF2B5EF4-FFF2-40B4-BE49-F238E27FC236}">
                <a16:creationId xmlns:a16="http://schemas.microsoft.com/office/drawing/2014/main" id="{01D890F5-71A3-4D77-951F-81255D1B6753}"/>
              </a:ext>
            </a:extLst>
          </p:cNvPr>
          <p:cNvSpPr/>
          <p:nvPr/>
        </p:nvSpPr>
        <p:spPr>
          <a:xfrm>
            <a:off x="6961717" y="327719"/>
            <a:ext cx="4976329" cy="6894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4322"/>
              </a:gs>
              <a:gs pos="100000">
                <a:srgbClr val="F8901F"/>
              </a:gs>
            </a:gsLst>
            <a:lin ang="2700000" scaled="1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: Shape 56">
            <a:extLst>
              <a:ext uri="{FF2B5EF4-FFF2-40B4-BE49-F238E27FC236}">
                <a16:creationId xmlns:a16="http://schemas.microsoft.com/office/drawing/2014/main" id="{F72B8734-78EA-426C-A12A-F9F7F56778C6}"/>
              </a:ext>
            </a:extLst>
          </p:cNvPr>
          <p:cNvSpPr/>
          <p:nvPr/>
        </p:nvSpPr>
        <p:spPr>
          <a:xfrm rot="2700000">
            <a:off x="11434978" y="387664"/>
            <a:ext cx="670852" cy="335424"/>
          </a:xfrm>
          <a:custGeom>
            <a:avLst/>
            <a:gdLst>
              <a:gd name="connsiteX0" fmla="*/ 1299379 w 2598758"/>
              <a:gd name="connsiteY0" fmla="*/ 0 h 1299379"/>
              <a:gd name="connsiteX1" fmla="*/ 2598758 w 2598758"/>
              <a:gd name="connsiteY1" fmla="*/ 1299379 h 1299379"/>
              <a:gd name="connsiteX2" fmla="*/ 0 w 2598758"/>
              <a:gd name="connsiteY2" fmla="*/ 1299379 h 1299379"/>
              <a:gd name="connsiteX3" fmla="*/ 1299379 w 2598758"/>
              <a:gd name="connsiteY3" fmla="*/ 0 h 129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8758" h="1299379">
                <a:moveTo>
                  <a:pt x="1299379" y="0"/>
                </a:moveTo>
                <a:cubicBezTo>
                  <a:pt x="2017006" y="0"/>
                  <a:pt x="2598758" y="581752"/>
                  <a:pt x="2598758" y="1299379"/>
                </a:cubicBezTo>
                <a:lnTo>
                  <a:pt x="0" y="1299379"/>
                </a:lnTo>
                <a:cubicBezTo>
                  <a:pt x="0" y="581752"/>
                  <a:pt x="581752" y="0"/>
                  <a:pt x="1299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7">
            <a:extLst>
              <a:ext uri="{FF2B5EF4-FFF2-40B4-BE49-F238E27FC236}">
                <a16:creationId xmlns:a16="http://schemas.microsoft.com/office/drawing/2014/main" id="{FAACC58B-FE88-407C-84E9-3863FC80B0F4}"/>
              </a:ext>
            </a:extLst>
          </p:cNvPr>
          <p:cNvSpPr/>
          <p:nvPr/>
        </p:nvSpPr>
        <p:spPr>
          <a:xfrm rot="2700000" flipV="1">
            <a:off x="11197798" y="624844"/>
            <a:ext cx="670852" cy="335424"/>
          </a:xfrm>
          <a:custGeom>
            <a:avLst/>
            <a:gdLst>
              <a:gd name="connsiteX0" fmla="*/ 1299379 w 2598758"/>
              <a:gd name="connsiteY0" fmla="*/ 0 h 1299379"/>
              <a:gd name="connsiteX1" fmla="*/ 2598758 w 2598758"/>
              <a:gd name="connsiteY1" fmla="*/ 1299379 h 1299379"/>
              <a:gd name="connsiteX2" fmla="*/ 0 w 2598758"/>
              <a:gd name="connsiteY2" fmla="*/ 1299379 h 1299379"/>
              <a:gd name="connsiteX3" fmla="*/ 1299379 w 2598758"/>
              <a:gd name="connsiteY3" fmla="*/ 0 h 129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8758" h="1299379">
                <a:moveTo>
                  <a:pt x="1299379" y="0"/>
                </a:moveTo>
                <a:cubicBezTo>
                  <a:pt x="2017006" y="0"/>
                  <a:pt x="2598758" y="581752"/>
                  <a:pt x="2598758" y="1299379"/>
                </a:cubicBezTo>
                <a:lnTo>
                  <a:pt x="0" y="1299379"/>
                </a:lnTo>
                <a:cubicBezTo>
                  <a:pt x="0" y="581752"/>
                  <a:pt x="581752" y="0"/>
                  <a:pt x="12993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53">
            <a:extLst>
              <a:ext uri="{FF2B5EF4-FFF2-40B4-BE49-F238E27FC236}">
                <a16:creationId xmlns:a16="http://schemas.microsoft.com/office/drawing/2014/main" id="{EB2612D2-94EA-4257-9411-6F954872AD27}"/>
              </a:ext>
            </a:extLst>
          </p:cNvPr>
          <p:cNvSpPr txBox="1"/>
          <p:nvPr/>
        </p:nvSpPr>
        <p:spPr>
          <a:xfrm>
            <a:off x="7676117" y="250535"/>
            <a:ext cx="3440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chemeClr val="bg1"/>
                </a:solidFill>
              </a:rPr>
              <a:t>Haccın Yapılışı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441216" y="250535"/>
            <a:ext cx="508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pic>
        <p:nvPicPr>
          <p:cNvPr id="9" name="Picture 2" descr="Ä°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0" y="883844"/>
            <a:ext cx="6293044" cy="556629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54">
            <a:extLst>
              <a:ext uri="{FF2B5EF4-FFF2-40B4-BE49-F238E27FC236}">
                <a16:creationId xmlns:a16="http://schemas.microsoft.com/office/drawing/2014/main" id="{C4CC038D-DDF4-4581-9B32-2DF12420CFC3}"/>
              </a:ext>
            </a:extLst>
          </p:cNvPr>
          <p:cNvSpPr/>
          <p:nvPr/>
        </p:nvSpPr>
        <p:spPr>
          <a:xfrm>
            <a:off x="6569564" y="2930013"/>
            <a:ext cx="5379930" cy="2369574"/>
          </a:xfrm>
          <a:prstGeom prst="rect">
            <a:avLst/>
          </a:prstGeom>
          <a:solidFill>
            <a:srgbClr val="72CEE3"/>
          </a:solidFill>
          <a:ln w="38100">
            <a:solidFill>
              <a:srgbClr val="F47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chemeClr val="tx1"/>
                </a:solidFill>
              </a:rPr>
              <a:t>“Şeytan taşlama” </a:t>
            </a:r>
            <a:r>
              <a:rPr lang="tr-TR" sz="4000" dirty="0" smtClean="0">
                <a:solidFill>
                  <a:schemeClr val="tx1"/>
                </a:solidFill>
              </a:rPr>
              <a:t>Bu </a:t>
            </a:r>
            <a:r>
              <a:rPr lang="tr-TR" sz="4000" dirty="0">
                <a:solidFill>
                  <a:schemeClr val="tx1"/>
                </a:solidFill>
              </a:rPr>
              <a:t>ifadenin anlamı hakkında neler biliyorsunuz?</a:t>
            </a:r>
            <a:endParaRPr lang="tr-TR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6801408" y="2025931"/>
            <a:ext cx="4250656" cy="662400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Tavaf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752215" y="1014815"/>
            <a:ext cx="4278366" cy="662400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Şeytan</a:t>
            </a:r>
            <a:r>
              <a:rPr kumimoji="0" lang="tr-TR" sz="3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Taşlama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X"/>
          <p:cNvSpPr/>
          <p:nvPr/>
        </p:nvSpPr>
        <p:spPr>
          <a:xfrm>
            <a:off x="11016726" y="897031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X"/>
          <p:cNvSpPr/>
          <p:nvPr/>
        </p:nvSpPr>
        <p:spPr>
          <a:xfrm>
            <a:off x="11002871" y="1966458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766069" y="3035885"/>
            <a:ext cx="4250656" cy="748549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Vakfe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X"/>
          <p:cNvSpPr/>
          <p:nvPr/>
        </p:nvSpPr>
        <p:spPr>
          <a:xfrm>
            <a:off x="11002870" y="3099130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6736" y="1216274"/>
            <a:ext cx="5953764" cy="3318973"/>
          </a:xfrm>
          <a:prstGeom prst="rect">
            <a:avLst/>
          </a:prstGeom>
          <a:solidFill>
            <a:srgbClr val="EE759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chemeClr val="tx1"/>
                </a:solidFill>
              </a:rPr>
              <a:t>H</a:t>
            </a:r>
            <a:r>
              <a:rPr lang="tr-TR" sz="4000" dirty="0" smtClean="0">
                <a:solidFill>
                  <a:schemeClr val="tx1"/>
                </a:solidFill>
              </a:rPr>
              <a:t>ac </a:t>
            </a:r>
            <a:r>
              <a:rPr lang="tr-TR" sz="4000" dirty="0">
                <a:solidFill>
                  <a:schemeClr val="tx1"/>
                </a:solidFill>
              </a:rPr>
              <a:t>veya umre ibadeti sırasında Kâbe’nin yanında bulunan</a:t>
            </a:r>
            <a:r>
              <a:rPr lang="tr-TR" sz="4000" u="sng" dirty="0">
                <a:solidFill>
                  <a:schemeClr val="tx1"/>
                </a:solidFill>
              </a:rPr>
              <a:t> </a:t>
            </a:r>
            <a:r>
              <a:rPr lang="tr-TR" sz="4000" b="1" u="sng" dirty="0">
                <a:solidFill>
                  <a:schemeClr val="tx1"/>
                </a:solidFill>
              </a:rPr>
              <a:t>Safa</a:t>
            </a:r>
            <a:r>
              <a:rPr lang="tr-TR" sz="4000" u="sng" dirty="0">
                <a:solidFill>
                  <a:schemeClr val="tx1"/>
                </a:solidFill>
              </a:rPr>
              <a:t> </a:t>
            </a:r>
            <a:r>
              <a:rPr lang="tr-TR" sz="4000" dirty="0">
                <a:solidFill>
                  <a:schemeClr val="tx1"/>
                </a:solidFill>
              </a:rPr>
              <a:t>ile </a:t>
            </a:r>
            <a:r>
              <a:rPr lang="tr-TR" sz="4000" b="1" u="sng" dirty="0">
                <a:solidFill>
                  <a:schemeClr val="tx1"/>
                </a:solidFill>
              </a:rPr>
              <a:t>Merve</a:t>
            </a:r>
            <a:r>
              <a:rPr lang="tr-TR" sz="4000" dirty="0">
                <a:solidFill>
                  <a:schemeClr val="tx1"/>
                </a:solidFill>
              </a:rPr>
              <a:t> tepeleri arasında yedi kez gidip gelmektir.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6773699" y="4146722"/>
            <a:ext cx="4278365" cy="662400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Sa’y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nay"/>
          <p:cNvSpPr/>
          <p:nvPr/>
        </p:nvSpPr>
        <p:spPr>
          <a:xfrm>
            <a:off x="11079773" y="4068437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586736" y="4920102"/>
            <a:ext cx="5953764" cy="742630"/>
          </a:xfrm>
          <a:prstGeom prst="rect">
            <a:avLst/>
          </a:prstGeom>
          <a:solidFill>
            <a:srgbClr val="FFB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</a:rPr>
              <a:t>Tanımı verilen kavram hangisidir?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0" y="6455944"/>
            <a:ext cx="12192000" cy="402055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5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Geri veya Önceki 23">
            <a:hlinkClick r:id="" action="ppaction://hlinkshowjump?jump=previousslide" highlightClick="1"/>
          </p:cNvPr>
          <p:cNvSpPr/>
          <p:nvPr/>
        </p:nvSpPr>
        <p:spPr>
          <a:xfrm>
            <a:off x="10656279" y="6452142"/>
            <a:ext cx="395785" cy="385778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Komut Düğmesi: İleri veya Sonraki 24">
            <a:hlinkClick r:id="" action="ppaction://hlinkshowjump?jump=nextslide" highlightClick="1"/>
          </p:cNvPr>
          <p:cNvSpPr/>
          <p:nvPr/>
        </p:nvSpPr>
        <p:spPr>
          <a:xfrm>
            <a:off x="11738249" y="6461662"/>
            <a:ext cx="412785" cy="360935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Komut Düğmesi: Giriş 25">
            <a:hlinkClick r:id="" action="ppaction://hlinkshowjump?jump=firstslide" highlightClick="1"/>
          </p:cNvPr>
          <p:cNvSpPr/>
          <p:nvPr/>
        </p:nvSpPr>
        <p:spPr>
          <a:xfrm>
            <a:off x="11132057" y="6461662"/>
            <a:ext cx="526199" cy="360935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Yuvarlatılmış Dikdörtgen 26"/>
          <p:cNvSpPr/>
          <p:nvPr/>
        </p:nvSpPr>
        <p:spPr>
          <a:xfrm>
            <a:off x="0" y="6472222"/>
            <a:ext cx="12192000" cy="385778"/>
          </a:xfrm>
          <a:prstGeom prst="roundRect">
            <a:avLst>
              <a:gd name="adj" fmla="val 279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Geri veya Önceki 27">
            <a:hlinkClick r:id="" action="ppaction://hlinkshowjump?jump=previousslide" highlightClick="1"/>
          </p:cNvPr>
          <p:cNvSpPr/>
          <p:nvPr/>
        </p:nvSpPr>
        <p:spPr>
          <a:xfrm>
            <a:off x="10532208" y="6472222"/>
            <a:ext cx="496705" cy="385778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İleri veya Sonraki 28">
            <a:hlinkClick r:id="" action="ppaction://hlinkshowjump?jump=nextslide" highlightClick="1"/>
          </p:cNvPr>
          <p:cNvSpPr/>
          <p:nvPr/>
        </p:nvSpPr>
        <p:spPr>
          <a:xfrm>
            <a:off x="11695295" y="6472222"/>
            <a:ext cx="496705" cy="385778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Komut Düğmesi: Giriş 29">
            <a:hlinkClick r:id="" action="ppaction://hlinkshowjump?jump=firstslide" highlightClick="1"/>
          </p:cNvPr>
          <p:cNvSpPr/>
          <p:nvPr/>
        </p:nvSpPr>
        <p:spPr>
          <a:xfrm>
            <a:off x="11134050" y="6472222"/>
            <a:ext cx="456108" cy="385778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6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remove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5" grpId="1" animBg="1"/>
      <p:bldP spid="17" grpId="0" animBg="1"/>
      <p:bldP spid="17" grpId="1" animBg="1"/>
      <p:bldP spid="18" grpId="0" animBg="1"/>
      <p:bldP spid="19" grpId="0" animBg="1"/>
      <p:bldP spid="19" grpId="1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136315" y="827426"/>
            <a:ext cx="4003884" cy="1306173"/>
            <a:chOff x="191776" y="823791"/>
            <a:chExt cx="3501795" cy="1141477"/>
          </a:xfrm>
        </p:grpSpPr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0CBF427-58F9-48C2-ADEC-01103C447ACA}"/>
                </a:ext>
              </a:extLst>
            </p:cNvPr>
            <p:cNvGrpSpPr/>
            <p:nvPr/>
          </p:nvGrpSpPr>
          <p:grpSpPr>
            <a:xfrm>
              <a:off x="481265" y="823791"/>
              <a:ext cx="3212306" cy="1141477"/>
              <a:chOff x="1916365" y="4544015"/>
              <a:chExt cx="3212306" cy="1141477"/>
            </a:xfrm>
          </p:grpSpPr>
          <p:sp>
            <p:nvSpPr>
              <p:cNvPr id="7" name="Rectangle: Diagonal Corners Rounded 3">
                <a:extLst>
                  <a:ext uri="{FF2B5EF4-FFF2-40B4-BE49-F238E27FC236}">
                    <a16:creationId xmlns:a16="http://schemas.microsoft.com/office/drawing/2014/main" id="{324A8522-3492-4E3D-8A5D-062D823B8EBB}"/>
                  </a:ext>
                </a:extLst>
              </p:cNvPr>
              <p:cNvSpPr/>
              <p:nvPr/>
            </p:nvSpPr>
            <p:spPr>
              <a:xfrm>
                <a:off x="1916365" y="4544015"/>
                <a:ext cx="3212306" cy="1141477"/>
              </a:xfrm>
              <a:prstGeom prst="round2DiagRect">
                <a:avLst>
                  <a:gd name="adj1" fmla="val 11405"/>
                  <a:gd name="adj2" fmla="val 0"/>
                </a:avLst>
              </a:prstGeom>
              <a:solidFill>
                <a:srgbClr val="CC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31">
                <a:extLst>
                  <a:ext uri="{FF2B5EF4-FFF2-40B4-BE49-F238E27FC236}">
                    <a16:creationId xmlns:a16="http://schemas.microsoft.com/office/drawing/2014/main" id="{BC2A18C0-8A7D-45B3-879A-54E2827A2AE0}"/>
                  </a:ext>
                </a:extLst>
              </p:cNvPr>
              <p:cNvSpPr txBox="1"/>
              <p:nvPr/>
            </p:nvSpPr>
            <p:spPr>
              <a:xfrm>
                <a:off x="1916365" y="4590263"/>
                <a:ext cx="3212306" cy="104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algn="ctr"/>
                <a:r>
                  <a:rPr lang="tr-TR" sz="3600" dirty="0" err="1" smtClean="0">
                    <a:solidFill>
                      <a:schemeClr val="bg1"/>
                    </a:solidFill>
                  </a:rPr>
                  <a:t>Mescid</a:t>
                </a:r>
                <a:r>
                  <a:rPr lang="tr-TR" sz="3600" dirty="0" smtClean="0">
                    <a:solidFill>
                      <a:schemeClr val="bg1"/>
                    </a:solidFill>
                  </a:rPr>
                  <a:t>-i Haram ve Kabe </a:t>
                </a:r>
                <a:endParaRPr kumimoji="0" lang="tr-TR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6" name="Yuvarlatılmış Dikdörtgen 5"/>
            <p:cNvSpPr/>
            <p:nvPr/>
          </p:nvSpPr>
          <p:spPr>
            <a:xfrm>
              <a:off x="191776" y="1156888"/>
              <a:ext cx="578978" cy="475281"/>
            </a:xfrm>
            <a:prstGeom prst="roundRect">
              <a:avLst>
                <a:gd name="adj" fmla="val 1884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2719452" y="123978"/>
            <a:ext cx="6969980" cy="502133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3200" dirty="0" smtClean="0"/>
              <a:t>Hac ile ilgili mekanlar</a:t>
            </a:r>
            <a:endParaRPr lang="tr-TR" sz="3200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15" y="2408912"/>
            <a:ext cx="6658185" cy="4258588"/>
          </a:xfrm>
          <a:prstGeom prst="rect">
            <a:avLst/>
          </a:prstGeom>
        </p:spPr>
      </p:pic>
      <p:sp>
        <p:nvSpPr>
          <p:cNvPr id="12" name="Dikdörtgen 11"/>
          <p:cNvSpPr/>
          <p:nvPr/>
        </p:nvSpPr>
        <p:spPr>
          <a:xfrm>
            <a:off x="6950372" y="2637512"/>
            <a:ext cx="4962228" cy="13502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Kabe’nin içinde bulunduğu büyük </a:t>
            </a:r>
            <a:r>
              <a:rPr lang="tr-TR" sz="3200" dirty="0" err="1" smtClean="0"/>
              <a:t>mescid</a:t>
            </a:r>
            <a:endParaRPr lang="tr-TR" sz="3200" dirty="0"/>
          </a:p>
        </p:txBody>
      </p:sp>
      <p:sp>
        <p:nvSpPr>
          <p:cNvPr id="13" name="Dikdörtgen 12"/>
          <p:cNvSpPr/>
          <p:nvPr/>
        </p:nvSpPr>
        <p:spPr>
          <a:xfrm>
            <a:off x="6950372" y="4538206"/>
            <a:ext cx="4962228" cy="16172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Kâbe’ye</a:t>
            </a:r>
            <a:r>
              <a:rPr lang="tr-TR" sz="2800" dirty="0"/>
              <a:t>, “Allah’ın evi” anlamında </a:t>
            </a:r>
            <a:r>
              <a:rPr lang="tr-TR" sz="2800" dirty="0" err="1"/>
              <a:t>Beytullah</a:t>
            </a:r>
            <a:r>
              <a:rPr lang="tr-TR" sz="2800" dirty="0"/>
              <a:t> da denilmektedir. </a:t>
            </a:r>
          </a:p>
        </p:txBody>
      </p:sp>
    </p:spTree>
    <p:extLst>
      <p:ext uri="{BB962C8B-B14F-4D97-AF65-F5344CB8AC3E}">
        <p14:creationId xmlns:p14="http://schemas.microsoft.com/office/powerpoint/2010/main" val="162468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136315" y="827426"/>
            <a:ext cx="4003884" cy="1306173"/>
            <a:chOff x="191776" y="823791"/>
            <a:chExt cx="3501795" cy="1141477"/>
          </a:xfrm>
        </p:grpSpPr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0CBF427-58F9-48C2-ADEC-01103C447ACA}"/>
                </a:ext>
              </a:extLst>
            </p:cNvPr>
            <p:cNvGrpSpPr/>
            <p:nvPr/>
          </p:nvGrpSpPr>
          <p:grpSpPr>
            <a:xfrm>
              <a:off x="481265" y="823791"/>
              <a:ext cx="3212306" cy="1141477"/>
              <a:chOff x="1916365" y="4544015"/>
              <a:chExt cx="3212306" cy="1141477"/>
            </a:xfrm>
          </p:grpSpPr>
          <p:sp>
            <p:nvSpPr>
              <p:cNvPr id="7" name="Rectangle: Diagonal Corners Rounded 3">
                <a:extLst>
                  <a:ext uri="{FF2B5EF4-FFF2-40B4-BE49-F238E27FC236}">
                    <a16:creationId xmlns:a16="http://schemas.microsoft.com/office/drawing/2014/main" id="{324A8522-3492-4E3D-8A5D-062D823B8EBB}"/>
                  </a:ext>
                </a:extLst>
              </p:cNvPr>
              <p:cNvSpPr/>
              <p:nvPr/>
            </p:nvSpPr>
            <p:spPr>
              <a:xfrm>
                <a:off x="1916365" y="4544015"/>
                <a:ext cx="3212306" cy="1141477"/>
              </a:xfrm>
              <a:prstGeom prst="round2DiagRect">
                <a:avLst>
                  <a:gd name="adj1" fmla="val 11405"/>
                  <a:gd name="adj2" fmla="val 0"/>
                </a:avLst>
              </a:prstGeom>
              <a:solidFill>
                <a:srgbClr val="CC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31">
                <a:extLst>
                  <a:ext uri="{FF2B5EF4-FFF2-40B4-BE49-F238E27FC236}">
                    <a16:creationId xmlns:a16="http://schemas.microsoft.com/office/drawing/2014/main" id="{BC2A18C0-8A7D-45B3-879A-54E2827A2AE0}"/>
                  </a:ext>
                </a:extLst>
              </p:cNvPr>
              <p:cNvSpPr txBox="1"/>
              <p:nvPr/>
            </p:nvSpPr>
            <p:spPr>
              <a:xfrm>
                <a:off x="1916365" y="4805438"/>
                <a:ext cx="3212306" cy="618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algn="ctr"/>
                <a:r>
                  <a:rPr lang="tr-TR" sz="4000" dirty="0">
                    <a:solidFill>
                      <a:schemeClr val="bg1"/>
                    </a:solidFill>
                  </a:rPr>
                  <a:t>Safa ve Merve </a:t>
                </a:r>
                <a:endParaRPr kumimoji="0" lang="tr-TR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6" name="Yuvarlatılmış Dikdörtgen 5"/>
            <p:cNvSpPr/>
            <p:nvPr/>
          </p:nvSpPr>
          <p:spPr>
            <a:xfrm>
              <a:off x="191776" y="1156888"/>
              <a:ext cx="578978" cy="475281"/>
            </a:xfrm>
            <a:prstGeom prst="roundRect">
              <a:avLst>
                <a:gd name="adj" fmla="val 1884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2719452" y="123978"/>
            <a:ext cx="6969980" cy="502133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3200" dirty="0" smtClean="0"/>
              <a:t>Hac ile ilgili mekanlar</a:t>
            </a:r>
            <a:endParaRPr lang="tr-TR" sz="3200" dirty="0"/>
          </a:p>
        </p:txBody>
      </p:sp>
      <p:sp>
        <p:nvSpPr>
          <p:cNvPr id="13" name="Dikdörtgen 12"/>
          <p:cNvSpPr/>
          <p:nvPr/>
        </p:nvSpPr>
        <p:spPr>
          <a:xfrm>
            <a:off x="6950372" y="3729603"/>
            <a:ext cx="4962228" cy="16172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H</a:t>
            </a:r>
            <a:r>
              <a:rPr lang="tr-TR" sz="3600" dirty="0" smtClean="0"/>
              <a:t>ac </a:t>
            </a:r>
            <a:r>
              <a:rPr lang="tr-TR" sz="3600" dirty="0"/>
              <a:t>ve </a:t>
            </a:r>
            <a:r>
              <a:rPr lang="tr-TR" sz="3600" dirty="0" smtClean="0"/>
              <a:t>umrede </a:t>
            </a:r>
            <a:r>
              <a:rPr lang="tr-TR" sz="3600" b="1" dirty="0" err="1"/>
              <a:t>sa’y</a:t>
            </a:r>
            <a:r>
              <a:rPr lang="tr-TR" sz="3600" b="1" dirty="0"/>
              <a:t> </a:t>
            </a:r>
            <a:r>
              <a:rPr lang="tr-TR" sz="3600" dirty="0"/>
              <a:t>yapılan iki tepenin adıdır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68" y="2432741"/>
            <a:ext cx="6314976" cy="419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6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136315" y="827426"/>
            <a:ext cx="4003884" cy="1306173"/>
            <a:chOff x="191776" y="823791"/>
            <a:chExt cx="3501795" cy="1141477"/>
          </a:xfrm>
        </p:grpSpPr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0CBF427-58F9-48C2-ADEC-01103C447ACA}"/>
                </a:ext>
              </a:extLst>
            </p:cNvPr>
            <p:cNvGrpSpPr/>
            <p:nvPr/>
          </p:nvGrpSpPr>
          <p:grpSpPr>
            <a:xfrm>
              <a:off x="395167" y="823791"/>
              <a:ext cx="3298404" cy="1141477"/>
              <a:chOff x="1830267" y="4544015"/>
              <a:chExt cx="3298404" cy="1141477"/>
            </a:xfrm>
          </p:grpSpPr>
          <p:sp>
            <p:nvSpPr>
              <p:cNvPr id="7" name="Rectangle: Diagonal Corners Rounded 3">
                <a:extLst>
                  <a:ext uri="{FF2B5EF4-FFF2-40B4-BE49-F238E27FC236}">
                    <a16:creationId xmlns:a16="http://schemas.microsoft.com/office/drawing/2014/main" id="{324A8522-3492-4E3D-8A5D-062D823B8EBB}"/>
                  </a:ext>
                </a:extLst>
              </p:cNvPr>
              <p:cNvSpPr/>
              <p:nvPr/>
            </p:nvSpPr>
            <p:spPr>
              <a:xfrm>
                <a:off x="1916365" y="4544015"/>
                <a:ext cx="3212306" cy="1141477"/>
              </a:xfrm>
              <a:prstGeom prst="round2DiagRect">
                <a:avLst>
                  <a:gd name="adj1" fmla="val 11405"/>
                  <a:gd name="adj2" fmla="val 0"/>
                </a:avLst>
              </a:prstGeom>
              <a:solidFill>
                <a:srgbClr val="CC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31">
                <a:extLst>
                  <a:ext uri="{FF2B5EF4-FFF2-40B4-BE49-F238E27FC236}">
                    <a16:creationId xmlns:a16="http://schemas.microsoft.com/office/drawing/2014/main" id="{BC2A18C0-8A7D-45B3-879A-54E2827A2AE0}"/>
                  </a:ext>
                </a:extLst>
              </p:cNvPr>
              <p:cNvSpPr txBox="1"/>
              <p:nvPr/>
            </p:nvSpPr>
            <p:spPr>
              <a:xfrm>
                <a:off x="1830267" y="4726880"/>
                <a:ext cx="3212306" cy="726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algn="ctr"/>
                <a:r>
                  <a:rPr lang="tr-TR" sz="4800" dirty="0">
                    <a:solidFill>
                      <a:schemeClr val="bg1"/>
                    </a:solidFill>
                  </a:rPr>
                  <a:t>Müzdelife</a:t>
                </a:r>
                <a:endParaRPr kumimoji="0" lang="tr-TR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6" name="Yuvarlatılmış Dikdörtgen 5"/>
            <p:cNvSpPr/>
            <p:nvPr/>
          </p:nvSpPr>
          <p:spPr>
            <a:xfrm>
              <a:off x="191776" y="1156888"/>
              <a:ext cx="578978" cy="475281"/>
            </a:xfrm>
            <a:prstGeom prst="roundRect">
              <a:avLst>
                <a:gd name="adj" fmla="val 1884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2719452" y="123978"/>
            <a:ext cx="6969980" cy="502133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3200" dirty="0" smtClean="0"/>
              <a:t>Hac ile ilgili mekanlar</a:t>
            </a:r>
            <a:endParaRPr lang="tr-TR" sz="3200" dirty="0"/>
          </a:p>
        </p:txBody>
      </p:sp>
      <p:sp>
        <p:nvSpPr>
          <p:cNvPr id="13" name="Dikdörtgen 12"/>
          <p:cNvSpPr/>
          <p:nvPr/>
        </p:nvSpPr>
        <p:spPr>
          <a:xfrm>
            <a:off x="6807200" y="3251200"/>
            <a:ext cx="5194300" cy="27052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Müzdelife, Arafat ile Mina arasında yer alan </a:t>
            </a:r>
            <a:r>
              <a:rPr lang="tr-TR" sz="3600" dirty="0" smtClean="0"/>
              <a:t>bölgedir.</a:t>
            </a:r>
          </a:p>
          <a:p>
            <a:pPr algn="ctr"/>
            <a:r>
              <a:rPr lang="tr-TR" sz="3600" dirty="0" smtClean="0"/>
              <a:t>Şeytan taşlamak için taş toplanır</a:t>
            </a:r>
            <a:endParaRPr lang="tr-TR" sz="3600" dirty="0"/>
          </a:p>
        </p:txBody>
      </p:sp>
      <p:pic>
        <p:nvPicPr>
          <p:cNvPr id="9218" name="Picture 2" descr="müzdelif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" y="2342848"/>
            <a:ext cx="6445336" cy="432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56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136315" y="827426"/>
            <a:ext cx="4003884" cy="1306173"/>
            <a:chOff x="191776" y="823791"/>
            <a:chExt cx="3501795" cy="1141477"/>
          </a:xfrm>
        </p:grpSpPr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0CBF427-58F9-48C2-ADEC-01103C447ACA}"/>
                </a:ext>
              </a:extLst>
            </p:cNvPr>
            <p:cNvGrpSpPr/>
            <p:nvPr/>
          </p:nvGrpSpPr>
          <p:grpSpPr>
            <a:xfrm>
              <a:off x="395167" y="823791"/>
              <a:ext cx="3298404" cy="1141477"/>
              <a:chOff x="1830267" y="4544015"/>
              <a:chExt cx="3298404" cy="1141477"/>
            </a:xfrm>
          </p:grpSpPr>
          <p:sp>
            <p:nvSpPr>
              <p:cNvPr id="7" name="Rectangle: Diagonal Corners Rounded 3">
                <a:extLst>
                  <a:ext uri="{FF2B5EF4-FFF2-40B4-BE49-F238E27FC236}">
                    <a16:creationId xmlns:a16="http://schemas.microsoft.com/office/drawing/2014/main" id="{324A8522-3492-4E3D-8A5D-062D823B8EBB}"/>
                  </a:ext>
                </a:extLst>
              </p:cNvPr>
              <p:cNvSpPr/>
              <p:nvPr/>
            </p:nvSpPr>
            <p:spPr>
              <a:xfrm>
                <a:off x="1916365" y="4544015"/>
                <a:ext cx="3212306" cy="1141477"/>
              </a:xfrm>
              <a:prstGeom prst="round2DiagRect">
                <a:avLst>
                  <a:gd name="adj1" fmla="val 11405"/>
                  <a:gd name="adj2" fmla="val 0"/>
                </a:avLst>
              </a:prstGeom>
              <a:solidFill>
                <a:srgbClr val="CC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31">
                <a:extLst>
                  <a:ext uri="{FF2B5EF4-FFF2-40B4-BE49-F238E27FC236}">
                    <a16:creationId xmlns:a16="http://schemas.microsoft.com/office/drawing/2014/main" id="{BC2A18C0-8A7D-45B3-879A-54E2827A2AE0}"/>
                  </a:ext>
                </a:extLst>
              </p:cNvPr>
              <p:cNvSpPr txBox="1"/>
              <p:nvPr/>
            </p:nvSpPr>
            <p:spPr>
              <a:xfrm>
                <a:off x="1830267" y="4726880"/>
                <a:ext cx="3212306" cy="887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6000" b="0" i="0" u="none" strike="noStrike" kern="120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Mina</a:t>
                </a:r>
                <a:endParaRPr kumimoji="0" lang="tr-TR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Yuvarlatılmış Dikdörtgen 5"/>
            <p:cNvSpPr/>
            <p:nvPr/>
          </p:nvSpPr>
          <p:spPr>
            <a:xfrm>
              <a:off x="191776" y="1156888"/>
              <a:ext cx="578978" cy="475281"/>
            </a:xfrm>
            <a:prstGeom prst="roundRect">
              <a:avLst>
                <a:gd name="adj" fmla="val 1884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2719452" y="123978"/>
            <a:ext cx="6969980" cy="502133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3200" dirty="0" smtClean="0"/>
              <a:t>Hac ile ilgili mekanlar</a:t>
            </a:r>
            <a:endParaRPr lang="tr-TR" sz="3200" dirty="0"/>
          </a:p>
        </p:txBody>
      </p:sp>
      <p:sp>
        <p:nvSpPr>
          <p:cNvPr id="13" name="Dikdörtgen 12"/>
          <p:cNvSpPr/>
          <p:nvPr/>
        </p:nvSpPr>
        <p:spPr>
          <a:xfrm>
            <a:off x="7200900" y="3251200"/>
            <a:ext cx="4800600" cy="27052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Kurban Bayramı’nda kurban kesilen ve şeytan</a:t>
            </a:r>
          </a:p>
          <a:p>
            <a:pPr algn="ctr"/>
            <a:r>
              <a:rPr lang="tr-TR" sz="3600" dirty="0"/>
              <a:t>taşlanan yerdir.</a:t>
            </a:r>
            <a:endParaRPr lang="tr-TR" sz="16300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66" y="2224247"/>
            <a:ext cx="6429634" cy="457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7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/>
          <p:cNvSpPr>
            <a:spLocks noGrp="1"/>
          </p:cNvSpPr>
          <p:nvPr>
            <p:ph idx="1"/>
          </p:nvPr>
        </p:nvSpPr>
        <p:spPr>
          <a:xfrm>
            <a:off x="645158" y="93436"/>
            <a:ext cx="10350137" cy="673463"/>
          </a:xfrm>
          <a:solidFill>
            <a:srgbClr val="EE3135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>
                <a:solidFill>
                  <a:schemeClr val="bg1"/>
                </a:solidFill>
              </a:rPr>
              <a:t>Verilen tanımların hangi kavrama ait olduğunu söyleyin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915365" y="877882"/>
            <a:ext cx="1840173" cy="54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MİNA</a:t>
            </a:r>
            <a:endParaRPr lang="tr-TR" sz="4000" dirty="0"/>
          </a:p>
        </p:txBody>
      </p:sp>
      <p:sp>
        <p:nvSpPr>
          <p:cNvPr id="23" name="Dikdörtgen 22"/>
          <p:cNvSpPr/>
          <p:nvPr/>
        </p:nvSpPr>
        <p:spPr>
          <a:xfrm>
            <a:off x="2956271" y="877882"/>
            <a:ext cx="1445495" cy="54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SA’Y</a:t>
            </a:r>
            <a:endParaRPr lang="tr-TR" sz="4000" dirty="0"/>
          </a:p>
        </p:txBody>
      </p:sp>
      <p:sp>
        <p:nvSpPr>
          <p:cNvPr id="24" name="Dikdörtgen 23"/>
          <p:cNvSpPr/>
          <p:nvPr/>
        </p:nvSpPr>
        <p:spPr>
          <a:xfrm>
            <a:off x="4602499" y="877882"/>
            <a:ext cx="1790992" cy="54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VAKFE </a:t>
            </a:r>
            <a:endParaRPr lang="tr-TR" sz="4000" dirty="0"/>
          </a:p>
        </p:txBody>
      </p:sp>
      <p:sp>
        <p:nvSpPr>
          <p:cNvPr id="25" name="Dikdörtgen 24"/>
          <p:cNvSpPr/>
          <p:nvPr/>
        </p:nvSpPr>
        <p:spPr>
          <a:xfrm>
            <a:off x="6594224" y="877882"/>
            <a:ext cx="1977604" cy="54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TAVAF</a:t>
            </a:r>
            <a:endParaRPr lang="tr-TR" sz="4000" dirty="0"/>
          </a:p>
        </p:txBody>
      </p:sp>
      <p:sp>
        <p:nvSpPr>
          <p:cNvPr id="26" name="Dikdörtgen 25"/>
          <p:cNvSpPr/>
          <p:nvPr/>
        </p:nvSpPr>
        <p:spPr>
          <a:xfrm>
            <a:off x="8772559" y="877882"/>
            <a:ext cx="1654162" cy="54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İHRAM</a:t>
            </a:r>
            <a:endParaRPr lang="tr-TR" sz="4000" dirty="0"/>
          </a:p>
        </p:txBody>
      </p:sp>
      <p:sp>
        <p:nvSpPr>
          <p:cNvPr id="27" name="İçerik Yer Tutucusu 2"/>
          <p:cNvSpPr txBox="1">
            <a:spLocks/>
          </p:cNvSpPr>
          <p:nvPr/>
        </p:nvSpPr>
        <p:spPr>
          <a:xfrm>
            <a:off x="1315327" y="1717015"/>
            <a:ext cx="8902727" cy="945068"/>
          </a:xfrm>
          <a:prstGeom prst="rect">
            <a:avLst/>
          </a:prstGeom>
          <a:solidFill>
            <a:srgbClr val="E6F4F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tr-TR" sz="3600" dirty="0">
                <a:solidFill>
                  <a:schemeClr val="tx1"/>
                </a:solidFill>
              </a:rPr>
              <a:t> </a:t>
            </a:r>
            <a:r>
              <a:rPr lang="tr-TR" sz="3600" dirty="0" smtClean="0">
                <a:solidFill>
                  <a:schemeClr val="tx1"/>
                </a:solidFill>
              </a:rPr>
              <a:t>    </a:t>
            </a:r>
            <a:r>
              <a:rPr lang="tr-TR" sz="4000" dirty="0" smtClean="0">
                <a:solidFill>
                  <a:schemeClr val="tx1"/>
                </a:solidFill>
              </a:rPr>
              <a:t>Kabe’nin </a:t>
            </a:r>
            <a:r>
              <a:rPr lang="tr-TR" sz="4000" dirty="0">
                <a:solidFill>
                  <a:schemeClr val="tx1"/>
                </a:solidFill>
              </a:rPr>
              <a:t>etrafında 7 defa dönmek</a:t>
            </a:r>
            <a:endParaRPr lang="tr-TR" sz="7200" dirty="0">
              <a:solidFill>
                <a:schemeClr val="tx1"/>
              </a:solidFill>
            </a:endParaRPr>
          </a:p>
        </p:txBody>
      </p:sp>
      <p:pic>
        <p:nvPicPr>
          <p:cNvPr id="28" name="1" descr="Ä°lgili resi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8" b="21253"/>
          <a:stretch/>
        </p:blipFill>
        <p:spPr bwMode="auto">
          <a:xfrm>
            <a:off x="7112" y="1545965"/>
            <a:ext cx="2112997" cy="118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İçerik Yer Tutucusu 2"/>
          <p:cNvSpPr txBox="1">
            <a:spLocks/>
          </p:cNvSpPr>
          <p:nvPr/>
        </p:nvSpPr>
        <p:spPr>
          <a:xfrm>
            <a:off x="1270792" y="2854607"/>
            <a:ext cx="8947262" cy="848160"/>
          </a:xfrm>
          <a:prstGeom prst="rect">
            <a:avLst/>
          </a:prstGeom>
          <a:solidFill>
            <a:srgbClr val="E6F4F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tr-TR" sz="3200" dirty="0">
                <a:solidFill>
                  <a:schemeClr val="tx1"/>
                </a:solidFill>
              </a:rPr>
              <a:t>Kurban Bayramı’nda kurban kesilen ve </a:t>
            </a:r>
            <a:r>
              <a:rPr lang="tr-TR" sz="3200" dirty="0" smtClean="0">
                <a:solidFill>
                  <a:schemeClr val="tx1"/>
                </a:solidFill>
              </a:rPr>
              <a:t>şeytan taşlanan </a:t>
            </a:r>
            <a:r>
              <a:rPr lang="tr-TR" sz="3200" dirty="0">
                <a:solidFill>
                  <a:schemeClr val="tx1"/>
                </a:solidFill>
              </a:rPr>
              <a:t>yerdir.</a:t>
            </a:r>
          </a:p>
        </p:txBody>
      </p:sp>
      <p:pic>
        <p:nvPicPr>
          <p:cNvPr id="30" name="2" descr="Ä°lgili resi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1" b="23591"/>
          <a:stretch/>
        </p:blipFill>
        <p:spPr bwMode="auto">
          <a:xfrm>
            <a:off x="-53521" y="2685142"/>
            <a:ext cx="2173630" cy="103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İçerik Yer Tutucusu 2"/>
          <p:cNvSpPr txBox="1">
            <a:spLocks/>
          </p:cNvSpPr>
          <p:nvPr/>
        </p:nvSpPr>
        <p:spPr>
          <a:xfrm>
            <a:off x="1315327" y="3861439"/>
            <a:ext cx="8902728" cy="853049"/>
          </a:xfrm>
          <a:prstGeom prst="rect">
            <a:avLst/>
          </a:prstGeom>
          <a:solidFill>
            <a:srgbClr val="E6F4F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Kâbe’nin yanında bulunan Safa ile Merve tepeleri arasında yedi kez gidip gelmektir.</a:t>
            </a:r>
            <a:endParaRPr lang="tr-TR" sz="2800" dirty="0">
              <a:solidFill>
                <a:schemeClr val="tx1"/>
              </a:solidFill>
            </a:endParaRPr>
          </a:p>
        </p:txBody>
      </p:sp>
      <p:pic>
        <p:nvPicPr>
          <p:cNvPr id="32" name="3" descr="Ä°lgili resi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3" b="24743"/>
          <a:stretch/>
        </p:blipFill>
        <p:spPr bwMode="auto">
          <a:xfrm>
            <a:off x="-136400" y="3805399"/>
            <a:ext cx="2256509" cy="98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İçerik Yer Tutucusu 2"/>
          <p:cNvSpPr txBox="1">
            <a:spLocks/>
          </p:cNvSpPr>
          <p:nvPr/>
        </p:nvSpPr>
        <p:spPr>
          <a:xfrm>
            <a:off x="1343418" y="4903353"/>
            <a:ext cx="8874637" cy="774573"/>
          </a:xfrm>
          <a:prstGeom prst="rect">
            <a:avLst/>
          </a:prstGeom>
          <a:solidFill>
            <a:srgbClr val="E6F4F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Hacıların dikişsiz, beyaz, iki parçadan oluşan </a:t>
            </a:r>
            <a:r>
              <a:rPr lang="tr-TR" sz="2800" dirty="0" smtClean="0">
                <a:solidFill>
                  <a:schemeClr val="tx1"/>
                </a:solidFill>
              </a:rPr>
              <a:t>kıyafetleri ve yasak davranışlar</a:t>
            </a:r>
            <a:endParaRPr lang="tr-TR" sz="2800" dirty="0">
              <a:solidFill>
                <a:schemeClr val="tx1"/>
              </a:solidFill>
            </a:endParaRPr>
          </a:p>
        </p:txBody>
      </p:sp>
      <p:pic>
        <p:nvPicPr>
          <p:cNvPr id="34" name="4" descr="Ä°lgili resi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80" b="21832"/>
          <a:stretch/>
        </p:blipFill>
        <p:spPr bwMode="auto">
          <a:xfrm>
            <a:off x="-53521" y="4847771"/>
            <a:ext cx="2173630" cy="95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İçerik Yer Tutucusu 2"/>
          <p:cNvSpPr txBox="1">
            <a:spLocks/>
          </p:cNvSpPr>
          <p:nvPr/>
        </p:nvSpPr>
        <p:spPr>
          <a:xfrm>
            <a:off x="1422400" y="5861115"/>
            <a:ext cx="8795655" cy="884155"/>
          </a:xfrm>
          <a:prstGeom prst="rect">
            <a:avLst/>
          </a:prstGeom>
          <a:solidFill>
            <a:srgbClr val="E6F4F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tr-TR" sz="3200" dirty="0" smtClean="0">
                <a:solidFill>
                  <a:schemeClr val="tx1"/>
                </a:solidFill>
              </a:rPr>
              <a:t>Arife günü hacıların Arafat’ta belli bir süre beklemeleri                                                  </a:t>
            </a:r>
            <a:endParaRPr lang="tr-TR" sz="2800" dirty="0" smtClean="0">
              <a:solidFill>
                <a:schemeClr val="tx1"/>
              </a:solidFill>
            </a:endParaRPr>
          </a:p>
        </p:txBody>
      </p:sp>
      <p:pic>
        <p:nvPicPr>
          <p:cNvPr id="36" name="5" descr="Ä°lgili resi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5" b="22788"/>
          <a:stretch/>
        </p:blipFill>
        <p:spPr bwMode="auto">
          <a:xfrm>
            <a:off x="-71779" y="5824448"/>
            <a:ext cx="2191888" cy="98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Dikdörtgen 36"/>
          <p:cNvSpPr/>
          <p:nvPr/>
        </p:nvSpPr>
        <p:spPr>
          <a:xfrm>
            <a:off x="10209184" y="2975345"/>
            <a:ext cx="1791017" cy="624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MİNA</a:t>
            </a:r>
            <a:endParaRPr lang="tr-TR" sz="3200" dirty="0"/>
          </a:p>
        </p:txBody>
      </p:sp>
      <p:sp>
        <p:nvSpPr>
          <p:cNvPr id="38" name="Dikdörtgen 37"/>
          <p:cNvSpPr/>
          <p:nvPr/>
        </p:nvSpPr>
        <p:spPr>
          <a:xfrm>
            <a:off x="10209184" y="1885881"/>
            <a:ext cx="1791018" cy="5950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TAVAF</a:t>
            </a:r>
            <a:endParaRPr lang="tr-TR" sz="5400" dirty="0"/>
          </a:p>
        </p:txBody>
      </p:sp>
      <p:sp>
        <p:nvSpPr>
          <p:cNvPr id="39" name="Dikdörtgen 38"/>
          <p:cNvSpPr/>
          <p:nvPr/>
        </p:nvSpPr>
        <p:spPr>
          <a:xfrm>
            <a:off x="10209184" y="4005945"/>
            <a:ext cx="1799887" cy="6241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Sa’y</a:t>
            </a:r>
            <a:endParaRPr lang="tr-TR" sz="4800" dirty="0"/>
          </a:p>
        </p:txBody>
      </p:sp>
      <p:sp>
        <p:nvSpPr>
          <p:cNvPr id="40" name="Dikdörtgen 39"/>
          <p:cNvSpPr/>
          <p:nvPr/>
        </p:nvSpPr>
        <p:spPr>
          <a:xfrm>
            <a:off x="10218056" y="4991818"/>
            <a:ext cx="1791016" cy="5950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İHRAM</a:t>
            </a:r>
            <a:endParaRPr lang="tr-TR" sz="3600" dirty="0"/>
          </a:p>
        </p:txBody>
      </p:sp>
      <p:sp>
        <p:nvSpPr>
          <p:cNvPr id="41" name="Dikdörtgen 40"/>
          <p:cNvSpPr/>
          <p:nvPr/>
        </p:nvSpPr>
        <p:spPr>
          <a:xfrm>
            <a:off x="10218055" y="5983698"/>
            <a:ext cx="1791017" cy="609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VAKFE </a:t>
            </a:r>
            <a:endParaRPr lang="tr-TR" sz="4400" dirty="0"/>
          </a:p>
        </p:txBody>
      </p:sp>
      <p:sp>
        <p:nvSpPr>
          <p:cNvPr id="42" name="Dikdörtgen 41"/>
          <p:cNvSpPr/>
          <p:nvPr/>
        </p:nvSpPr>
        <p:spPr>
          <a:xfrm>
            <a:off x="9953897" y="4751155"/>
            <a:ext cx="2238103" cy="19648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Doğru Cevaplar için gözlere tıklayınız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1444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100763" y="182751"/>
            <a:ext cx="2760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Adım adım haccın yapılışı</a:t>
            </a: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7B75B99-4BCF-4D74-B24D-5DB2B6F03ABD}"/>
              </a:ext>
            </a:extLst>
          </p:cNvPr>
          <p:cNvGrpSpPr/>
          <p:nvPr/>
        </p:nvGrpSpPr>
        <p:grpSpPr>
          <a:xfrm>
            <a:off x="107950" y="1"/>
            <a:ext cx="10839450" cy="6858000"/>
            <a:chOff x="107950" y="1"/>
            <a:chExt cx="1083945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BDCC75-D59D-4995-8A87-ABD2C9BA4578}"/>
                </a:ext>
              </a:extLst>
            </p:cNvPr>
            <p:cNvGrpSpPr/>
            <p:nvPr/>
          </p:nvGrpSpPr>
          <p:grpSpPr>
            <a:xfrm>
              <a:off x="426507" y="1"/>
              <a:ext cx="9926659" cy="6858000"/>
              <a:chOff x="4549775" y="1466850"/>
              <a:chExt cx="3092450" cy="3922713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D1A724F6-CC61-4EAF-B004-6F02D61B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1466850"/>
                <a:ext cx="3092450" cy="3922713"/>
              </a:xfrm>
              <a:custGeom>
                <a:avLst/>
                <a:gdLst>
                  <a:gd name="T0" fmla="*/ 1387 w 4410"/>
                  <a:gd name="T1" fmla="*/ 2798 h 2798"/>
                  <a:gd name="T2" fmla="*/ 2876 w 4410"/>
                  <a:gd name="T3" fmla="*/ 2392 h 2798"/>
                  <a:gd name="T4" fmla="*/ 3712 w 4410"/>
                  <a:gd name="T5" fmla="*/ 1825 h 2798"/>
                  <a:gd name="T6" fmla="*/ 2634 w 4410"/>
                  <a:gd name="T7" fmla="*/ 1144 h 2798"/>
                  <a:gd name="T8" fmla="*/ 3364 w 4410"/>
                  <a:gd name="T9" fmla="*/ 921 h 2798"/>
                  <a:gd name="T10" fmla="*/ 4107 w 4410"/>
                  <a:gd name="T11" fmla="*/ 631 h 2798"/>
                  <a:gd name="T12" fmla="*/ 3500 w 4410"/>
                  <a:gd name="T13" fmla="*/ 372 h 2798"/>
                  <a:gd name="T14" fmla="*/ 3802 w 4410"/>
                  <a:gd name="T15" fmla="*/ 184 h 2798"/>
                  <a:gd name="T16" fmla="*/ 4410 w 4410"/>
                  <a:gd name="T17" fmla="*/ 0 h 2798"/>
                  <a:gd name="T18" fmla="*/ 4066 w 4410"/>
                  <a:gd name="T19" fmla="*/ 0 h 2798"/>
                  <a:gd name="T20" fmla="*/ 2835 w 4410"/>
                  <a:gd name="T21" fmla="*/ 306 h 2798"/>
                  <a:gd name="T22" fmla="*/ 3594 w 4410"/>
                  <a:gd name="T23" fmla="*/ 621 h 2798"/>
                  <a:gd name="T24" fmla="*/ 1949 w 4410"/>
                  <a:gd name="T25" fmla="*/ 1104 h 2798"/>
                  <a:gd name="T26" fmla="*/ 1939 w 4410"/>
                  <a:gd name="T27" fmla="*/ 1191 h 2798"/>
                  <a:gd name="T28" fmla="*/ 2829 w 4410"/>
                  <a:gd name="T29" fmla="*/ 1822 h 2798"/>
                  <a:gd name="T30" fmla="*/ 1136 w 4410"/>
                  <a:gd name="T31" fmla="*/ 2243 h 2798"/>
                  <a:gd name="T32" fmla="*/ 0 w 4410"/>
                  <a:gd name="T33" fmla="*/ 2685 h 2798"/>
                  <a:gd name="T34" fmla="*/ 0 w 4410"/>
                  <a:gd name="T35" fmla="*/ 2798 h 2798"/>
                  <a:gd name="T36" fmla="*/ 1387 w 4410"/>
                  <a:gd name="T37" fmla="*/ 2798 h 2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10" h="2798">
                    <a:moveTo>
                      <a:pt x="1387" y="2798"/>
                    </a:moveTo>
                    <a:cubicBezTo>
                      <a:pt x="1590" y="2615"/>
                      <a:pt x="2359" y="2534"/>
                      <a:pt x="2876" y="2392"/>
                    </a:cubicBezTo>
                    <a:cubicBezTo>
                      <a:pt x="3505" y="2220"/>
                      <a:pt x="3693" y="2022"/>
                      <a:pt x="3712" y="1825"/>
                    </a:cubicBezTo>
                    <a:cubicBezTo>
                      <a:pt x="3765" y="1299"/>
                      <a:pt x="2623" y="1305"/>
                      <a:pt x="2634" y="1144"/>
                    </a:cubicBezTo>
                    <a:cubicBezTo>
                      <a:pt x="2644" y="1007"/>
                      <a:pt x="3129" y="948"/>
                      <a:pt x="3364" y="921"/>
                    </a:cubicBezTo>
                    <a:cubicBezTo>
                      <a:pt x="3739" y="879"/>
                      <a:pt x="4086" y="784"/>
                      <a:pt x="4107" y="631"/>
                    </a:cubicBezTo>
                    <a:cubicBezTo>
                      <a:pt x="4143" y="377"/>
                      <a:pt x="3608" y="403"/>
                      <a:pt x="3500" y="372"/>
                    </a:cubicBezTo>
                    <a:cubicBezTo>
                      <a:pt x="3181" y="282"/>
                      <a:pt x="3396" y="234"/>
                      <a:pt x="3802" y="184"/>
                    </a:cubicBezTo>
                    <a:cubicBezTo>
                      <a:pt x="4172" y="138"/>
                      <a:pt x="4365" y="106"/>
                      <a:pt x="4410" y="0"/>
                    </a:cubicBezTo>
                    <a:cubicBezTo>
                      <a:pt x="4066" y="0"/>
                      <a:pt x="4066" y="0"/>
                      <a:pt x="4066" y="0"/>
                    </a:cubicBezTo>
                    <a:cubicBezTo>
                      <a:pt x="3945" y="129"/>
                      <a:pt x="2829" y="68"/>
                      <a:pt x="2835" y="306"/>
                    </a:cubicBezTo>
                    <a:cubicBezTo>
                      <a:pt x="2839" y="481"/>
                      <a:pt x="3599" y="506"/>
                      <a:pt x="3594" y="621"/>
                    </a:cubicBezTo>
                    <a:cubicBezTo>
                      <a:pt x="3587" y="771"/>
                      <a:pt x="2144" y="733"/>
                      <a:pt x="1949" y="1104"/>
                    </a:cubicBezTo>
                    <a:cubicBezTo>
                      <a:pt x="1934" y="1133"/>
                      <a:pt x="1938" y="1156"/>
                      <a:pt x="1939" y="1191"/>
                    </a:cubicBezTo>
                    <a:cubicBezTo>
                      <a:pt x="1952" y="1468"/>
                      <a:pt x="2882" y="1583"/>
                      <a:pt x="2829" y="1822"/>
                    </a:cubicBezTo>
                    <a:cubicBezTo>
                      <a:pt x="2783" y="2029"/>
                      <a:pt x="2384" y="1941"/>
                      <a:pt x="1136" y="2243"/>
                    </a:cubicBezTo>
                    <a:cubicBezTo>
                      <a:pt x="939" y="2291"/>
                      <a:pt x="246" y="2452"/>
                      <a:pt x="0" y="2685"/>
                    </a:cubicBezTo>
                    <a:cubicBezTo>
                      <a:pt x="0" y="2798"/>
                      <a:pt x="0" y="2798"/>
                      <a:pt x="0" y="2798"/>
                    </a:cubicBezTo>
                    <a:lnTo>
                      <a:pt x="1387" y="279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987A8BD2-51F0-4E4F-B22A-0FB2D6507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1466850"/>
                <a:ext cx="3081338" cy="3763963"/>
              </a:xfrm>
              <a:custGeom>
                <a:avLst/>
                <a:gdLst>
                  <a:gd name="T0" fmla="*/ 1387 w 4395"/>
                  <a:gd name="T1" fmla="*/ 2685 h 2685"/>
                  <a:gd name="T2" fmla="*/ 2876 w 4395"/>
                  <a:gd name="T3" fmla="*/ 2292 h 2685"/>
                  <a:gd name="T4" fmla="*/ 3712 w 4395"/>
                  <a:gd name="T5" fmla="*/ 1742 h 2685"/>
                  <a:gd name="T6" fmla="*/ 2634 w 4395"/>
                  <a:gd name="T7" fmla="*/ 1082 h 2685"/>
                  <a:gd name="T8" fmla="*/ 3364 w 4395"/>
                  <a:gd name="T9" fmla="*/ 866 h 2685"/>
                  <a:gd name="T10" fmla="*/ 4107 w 4395"/>
                  <a:gd name="T11" fmla="*/ 585 h 2685"/>
                  <a:gd name="T12" fmla="*/ 3500 w 4395"/>
                  <a:gd name="T13" fmla="*/ 334 h 2685"/>
                  <a:gd name="T14" fmla="*/ 3802 w 4395"/>
                  <a:gd name="T15" fmla="*/ 152 h 2685"/>
                  <a:gd name="T16" fmla="*/ 4395 w 4395"/>
                  <a:gd name="T17" fmla="*/ 0 h 2685"/>
                  <a:gd name="T18" fmla="*/ 4033 w 4395"/>
                  <a:gd name="T19" fmla="*/ 0 h 2685"/>
                  <a:gd name="T20" fmla="*/ 2840 w 4395"/>
                  <a:gd name="T21" fmla="*/ 270 h 2685"/>
                  <a:gd name="T22" fmla="*/ 3594 w 4395"/>
                  <a:gd name="T23" fmla="*/ 575 h 2685"/>
                  <a:gd name="T24" fmla="*/ 1940 w 4395"/>
                  <a:gd name="T25" fmla="*/ 1122 h 2685"/>
                  <a:gd name="T26" fmla="*/ 2829 w 4395"/>
                  <a:gd name="T27" fmla="*/ 1739 h 2685"/>
                  <a:gd name="T28" fmla="*/ 1136 w 4395"/>
                  <a:gd name="T29" fmla="*/ 2147 h 2685"/>
                  <a:gd name="T30" fmla="*/ 0 w 4395"/>
                  <a:gd name="T31" fmla="*/ 2685 h 2685"/>
                  <a:gd name="T32" fmla="*/ 1387 w 4395"/>
                  <a:gd name="T33" fmla="*/ 2685 h 2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95" h="2685">
                    <a:moveTo>
                      <a:pt x="1387" y="2685"/>
                    </a:moveTo>
                    <a:cubicBezTo>
                      <a:pt x="1590" y="2508"/>
                      <a:pt x="2359" y="2429"/>
                      <a:pt x="2876" y="2292"/>
                    </a:cubicBezTo>
                    <a:cubicBezTo>
                      <a:pt x="3505" y="2125"/>
                      <a:pt x="3714" y="1934"/>
                      <a:pt x="3712" y="1742"/>
                    </a:cubicBezTo>
                    <a:cubicBezTo>
                      <a:pt x="3708" y="1359"/>
                      <a:pt x="2623" y="1238"/>
                      <a:pt x="2634" y="1082"/>
                    </a:cubicBezTo>
                    <a:cubicBezTo>
                      <a:pt x="2644" y="949"/>
                      <a:pt x="3129" y="892"/>
                      <a:pt x="3364" y="866"/>
                    </a:cubicBezTo>
                    <a:cubicBezTo>
                      <a:pt x="3739" y="825"/>
                      <a:pt x="4110" y="735"/>
                      <a:pt x="4107" y="585"/>
                    </a:cubicBezTo>
                    <a:cubicBezTo>
                      <a:pt x="4104" y="397"/>
                      <a:pt x="3608" y="364"/>
                      <a:pt x="3500" y="334"/>
                    </a:cubicBezTo>
                    <a:cubicBezTo>
                      <a:pt x="3181" y="247"/>
                      <a:pt x="3396" y="202"/>
                      <a:pt x="3802" y="152"/>
                    </a:cubicBezTo>
                    <a:cubicBezTo>
                      <a:pt x="4266" y="94"/>
                      <a:pt x="4362" y="62"/>
                      <a:pt x="4395" y="0"/>
                    </a:cubicBezTo>
                    <a:cubicBezTo>
                      <a:pt x="4033" y="0"/>
                      <a:pt x="4033" y="0"/>
                      <a:pt x="4033" y="0"/>
                    </a:cubicBezTo>
                    <a:cubicBezTo>
                      <a:pt x="3907" y="77"/>
                      <a:pt x="2921" y="89"/>
                      <a:pt x="2840" y="270"/>
                    </a:cubicBezTo>
                    <a:cubicBezTo>
                      <a:pt x="2773" y="419"/>
                      <a:pt x="3599" y="464"/>
                      <a:pt x="3594" y="575"/>
                    </a:cubicBezTo>
                    <a:cubicBezTo>
                      <a:pt x="3585" y="751"/>
                      <a:pt x="2014" y="702"/>
                      <a:pt x="1940" y="1122"/>
                    </a:cubicBezTo>
                    <a:cubicBezTo>
                      <a:pt x="1893" y="1387"/>
                      <a:pt x="2882" y="1508"/>
                      <a:pt x="2829" y="1739"/>
                    </a:cubicBezTo>
                    <a:cubicBezTo>
                      <a:pt x="2783" y="1940"/>
                      <a:pt x="2384" y="1854"/>
                      <a:pt x="1136" y="2147"/>
                    </a:cubicBezTo>
                    <a:cubicBezTo>
                      <a:pt x="907" y="2200"/>
                      <a:pt x="169" y="2442"/>
                      <a:pt x="0" y="2685"/>
                    </a:cubicBezTo>
                    <a:lnTo>
                      <a:pt x="1387" y="268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043ABD47-F9C4-4180-B251-BA5EA328BD7A}"/>
                </a:ext>
              </a:extLst>
            </p:cNvPr>
            <p:cNvGrpSpPr/>
            <p:nvPr/>
          </p:nvGrpSpPr>
          <p:grpSpPr>
            <a:xfrm>
              <a:off x="107950" y="67734"/>
              <a:ext cx="10839450" cy="6701366"/>
              <a:chOff x="2943225" y="38100"/>
              <a:chExt cx="6305550" cy="6818313"/>
            </a:xfrm>
            <a:solidFill>
              <a:schemeClr val="bg2">
                <a:lumMod val="50000"/>
              </a:schemeClr>
            </a:solidFill>
          </p:grpSpPr>
          <p:sp>
            <p:nvSpPr>
              <p:cNvPr id="103" name="Freeform 86">
                <a:extLst>
                  <a:ext uri="{FF2B5EF4-FFF2-40B4-BE49-F238E27FC236}">
                    <a16:creationId xmlns:a16="http://schemas.microsoft.com/office/drawing/2014/main" id="{80F0C35D-6EE0-4A50-A875-08A1FCAEB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6856413"/>
                <a:ext cx="6305550" cy="0"/>
              </a:xfrm>
              <a:custGeom>
                <a:avLst/>
                <a:gdLst>
                  <a:gd name="T0" fmla="*/ 0 w 15350"/>
                  <a:gd name="T1" fmla="*/ 15350 w 1535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5350">
                    <a:moveTo>
                      <a:pt x="0" y="0"/>
                    </a:moveTo>
                    <a:cubicBezTo>
                      <a:pt x="5120" y="0"/>
                      <a:pt x="10235" y="0"/>
                      <a:pt x="153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Freeform 89">
                <a:extLst>
                  <a:ext uri="{FF2B5EF4-FFF2-40B4-BE49-F238E27FC236}">
                    <a16:creationId xmlns:a16="http://schemas.microsoft.com/office/drawing/2014/main" id="{A154FF12-18DB-454D-AEBB-AEE97A349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0325" y="5073650"/>
                <a:ext cx="330200" cy="195263"/>
              </a:xfrm>
              <a:custGeom>
                <a:avLst/>
                <a:gdLst>
                  <a:gd name="T0" fmla="*/ 15 w 803"/>
                  <a:gd name="T1" fmla="*/ 238 h 238"/>
                  <a:gd name="T2" fmla="*/ 0 w 803"/>
                  <a:gd name="T3" fmla="*/ 176 h 238"/>
                  <a:gd name="T4" fmla="*/ 789 w 803"/>
                  <a:gd name="T5" fmla="*/ 0 h 238"/>
                  <a:gd name="T6" fmla="*/ 803 w 803"/>
                  <a:gd name="T7" fmla="*/ 56 h 238"/>
                  <a:gd name="T8" fmla="*/ 15 w 803"/>
                  <a:gd name="T9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238">
                    <a:moveTo>
                      <a:pt x="15" y="238"/>
                    </a:moveTo>
                    <a:cubicBezTo>
                      <a:pt x="10" y="218"/>
                      <a:pt x="5" y="199"/>
                      <a:pt x="0" y="176"/>
                    </a:cubicBezTo>
                    <a:cubicBezTo>
                      <a:pt x="264" y="117"/>
                      <a:pt x="525" y="59"/>
                      <a:pt x="789" y="0"/>
                    </a:cubicBezTo>
                    <a:cubicBezTo>
                      <a:pt x="795" y="22"/>
                      <a:pt x="799" y="40"/>
                      <a:pt x="803" y="56"/>
                    </a:cubicBezTo>
                    <a:cubicBezTo>
                      <a:pt x="769" y="77"/>
                      <a:pt x="175" y="214"/>
                      <a:pt x="15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 90">
                <a:extLst>
                  <a:ext uri="{FF2B5EF4-FFF2-40B4-BE49-F238E27FC236}">
                    <a16:creationId xmlns:a16="http://schemas.microsoft.com/office/drawing/2014/main" id="{34BE5A1F-E8DD-4233-81A0-9CD1CD12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350" y="5321300"/>
                <a:ext cx="330200" cy="184150"/>
              </a:xfrm>
              <a:custGeom>
                <a:avLst/>
                <a:gdLst>
                  <a:gd name="T0" fmla="*/ 792 w 804"/>
                  <a:gd name="T1" fmla="*/ 4 h 224"/>
                  <a:gd name="T2" fmla="*/ 804 w 804"/>
                  <a:gd name="T3" fmla="*/ 61 h 224"/>
                  <a:gd name="T4" fmla="*/ 13 w 804"/>
                  <a:gd name="T5" fmla="*/ 224 h 224"/>
                  <a:gd name="T6" fmla="*/ 2 w 804"/>
                  <a:gd name="T7" fmla="*/ 184 h 224"/>
                  <a:gd name="T8" fmla="*/ 0 w 804"/>
                  <a:gd name="T9" fmla="*/ 166 h 224"/>
                  <a:gd name="T10" fmla="*/ 792 w 804"/>
                  <a:gd name="T11" fmla="*/ 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4" h="224">
                    <a:moveTo>
                      <a:pt x="792" y="4"/>
                    </a:moveTo>
                    <a:cubicBezTo>
                      <a:pt x="795" y="20"/>
                      <a:pt x="799" y="38"/>
                      <a:pt x="804" y="61"/>
                    </a:cubicBezTo>
                    <a:cubicBezTo>
                      <a:pt x="539" y="118"/>
                      <a:pt x="277" y="171"/>
                      <a:pt x="13" y="224"/>
                    </a:cubicBezTo>
                    <a:cubicBezTo>
                      <a:pt x="8" y="207"/>
                      <a:pt x="4" y="196"/>
                      <a:pt x="2" y="184"/>
                    </a:cubicBezTo>
                    <a:cubicBezTo>
                      <a:pt x="0" y="178"/>
                      <a:pt x="1" y="171"/>
                      <a:pt x="0" y="166"/>
                    </a:cubicBezTo>
                    <a:cubicBezTo>
                      <a:pt x="32" y="149"/>
                      <a:pt x="757" y="0"/>
                      <a:pt x="79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 91">
                <a:extLst>
                  <a:ext uri="{FF2B5EF4-FFF2-40B4-BE49-F238E27FC236}">
                    <a16:creationId xmlns:a16="http://schemas.microsoft.com/office/drawing/2014/main" id="{BCA7B6DD-0A17-41FC-AD03-599FCDDF3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6375" y="5554663"/>
                <a:ext cx="331788" cy="204788"/>
              </a:xfrm>
              <a:custGeom>
                <a:avLst/>
                <a:gdLst>
                  <a:gd name="T0" fmla="*/ 781 w 807"/>
                  <a:gd name="T1" fmla="*/ 0 h 250"/>
                  <a:gd name="T2" fmla="*/ 790 w 807"/>
                  <a:gd name="T3" fmla="*/ 12 h 250"/>
                  <a:gd name="T4" fmla="*/ 758 w 807"/>
                  <a:gd name="T5" fmla="*/ 75 h 250"/>
                  <a:gd name="T6" fmla="*/ 56 w 807"/>
                  <a:gd name="T7" fmla="*/ 244 h 250"/>
                  <a:gd name="T8" fmla="*/ 17 w 807"/>
                  <a:gd name="T9" fmla="*/ 250 h 250"/>
                  <a:gd name="T10" fmla="*/ 0 w 807"/>
                  <a:gd name="T11" fmla="*/ 189 h 250"/>
                  <a:gd name="T12" fmla="*/ 781 w 807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7" h="250">
                    <a:moveTo>
                      <a:pt x="781" y="0"/>
                    </a:moveTo>
                    <a:cubicBezTo>
                      <a:pt x="787" y="8"/>
                      <a:pt x="789" y="10"/>
                      <a:pt x="790" y="12"/>
                    </a:cubicBezTo>
                    <a:cubicBezTo>
                      <a:pt x="807" y="59"/>
                      <a:pt x="805" y="63"/>
                      <a:pt x="758" y="75"/>
                    </a:cubicBezTo>
                    <a:cubicBezTo>
                      <a:pt x="524" y="131"/>
                      <a:pt x="290" y="188"/>
                      <a:pt x="56" y="244"/>
                    </a:cubicBezTo>
                    <a:cubicBezTo>
                      <a:pt x="44" y="247"/>
                      <a:pt x="33" y="248"/>
                      <a:pt x="17" y="250"/>
                    </a:cubicBezTo>
                    <a:cubicBezTo>
                      <a:pt x="11" y="231"/>
                      <a:pt x="6" y="212"/>
                      <a:pt x="0" y="189"/>
                    </a:cubicBezTo>
                    <a:cubicBezTo>
                      <a:pt x="261" y="120"/>
                      <a:pt x="521" y="58"/>
                      <a:pt x="7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 92">
                <a:extLst>
                  <a:ext uri="{FF2B5EF4-FFF2-40B4-BE49-F238E27FC236}">
                    <a16:creationId xmlns:a16="http://schemas.microsoft.com/office/drawing/2014/main" id="{87492318-48DD-4AF8-B833-3865E380F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125" y="4754563"/>
                <a:ext cx="323850" cy="255588"/>
              </a:xfrm>
              <a:custGeom>
                <a:avLst/>
                <a:gdLst>
                  <a:gd name="T0" fmla="*/ 765 w 790"/>
                  <a:gd name="T1" fmla="*/ 0 h 311"/>
                  <a:gd name="T2" fmla="*/ 790 w 790"/>
                  <a:gd name="T3" fmla="*/ 58 h 311"/>
                  <a:gd name="T4" fmla="*/ 749 w 790"/>
                  <a:gd name="T5" fmla="*/ 78 h 311"/>
                  <a:gd name="T6" fmla="*/ 200 w 790"/>
                  <a:gd name="T7" fmla="*/ 261 h 311"/>
                  <a:gd name="T8" fmla="*/ 19 w 790"/>
                  <a:gd name="T9" fmla="*/ 311 h 311"/>
                  <a:gd name="T10" fmla="*/ 0 w 790"/>
                  <a:gd name="T11" fmla="*/ 246 h 311"/>
                  <a:gd name="T12" fmla="*/ 765 w 790"/>
                  <a:gd name="T13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0" h="311">
                    <a:moveTo>
                      <a:pt x="765" y="0"/>
                    </a:moveTo>
                    <a:cubicBezTo>
                      <a:pt x="774" y="21"/>
                      <a:pt x="781" y="38"/>
                      <a:pt x="790" y="58"/>
                    </a:cubicBezTo>
                    <a:cubicBezTo>
                      <a:pt x="775" y="66"/>
                      <a:pt x="762" y="73"/>
                      <a:pt x="749" y="78"/>
                    </a:cubicBezTo>
                    <a:cubicBezTo>
                      <a:pt x="570" y="151"/>
                      <a:pt x="386" y="208"/>
                      <a:pt x="200" y="261"/>
                    </a:cubicBezTo>
                    <a:cubicBezTo>
                      <a:pt x="142" y="277"/>
                      <a:pt x="83" y="293"/>
                      <a:pt x="19" y="311"/>
                    </a:cubicBezTo>
                    <a:cubicBezTo>
                      <a:pt x="12" y="289"/>
                      <a:pt x="7" y="270"/>
                      <a:pt x="0" y="246"/>
                    </a:cubicBezTo>
                    <a:cubicBezTo>
                      <a:pt x="260" y="175"/>
                      <a:pt x="515" y="103"/>
                      <a:pt x="7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 93">
                <a:extLst>
                  <a:ext uri="{FF2B5EF4-FFF2-40B4-BE49-F238E27FC236}">
                    <a16:creationId xmlns:a16="http://schemas.microsoft.com/office/drawing/2014/main" id="{3E4C61FA-3624-4BF4-B4F7-72E3C2B3F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5840413"/>
                <a:ext cx="323850" cy="257175"/>
              </a:xfrm>
              <a:custGeom>
                <a:avLst/>
                <a:gdLst>
                  <a:gd name="T0" fmla="*/ 22 w 787"/>
                  <a:gd name="T1" fmla="*/ 314 h 314"/>
                  <a:gd name="T2" fmla="*/ 0 w 787"/>
                  <a:gd name="T3" fmla="*/ 257 h 314"/>
                  <a:gd name="T4" fmla="*/ 770 w 787"/>
                  <a:gd name="T5" fmla="*/ 0 h 314"/>
                  <a:gd name="T6" fmla="*/ 787 w 787"/>
                  <a:gd name="T7" fmla="*/ 59 h 314"/>
                  <a:gd name="T8" fmla="*/ 22 w 787"/>
                  <a:gd name="T9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314">
                    <a:moveTo>
                      <a:pt x="22" y="314"/>
                    </a:moveTo>
                    <a:cubicBezTo>
                      <a:pt x="15" y="295"/>
                      <a:pt x="8" y="278"/>
                      <a:pt x="0" y="257"/>
                    </a:cubicBezTo>
                    <a:cubicBezTo>
                      <a:pt x="254" y="159"/>
                      <a:pt x="509" y="76"/>
                      <a:pt x="770" y="0"/>
                    </a:cubicBezTo>
                    <a:cubicBezTo>
                      <a:pt x="777" y="23"/>
                      <a:pt x="782" y="41"/>
                      <a:pt x="787" y="59"/>
                    </a:cubicBezTo>
                    <a:cubicBezTo>
                      <a:pt x="531" y="145"/>
                      <a:pt x="279" y="229"/>
                      <a:pt x="22" y="3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 94">
                <a:extLst>
                  <a:ext uri="{FF2B5EF4-FFF2-40B4-BE49-F238E27FC236}">
                    <a16:creationId xmlns:a16="http://schemas.microsoft.com/office/drawing/2014/main" id="{CBEE9D19-28B6-4CD6-9909-7305972BE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8400" y="2874963"/>
                <a:ext cx="130175" cy="155575"/>
              </a:xfrm>
              <a:custGeom>
                <a:avLst/>
                <a:gdLst>
                  <a:gd name="T0" fmla="*/ 23 w 316"/>
                  <a:gd name="T1" fmla="*/ 0 h 190"/>
                  <a:gd name="T2" fmla="*/ 316 w 316"/>
                  <a:gd name="T3" fmla="*/ 147 h 190"/>
                  <a:gd name="T4" fmla="*/ 296 w 316"/>
                  <a:gd name="T5" fmla="*/ 190 h 190"/>
                  <a:gd name="T6" fmla="*/ 0 w 316"/>
                  <a:gd name="T7" fmla="*/ 40 h 190"/>
                  <a:gd name="T8" fmla="*/ 23 w 316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90">
                    <a:moveTo>
                      <a:pt x="23" y="0"/>
                    </a:moveTo>
                    <a:cubicBezTo>
                      <a:pt x="124" y="50"/>
                      <a:pt x="218" y="98"/>
                      <a:pt x="316" y="147"/>
                    </a:cubicBezTo>
                    <a:cubicBezTo>
                      <a:pt x="309" y="161"/>
                      <a:pt x="303" y="173"/>
                      <a:pt x="296" y="190"/>
                    </a:cubicBezTo>
                    <a:cubicBezTo>
                      <a:pt x="194" y="145"/>
                      <a:pt x="96" y="99"/>
                      <a:pt x="0" y="40"/>
                    </a:cubicBezTo>
                    <a:cubicBezTo>
                      <a:pt x="8" y="26"/>
                      <a:pt x="15" y="14"/>
                      <a:pt x="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 95">
                <a:extLst>
                  <a:ext uri="{FF2B5EF4-FFF2-40B4-BE49-F238E27FC236}">
                    <a16:creationId xmlns:a16="http://schemas.microsoft.com/office/drawing/2014/main" id="{9E74DF55-1E3F-49BA-BDE4-50AC898F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0425" y="3732213"/>
                <a:ext cx="128588" cy="165100"/>
              </a:xfrm>
              <a:custGeom>
                <a:avLst/>
                <a:gdLst>
                  <a:gd name="T0" fmla="*/ 0 w 312"/>
                  <a:gd name="T1" fmla="*/ 42 h 202"/>
                  <a:gd name="T2" fmla="*/ 22 w 312"/>
                  <a:gd name="T3" fmla="*/ 0 h 202"/>
                  <a:gd name="T4" fmla="*/ 312 w 312"/>
                  <a:gd name="T5" fmla="*/ 160 h 202"/>
                  <a:gd name="T6" fmla="*/ 286 w 312"/>
                  <a:gd name="T7" fmla="*/ 202 h 202"/>
                  <a:gd name="T8" fmla="*/ 0 w 312"/>
                  <a:gd name="T9" fmla="*/ 4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02">
                    <a:moveTo>
                      <a:pt x="0" y="42"/>
                    </a:moveTo>
                    <a:cubicBezTo>
                      <a:pt x="8" y="27"/>
                      <a:pt x="14" y="16"/>
                      <a:pt x="22" y="0"/>
                    </a:cubicBezTo>
                    <a:cubicBezTo>
                      <a:pt x="122" y="48"/>
                      <a:pt x="215" y="103"/>
                      <a:pt x="312" y="160"/>
                    </a:cubicBezTo>
                    <a:cubicBezTo>
                      <a:pt x="302" y="175"/>
                      <a:pt x="295" y="187"/>
                      <a:pt x="286" y="202"/>
                    </a:cubicBezTo>
                    <a:cubicBezTo>
                      <a:pt x="190" y="148"/>
                      <a:pt x="97" y="97"/>
                      <a:pt x="0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96">
                <a:extLst>
                  <a:ext uri="{FF2B5EF4-FFF2-40B4-BE49-F238E27FC236}">
                    <a16:creationId xmlns:a16="http://schemas.microsoft.com/office/drawing/2014/main" id="{53F9CBA2-34C2-410F-925E-A060AE8DB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0" y="3297238"/>
                <a:ext cx="133350" cy="142875"/>
              </a:xfrm>
              <a:custGeom>
                <a:avLst/>
                <a:gdLst>
                  <a:gd name="T0" fmla="*/ 322 w 322"/>
                  <a:gd name="T1" fmla="*/ 127 h 174"/>
                  <a:gd name="T2" fmla="*/ 304 w 322"/>
                  <a:gd name="T3" fmla="*/ 174 h 174"/>
                  <a:gd name="T4" fmla="*/ 0 w 322"/>
                  <a:gd name="T5" fmla="*/ 47 h 174"/>
                  <a:gd name="T6" fmla="*/ 19 w 322"/>
                  <a:gd name="T7" fmla="*/ 0 h 174"/>
                  <a:gd name="T8" fmla="*/ 322 w 322"/>
                  <a:gd name="T9" fmla="*/ 12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174">
                    <a:moveTo>
                      <a:pt x="322" y="127"/>
                    </a:moveTo>
                    <a:cubicBezTo>
                      <a:pt x="316" y="143"/>
                      <a:pt x="311" y="156"/>
                      <a:pt x="304" y="174"/>
                    </a:cubicBezTo>
                    <a:cubicBezTo>
                      <a:pt x="201" y="131"/>
                      <a:pt x="103" y="90"/>
                      <a:pt x="0" y="47"/>
                    </a:cubicBezTo>
                    <a:cubicBezTo>
                      <a:pt x="7" y="31"/>
                      <a:pt x="12" y="18"/>
                      <a:pt x="19" y="0"/>
                    </a:cubicBezTo>
                    <a:cubicBezTo>
                      <a:pt x="121" y="42"/>
                      <a:pt x="220" y="84"/>
                      <a:pt x="322" y="1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 97">
                <a:extLst>
                  <a:ext uri="{FF2B5EF4-FFF2-40B4-BE49-F238E27FC236}">
                    <a16:creationId xmlns:a16="http://schemas.microsoft.com/office/drawing/2014/main" id="{01C3D2E1-6D32-4DB4-A7AB-A72B7A647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113" y="3095625"/>
                <a:ext cx="133350" cy="142875"/>
              </a:xfrm>
              <a:custGeom>
                <a:avLst/>
                <a:gdLst>
                  <a:gd name="T0" fmla="*/ 0 w 323"/>
                  <a:gd name="T1" fmla="*/ 47 h 174"/>
                  <a:gd name="T2" fmla="*/ 20 w 323"/>
                  <a:gd name="T3" fmla="*/ 0 h 174"/>
                  <a:gd name="T4" fmla="*/ 323 w 323"/>
                  <a:gd name="T5" fmla="*/ 126 h 174"/>
                  <a:gd name="T6" fmla="*/ 305 w 323"/>
                  <a:gd name="T7" fmla="*/ 174 h 174"/>
                  <a:gd name="T8" fmla="*/ 0 w 323"/>
                  <a:gd name="T9" fmla="*/ 4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74">
                    <a:moveTo>
                      <a:pt x="0" y="47"/>
                    </a:moveTo>
                    <a:cubicBezTo>
                      <a:pt x="8" y="29"/>
                      <a:pt x="13" y="17"/>
                      <a:pt x="20" y="0"/>
                    </a:cubicBezTo>
                    <a:cubicBezTo>
                      <a:pt x="121" y="42"/>
                      <a:pt x="219" y="83"/>
                      <a:pt x="323" y="126"/>
                    </a:cubicBezTo>
                    <a:cubicBezTo>
                      <a:pt x="317" y="142"/>
                      <a:pt x="311" y="156"/>
                      <a:pt x="305" y="174"/>
                    </a:cubicBezTo>
                    <a:cubicBezTo>
                      <a:pt x="202" y="131"/>
                      <a:pt x="104" y="90"/>
                      <a:pt x="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 98">
                <a:extLst>
                  <a:ext uri="{FF2B5EF4-FFF2-40B4-BE49-F238E27FC236}">
                    <a16:creationId xmlns:a16="http://schemas.microsoft.com/office/drawing/2014/main" id="{55879D9A-D6DB-450A-8AA6-FE49F80D0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4445000"/>
                <a:ext cx="120650" cy="185738"/>
              </a:xfrm>
              <a:custGeom>
                <a:avLst/>
                <a:gdLst>
                  <a:gd name="T0" fmla="*/ 19 w 291"/>
                  <a:gd name="T1" fmla="*/ 226 h 226"/>
                  <a:gd name="T2" fmla="*/ 6 w 291"/>
                  <a:gd name="T3" fmla="*/ 204 h 226"/>
                  <a:gd name="T4" fmla="*/ 0 w 291"/>
                  <a:gd name="T5" fmla="*/ 180 h 226"/>
                  <a:gd name="T6" fmla="*/ 251 w 291"/>
                  <a:gd name="T7" fmla="*/ 0 h 226"/>
                  <a:gd name="T8" fmla="*/ 291 w 291"/>
                  <a:gd name="T9" fmla="*/ 28 h 226"/>
                  <a:gd name="T10" fmla="*/ 19 w 291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226">
                    <a:moveTo>
                      <a:pt x="19" y="226"/>
                    </a:moveTo>
                    <a:cubicBezTo>
                      <a:pt x="13" y="215"/>
                      <a:pt x="8" y="210"/>
                      <a:pt x="6" y="204"/>
                    </a:cubicBezTo>
                    <a:cubicBezTo>
                      <a:pt x="3" y="198"/>
                      <a:pt x="2" y="192"/>
                      <a:pt x="0" y="180"/>
                    </a:cubicBezTo>
                    <a:cubicBezTo>
                      <a:pt x="91" y="134"/>
                      <a:pt x="182" y="84"/>
                      <a:pt x="251" y="0"/>
                    </a:cubicBezTo>
                    <a:cubicBezTo>
                      <a:pt x="264" y="9"/>
                      <a:pt x="276" y="17"/>
                      <a:pt x="291" y="28"/>
                    </a:cubicBezTo>
                    <a:cubicBezTo>
                      <a:pt x="219" y="122"/>
                      <a:pt x="123" y="176"/>
                      <a:pt x="19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 99">
                <a:extLst>
                  <a:ext uri="{FF2B5EF4-FFF2-40B4-BE49-F238E27FC236}">
                    <a16:creationId xmlns:a16="http://schemas.microsoft.com/office/drawing/2014/main" id="{E85B5991-2F06-45AC-BCEA-03B99A5EA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3888" y="3505200"/>
                <a:ext cx="131763" cy="149225"/>
              </a:xfrm>
              <a:custGeom>
                <a:avLst/>
                <a:gdLst>
                  <a:gd name="T0" fmla="*/ 0 w 320"/>
                  <a:gd name="T1" fmla="*/ 45 h 181"/>
                  <a:gd name="T2" fmla="*/ 11 w 320"/>
                  <a:gd name="T3" fmla="*/ 16 h 181"/>
                  <a:gd name="T4" fmla="*/ 24 w 320"/>
                  <a:gd name="T5" fmla="*/ 0 h 181"/>
                  <a:gd name="T6" fmla="*/ 320 w 320"/>
                  <a:gd name="T7" fmla="*/ 135 h 181"/>
                  <a:gd name="T8" fmla="*/ 298 w 320"/>
                  <a:gd name="T9" fmla="*/ 181 h 181"/>
                  <a:gd name="T10" fmla="*/ 0 w 320"/>
                  <a:gd name="T11" fmla="*/ 4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" h="181">
                    <a:moveTo>
                      <a:pt x="0" y="45"/>
                    </a:moveTo>
                    <a:cubicBezTo>
                      <a:pt x="5" y="31"/>
                      <a:pt x="7" y="23"/>
                      <a:pt x="11" y="16"/>
                    </a:cubicBezTo>
                    <a:cubicBezTo>
                      <a:pt x="13" y="12"/>
                      <a:pt x="17" y="8"/>
                      <a:pt x="24" y="0"/>
                    </a:cubicBezTo>
                    <a:cubicBezTo>
                      <a:pt x="121" y="44"/>
                      <a:pt x="218" y="89"/>
                      <a:pt x="320" y="135"/>
                    </a:cubicBezTo>
                    <a:cubicBezTo>
                      <a:pt x="312" y="152"/>
                      <a:pt x="306" y="164"/>
                      <a:pt x="298" y="181"/>
                    </a:cubicBezTo>
                    <a:cubicBezTo>
                      <a:pt x="198" y="135"/>
                      <a:pt x="101" y="91"/>
                      <a:pt x="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 100">
                <a:extLst>
                  <a:ext uri="{FF2B5EF4-FFF2-40B4-BE49-F238E27FC236}">
                    <a16:creationId xmlns:a16="http://schemas.microsoft.com/office/drawing/2014/main" id="{001DDCAA-C90E-485B-B7C4-1CD7AE42D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675" y="4010025"/>
                <a:ext cx="107950" cy="217488"/>
              </a:xfrm>
              <a:custGeom>
                <a:avLst/>
                <a:gdLst>
                  <a:gd name="T0" fmla="*/ 0 w 262"/>
                  <a:gd name="T1" fmla="*/ 37 h 266"/>
                  <a:gd name="T2" fmla="*/ 32 w 262"/>
                  <a:gd name="T3" fmla="*/ 0 h 266"/>
                  <a:gd name="T4" fmla="*/ 262 w 262"/>
                  <a:gd name="T5" fmla="*/ 238 h 266"/>
                  <a:gd name="T6" fmla="*/ 242 w 262"/>
                  <a:gd name="T7" fmla="*/ 256 h 266"/>
                  <a:gd name="T8" fmla="*/ 221 w 262"/>
                  <a:gd name="T9" fmla="*/ 266 h 266"/>
                  <a:gd name="T10" fmla="*/ 0 w 262"/>
                  <a:gd name="T11" fmla="*/ 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66">
                    <a:moveTo>
                      <a:pt x="0" y="37"/>
                    </a:moveTo>
                    <a:cubicBezTo>
                      <a:pt x="13" y="22"/>
                      <a:pt x="21" y="13"/>
                      <a:pt x="32" y="0"/>
                    </a:cubicBezTo>
                    <a:cubicBezTo>
                      <a:pt x="122" y="69"/>
                      <a:pt x="202" y="142"/>
                      <a:pt x="262" y="238"/>
                    </a:cubicBezTo>
                    <a:cubicBezTo>
                      <a:pt x="253" y="246"/>
                      <a:pt x="248" y="252"/>
                      <a:pt x="242" y="256"/>
                    </a:cubicBezTo>
                    <a:cubicBezTo>
                      <a:pt x="236" y="259"/>
                      <a:pt x="230" y="261"/>
                      <a:pt x="221" y="266"/>
                    </a:cubicBezTo>
                    <a:cubicBezTo>
                      <a:pt x="162" y="177"/>
                      <a:pt x="85" y="10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Freeform 101">
                <a:extLst>
                  <a:ext uri="{FF2B5EF4-FFF2-40B4-BE49-F238E27FC236}">
                    <a16:creationId xmlns:a16="http://schemas.microsoft.com/office/drawing/2014/main" id="{ABB4DFBA-86F4-4FDB-BB1E-82A995FC0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63" y="1908175"/>
                <a:ext cx="103188" cy="61913"/>
              </a:xfrm>
              <a:custGeom>
                <a:avLst/>
                <a:gdLst>
                  <a:gd name="T0" fmla="*/ 248 w 251"/>
                  <a:gd name="T1" fmla="*/ 34 h 76"/>
                  <a:gd name="T2" fmla="*/ 98 w 251"/>
                  <a:gd name="T3" fmla="*/ 59 h 76"/>
                  <a:gd name="T4" fmla="*/ 36 w 251"/>
                  <a:gd name="T5" fmla="*/ 68 h 76"/>
                  <a:gd name="T6" fmla="*/ 3 w 251"/>
                  <a:gd name="T7" fmla="*/ 56 h 76"/>
                  <a:gd name="T8" fmla="*/ 33 w 251"/>
                  <a:gd name="T9" fmla="*/ 33 h 76"/>
                  <a:gd name="T10" fmla="*/ 135 w 251"/>
                  <a:gd name="T11" fmla="*/ 16 h 76"/>
                  <a:gd name="T12" fmla="*/ 225 w 251"/>
                  <a:gd name="T13" fmla="*/ 3 h 76"/>
                  <a:gd name="T14" fmla="*/ 248 w 251"/>
                  <a:gd name="T15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76">
                    <a:moveTo>
                      <a:pt x="248" y="34"/>
                    </a:moveTo>
                    <a:cubicBezTo>
                      <a:pt x="197" y="43"/>
                      <a:pt x="148" y="51"/>
                      <a:pt x="98" y="59"/>
                    </a:cubicBezTo>
                    <a:cubicBezTo>
                      <a:pt x="77" y="62"/>
                      <a:pt x="57" y="66"/>
                      <a:pt x="36" y="68"/>
                    </a:cubicBezTo>
                    <a:cubicBezTo>
                      <a:pt x="23" y="69"/>
                      <a:pt x="7" y="76"/>
                      <a:pt x="3" y="56"/>
                    </a:cubicBezTo>
                    <a:cubicBezTo>
                      <a:pt x="0" y="34"/>
                      <a:pt x="20" y="35"/>
                      <a:pt x="33" y="33"/>
                    </a:cubicBezTo>
                    <a:cubicBezTo>
                      <a:pt x="67" y="26"/>
                      <a:pt x="101" y="22"/>
                      <a:pt x="135" y="16"/>
                    </a:cubicBezTo>
                    <a:cubicBezTo>
                      <a:pt x="165" y="12"/>
                      <a:pt x="195" y="7"/>
                      <a:pt x="225" y="3"/>
                    </a:cubicBezTo>
                    <a:cubicBezTo>
                      <a:pt x="244" y="0"/>
                      <a:pt x="251" y="10"/>
                      <a:pt x="248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Freeform 102">
                <a:extLst>
                  <a:ext uri="{FF2B5EF4-FFF2-40B4-BE49-F238E27FC236}">
                    <a16:creationId xmlns:a16="http://schemas.microsoft.com/office/drawing/2014/main" id="{F52DC87E-5F2C-47BA-B4DD-611B1DD6C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1725" y="1847850"/>
                <a:ext cx="103188" cy="57150"/>
              </a:xfrm>
              <a:custGeom>
                <a:avLst/>
                <a:gdLst>
                  <a:gd name="T0" fmla="*/ 19 w 252"/>
                  <a:gd name="T1" fmla="*/ 71 h 71"/>
                  <a:gd name="T2" fmla="*/ 3 w 252"/>
                  <a:gd name="T3" fmla="*/ 53 h 71"/>
                  <a:gd name="T4" fmla="*/ 23 w 252"/>
                  <a:gd name="T5" fmla="*/ 34 h 71"/>
                  <a:gd name="T6" fmla="*/ 220 w 252"/>
                  <a:gd name="T7" fmla="*/ 2 h 71"/>
                  <a:gd name="T8" fmla="*/ 248 w 252"/>
                  <a:gd name="T9" fmla="*/ 15 h 71"/>
                  <a:gd name="T10" fmla="*/ 226 w 252"/>
                  <a:gd name="T11" fmla="*/ 37 h 71"/>
                  <a:gd name="T12" fmla="*/ 77 w 252"/>
                  <a:gd name="T13" fmla="*/ 61 h 71"/>
                  <a:gd name="T14" fmla="*/ 19 w 252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2" h="71">
                    <a:moveTo>
                      <a:pt x="19" y="71"/>
                    </a:moveTo>
                    <a:cubicBezTo>
                      <a:pt x="15" y="66"/>
                      <a:pt x="5" y="61"/>
                      <a:pt x="3" y="53"/>
                    </a:cubicBezTo>
                    <a:cubicBezTo>
                      <a:pt x="0" y="39"/>
                      <a:pt x="13" y="36"/>
                      <a:pt x="23" y="34"/>
                    </a:cubicBezTo>
                    <a:cubicBezTo>
                      <a:pt x="89" y="23"/>
                      <a:pt x="154" y="12"/>
                      <a:pt x="220" y="2"/>
                    </a:cubicBezTo>
                    <a:cubicBezTo>
                      <a:pt x="232" y="0"/>
                      <a:pt x="245" y="0"/>
                      <a:pt x="248" y="15"/>
                    </a:cubicBezTo>
                    <a:cubicBezTo>
                      <a:pt x="252" y="32"/>
                      <a:pt x="239" y="35"/>
                      <a:pt x="226" y="37"/>
                    </a:cubicBezTo>
                    <a:cubicBezTo>
                      <a:pt x="177" y="45"/>
                      <a:pt x="127" y="53"/>
                      <a:pt x="77" y="61"/>
                    </a:cubicBezTo>
                    <a:cubicBezTo>
                      <a:pt x="60" y="64"/>
                      <a:pt x="43" y="67"/>
                      <a:pt x="19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 103">
                <a:extLst>
                  <a:ext uri="{FF2B5EF4-FFF2-40B4-BE49-F238E27FC236}">
                    <a16:creationId xmlns:a16="http://schemas.microsoft.com/office/drawing/2014/main" id="{24A26656-B76B-47F8-B61A-701E86253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4938" y="2205038"/>
                <a:ext cx="100013" cy="77788"/>
              </a:xfrm>
              <a:custGeom>
                <a:avLst/>
                <a:gdLst>
                  <a:gd name="T0" fmla="*/ 242 w 242"/>
                  <a:gd name="T1" fmla="*/ 29 h 95"/>
                  <a:gd name="T2" fmla="*/ 219 w 242"/>
                  <a:gd name="T3" fmla="*/ 39 h 95"/>
                  <a:gd name="T4" fmla="*/ 31 w 242"/>
                  <a:gd name="T5" fmla="*/ 91 h 95"/>
                  <a:gd name="T6" fmla="*/ 16 w 242"/>
                  <a:gd name="T7" fmla="*/ 94 h 95"/>
                  <a:gd name="T8" fmla="*/ 1 w 242"/>
                  <a:gd name="T9" fmla="*/ 85 h 95"/>
                  <a:gd name="T10" fmla="*/ 6 w 242"/>
                  <a:gd name="T11" fmla="*/ 64 h 95"/>
                  <a:gd name="T12" fmla="*/ 20 w 242"/>
                  <a:gd name="T13" fmla="*/ 58 h 95"/>
                  <a:gd name="T14" fmla="*/ 207 w 242"/>
                  <a:gd name="T15" fmla="*/ 5 h 95"/>
                  <a:gd name="T16" fmla="*/ 242 w 242"/>
                  <a:gd name="T17" fmla="*/ 2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2" h="95">
                    <a:moveTo>
                      <a:pt x="242" y="29"/>
                    </a:moveTo>
                    <a:cubicBezTo>
                      <a:pt x="233" y="33"/>
                      <a:pt x="226" y="37"/>
                      <a:pt x="219" y="39"/>
                    </a:cubicBezTo>
                    <a:cubicBezTo>
                      <a:pt x="156" y="57"/>
                      <a:pt x="94" y="74"/>
                      <a:pt x="31" y="91"/>
                    </a:cubicBezTo>
                    <a:cubicBezTo>
                      <a:pt x="26" y="92"/>
                      <a:pt x="21" y="95"/>
                      <a:pt x="16" y="94"/>
                    </a:cubicBezTo>
                    <a:cubicBezTo>
                      <a:pt x="10" y="93"/>
                      <a:pt x="2" y="89"/>
                      <a:pt x="1" y="85"/>
                    </a:cubicBezTo>
                    <a:cubicBezTo>
                      <a:pt x="0" y="78"/>
                      <a:pt x="2" y="70"/>
                      <a:pt x="6" y="64"/>
                    </a:cubicBezTo>
                    <a:cubicBezTo>
                      <a:pt x="8" y="60"/>
                      <a:pt x="15" y="59"/>
                      <a:pt x="20" y="58"/>
                    </a:cubicBezTo>
                    <a:cubicBezTo>
                      <a:pt x="82" y="40"/>
                      <a:pt x="145" y="23"/>
                      <a:pt x="207" y="5"/>
                    </a:cubicBezTo>
                    <a:cubicBezTo>
                      <a:pt x="224" y="1"/>
                      <a:pt x="239" y="0"/>
                      <a:pt x="242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 104">
                <a:extLst>
                  <a:ext uri="{FF2B5EF4-FFF2-40B4-BE49-F238E27FC236}">
                    <a16:creationId xmlns:a16="http://schemas.microsoft.com/office/drawing/2014/main" id="{4C447A74-2616-4834-BCB5-F1D9A6FC0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5400" y="1778000"/>
                <a:ext cx="103188" cy="61913"/>
              </a:xfrm>
              <a:custGeom>
                <a:avLst/>
                <a:gdLst>
                  <a:gd name="T0" fmla="*/ 20 w 248"/>
                  <a:gd name="T1" fmla="*/ 77 h 77"/>
                  <a:gd name="T2" fmla="*/ 4 w 248"/>
                  <a:gd name="T3" fmla="*/ 60 h 77"/>
                  <a:gd name="T4" fmla="*/ 22 w 248"/>
                  <a:gd name="T5" fmla="*/ 39 h 77"/>
                  <a:gd name="T6" fmla="*/ 155 w 248"/>
                  <a:gd name="T7" fmla="*/ 14 h 77"/>
                  <a:gd name="T8" fmla="*/ 226 w 248"/>
                  <a:gd name="T9" fmla="*/ 1 h 77"/>
                  <a:gd name="T10" fmla="*/ 246 w 248"/>
                  <a:gd name="T11" fmla="*/ 13 h 77"/>
                  <a:gd name="T12" fmla="*/ 235 w 248"/>
                  <a:gd name="T13" fmla="*/ 33 h 77"/>
                  <a:gd name="T14" fmla="*/ 20 w 24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77">
                    <a:moveTo>
                      <a:pt x="20" y="77"/>
                    </a:moveTo>
                    <a:cubicBezTo>
                      <a:pt x="15" y="72"/>
                      <a:pt x="6" y="67"/>
                      <a:pt x="4" y="60"/>
                    </a:cubicBezTo>
                    <a:cubicBezTo>
                      <a:pt x="0" y="47"/>
                      <a:pt x="11" y="41"/>
                      <a:pt x="22" y="39"/>
                    </a:cubicBezTo>
                    <a:cubicBezTo>
                      <a:pt x="66" y="30"/>
                      <a:pt x="111" y="22"/>
                      <a:pt x="155" y="14"/>
                    </a:cubicBezTo>
                    <a:cubicBezTo>
                      <a:pt x="179" y="9"/>
                      <a:pt x="202" y="4"/>
                      <a:pt x="226" y="1"/>
                    </a:cubicBezTo>
                    <a:cubicBezTo>
                      <a:pt x="232" y="0"/>
                      <a:pt x="244" y="7"/>
                      <a:pt x="246" y="13"/>
                    </a:cubicBezTo>
                    <a:cubicBezTo>
                      <a:pt x="248" y="18"/>
                      <a:pt x="241" y="32"/>
                      <a:pt x="235" y="33"/>
                    </a:cubicBezTo>
                    <a:cubicBezTo>
                      <a:pt x="165" y="48"/>
                      <a:pt x="95" y="62"/>
                      <a:pt x="2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 105">
                <a:extLst>
                  <a:ext uri="{FF2B5EF4-FFF2-40B4-BE49-F238E27FC236}">
                    <a16:creationId xmlns:a16="http://schemas.microsoft.com/office/drawing/2014/main" id="{6CA85A20-84D6-4E67-91A8-1C69DA8D1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200" y="1970088"/>
                <a:ext cx="104775" cy="61913"/>
              </a:xfrm>
              <a:custGeom>
                <a:avLst/>
                <a:gdLst>
                  <a:gd name="T0" fmla="*/ 243 w 253"/>
                  <a:gd name="T1" fmla="*/ 0 h 75"/>
                  <a:gd name="T2" fmla="*/ 234 w 253"/>
                  <a:gd name="T3" fmla="*/ 37 h 75"/>
                  <a:gd name="T4" fmla="*/ 12 w 253"/>
                  <a:gd name="T5" fmla="*/ 75 h 75"/>
                  <a:gd name="T6" fmla="*/ 20 w 253"/>
                  <a:gd name="T7" fmla="*/ 38 h 75"/>
                  <a:gd name="T8" fmla="*/ 243 w 253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5">
                    <a:moveTo>
                      <a:pt x="243" y="0"/>
                    </a:moveTo>
                    <a:cubicBezTo>
                      <a:pt x="253" y="22"/>
                      <a:pt x="252" y="34"/>
                      <a:pt x="234" y="37"/>
                    </a:cubicBezTo>
                    <a:cubicBezTo>
                      <a:pt x="160" y="50"/>
                      <a:pt x="86" y="62"/>
                      <a:pt x="12" y="75"/>
                    </a:cubicBezTo>
                    <a:cubicBezTo>
                      <a:pt x="1" y="56"/>
                      <a:pt x="0" y="42"/>
                      <a:pt x="20" y="38"/>
                    </a:cubicBezTo>
                    <a:cubicBezTo>
                      <a:pt x="94" y="25"/>
                      <a:pt x="168" y="13"/>
                      <a:pt x="2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 106">
                <a:extLst>
                  <a:ext uri="{FF2B5EF4-FFF2-40B4-BE49-F238E27FC236}">
                    <a16:creationId xmlns:a16="http://schemas.microsoft.com/office/drawing/2014/main" id="{4A0F0213-9D50-4A01-A1B7-99A91691E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5850" y="2497138"/>
                <a:ext cx="57150" cy="184150"/>
              </a:xfrm>
              <a:custGeom>
                <a:avLst/>
                <a:gdLst>
                  <a:gd name="T0" fmla="*/ 139 w 139"/>
                  <a:gd name="T1" fmla="*/ 29 h 223"/>
                  <a:gd name="T2" fmla="*/ 36 w 139"/>
                  <a:gd name="T3" fmla="*/ 216 h 223"/>
                  <a:gd name="T4" fmla="*/ 2 w 139"/>
                  <a:gd name="T5" fmla="*/ 198 h 223"/>
                  <a:gd name="T6" fmla="*/ 16 w 139"/>
                  <a:gd name="T7" fmla="*/ 133 h 223"/>
                  <a:gd name="T8" fmla="*/ 103 w 139"/>
                  <a:gd name="T9" fmla="*/ 16 h 223"/>
                  <a:gd name="T10" fmla="*/ 139 w 139"/>
                  <a:gd name="T11" fmla="*/ 2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3">
                    <a:moveTo>
                      <a:pt x="139" y="29"/>
                    </a:moveTo>
                    <a:cubicBezTo>
                      <a:pt x="84" y="79"/>
                      <a:pt x="33" y="134"/>
                      <a:pt x="36" y="216"/>
                    </a:cubicBezTo>
                    <a:cubicBezTo>
                      <a:pt x="6" y="223"/>
                      <a:pt x="0" y="221"/>
                      <a:pt x="2" y="198"/>
                    </a:cubicBezTo>
                    <a:cubicBezTo>
                      <a:pt x="4" y="176"/>
                      <a:pt x="9" y="154"/>
                      <a:pt x="16" y="133"/>
                    </a:cubicBezTo>
                    <a:cubicBezTo>
                      <a:pt x="33" y="85"/>
                      <a:pt x="66" y="49"/>
                      <a:pt x="103" y="16"/>
                    </a:cubicBezTo>
                    <a:cubicBezTo>
                      <a:pt x="120" y="0"/>
                      <a:pt x="130" y="6"/>
                      <a:pt x="13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107">
                <a:extLst>
                  <a:ext uri="{FF2B5EF4-FFF2-40B4-BE49-F238E27FC236}">
                    <a16:creationId xmlns:a16="http://schemas.microsoft.com/office/drawing/2014/main" id="{4BB3EDC8-2E2B-4630-BC6C-95FCFC68F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7025" y="2116138"/>
                <a:ext cx="100013" cy="66675"/>
              </a:xfrm>
              <a:custGeom>
                <a:avLst/>
                <a:gdLst>
                  <a:gd name="T0" fmla="*/ 228 w 246"/>
                  <a:gd name="T1" fmla="*/ 0 h 82"/>
                  <a:gd name="T2" fmla="*/ 242 w 246"/>
                  <a:gd name="T3" fmla="*/ 17 h 82"/>
                  <a:gd name="T4" fmla="*/ 224 w 246"/>
                  <a:gd name="T5" fmla="*/ 37 h 82"/>
                  <a:gd name="T6" fmla="*/ 72 w 246"/>
                  <a:gd name="T7" fmla="*/ 71 h 82"/>
                  <a:gd name="T8" fmla="*/ 21 w 246"/>
                  <a:gd name="T9" fmla="*/ 81 h 82"/>
                  <a:gd name="T10" fmla="*/ 0 w 246"/>
                  <a:gd name="T11" fmla="*/ 69 h 82"/>
                  <a:gd name="T12" fmla="*/ 14 w 246"/>
                  <a:gd name="T13" fmla="*/ 49 h 82"/>
                  <a:gd name="T14" fmla="*/ 44 w 246"/>
                  <a:gd name="T15" fmla="*/ 41 h 82"/>
                  <a:gd name="T16" fmla="*/ 199 w 246"/>
                  <a:gd name="T17" fmla="*/ 6 h 82"/>
                  <a:gd name="T18" fmla="*/ 228 w 24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82">
                    <a:moveTo>
                      <a:pt x="228" y="0"/>
                    </a:moveTo>
                    <a:cubicBezTo>
                      <a:pt x="232" y="5"/>
                      <a:pt x="240" y="10"/>
                      <a:pt x="242" y="17"/>
                    </a:cubicBezTo>
                    <a:cubicBezTo>
                      <a:pt x="246" y="30"/>
                      <a:pt x="235" y="35"/>
                      <a:pt x="224" y="37"/>
                    </a:cubicBezTo>
                    <a:cubicBezTo>
                      <a:pt x="173" y="48"/>
                      <a:pt x="123" y="59"/>
                      <a:pt x="72" y="71"/>
                    </a:cubicBezTo>
                    <a:cubicBezTo>
                      <a:pt x="55" y="74"/>
                      <a:pt x="38" y="80"/>
                      <a:pt x="21" y="81"/>
                    </a:cubicBezTo>
                    <a:cubicBezTo>
                      <a:pt x="15" y="82"/>
                      <a:pt x="7" y="74"/>
                      <a:pt x="0" y="69"/>
                    </a:cubicBezTo>
                    <a:cubicBezTo>
                      <a:pt x="4" y="63"/>
                      <a:pt x="7" y="53"/>
                      <a:pt x="14" y="49"/>
                    </a:cubicBezTo>
                    <a:cubicBezTo>
                      <a:pt x="22" y="44"/>
                      <a:pt x="34" y="43"/>
                      <a:pt x="44" y="41"/>
                    </a:cubicBezTo>
                    <a:cubicBezTo>
                      <a:pt x="96" y="29"/>
                      <a:pt x="148" y="18"/>
                      <a:pt x="199" y="6"/>
                    </a:cubicBezTo>
                    <a:cubicBezTo>
                      <a:pt x="207" y="4"/>
                      <a:pt x="215" y="3"/>
                      <a:pt x="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 108">
                <a:extLst>
                  <a:ext uri="{FF2B5EF4-FFF2-40B4-BE49-F238E27FC236}">
                    <a16:creationId xmlns:a16="http://schemas.microsoft.com/office/drawing/2014/main" id="{DD9B6324-BCE7-497B-9B0E-FC44AAACE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7525" y="2039938"/>
                <a:ext cx="103188" cy="61913"/>
              </a:xfrm>
              <a:custGeom>
                <a:avLst/>
                <a:gdLst>
                  <a:gd name="T0" fmla="*/ 11 w 252"/>
                  <a:gd name="T1" fmla="*/ 76 h 76"/>
                  <a:gd name="T2" fmla="*/ 20 w 252"/>
                  <a:gd name="T3" fmla="*/ 40 h 76"/>
                  <a:gd name="T4" fmla="*/ 227 w 252"/>
                  <a:gd name="T5" fmla="*/ 1 h 76"/>
                  <a:gd name="T6" fmla="*/ 247 w 252"/>
                  <a:gd name="T7" fmla="*/ 13 h 76"/>
                  <a:gd name="T8" fmla="*/ 232 w 252"/>
                  <a:gd name="T9" fmla="*/ 35 h 76"/>
                  <a:gd name="T10" fmla="*/ 69 w 252"/>
                  <a:gd name="T11" fmla="*/ 66 h 76"/>
                  <a:gd name="T12" fmla="*/ 11 w 252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76">
                    <a:moveTo>
                      <a:pt x="11" y="76"/>
                    </a:moveTo>
                    <a:cubicBezTo>
                      <a:pt x="0" y="57"/>
                      <a:pt x="0" y="44"/>
                      <a:pt x="20" y="40"/>
                    </a:cubicBezTo>
                    <a:cubicBezTo>
                      <a:pt x="89" y="26"/>
                      <a:pt x="158" y="13"/>
                      <a:pt x="227" y="1"/>
                    </a:cubicBezTo>
                    <a:cubicBezTo>
                      <a:pt x="233" y="0"/>
                      <a:pt x="245" y="7"/>
                      <a:pt x="247" y="13"/>
                    </a:cubicBezTo>
                    <a:cubicBezTo>
                      <a:pt x="252" y="24"/>
                      <a:pt x="245" y="32"/>
                      <a:pt x="232" y="35"/>
                    </a:cubicBezTo>
                    <a:cubicBezTo>
                      <a:pt x="178" y="45"/>
                      <a:pt x="123" y="56"/>
                      <a:pt x="69" y="66"/>
                    </a:cubicBezTo>
                    <a:cubicBezTo>
                      <a:pt x="50" y="70"/>
                      <a:pt x="30" y="73"/>
                      <a:pt x="11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 109">
                <a:extLst>
                  <a:ext uri="{FF2B5EF4-FFF2-40B4-BE49-F238E27FC236}">
                    <a16:creationId xmlns:a16="http://schemas.microsoft.com/office/drawing/2014/main" id="{C8C64B50-C695-4618-B886-562FA79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025" y="2322513"/>
                <a:ext cx="101600" cy="98425"/>
              </a:xfrm>
              <a:custGeom>
                <a:avLst/>
                <a:gdLst>
                  <a:gd name="T0" fmla="*/ 19 w 245"/>
                  <a:gd name="T1" fmla="*/ 120 h 120"/>
                  <a:gd name="T2" fmla="*/ 18 w 245"/>
                  <a:gd name="T3" fmla="*/ 84 h 120"/>
                  <a:gd name="T4" fmla="*/ 217 w 245"/>
                  <a:gd name="T5" fmla="*/ 2 h 120"/>
                  <a:gd name="T6" fmla="*/ 239 w 245"/>
                  <a:gd name="T7" fmla="*/ 11 h 120"/>
                  <a:gd name="T8" fmla="*/ 227 w 245"/>
                  <a:gd name="T9" fmla="*/ 35 h 120"/>
                  <a:gd name="T10" fmla="*/ 171 w 245"/>
                  <a:gd name="T11" fmla="*/ 56 h 120"/>
                  <a:gd name="T12" fmla="*/ 19 w 245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120">
                    <a:moveTo>
                      <a:pt x="19" y="120"/>
                    </a:moveTo>
                    <a:cubicBezTo>
                      <a:pt x="6" y="104"/>
                      <a:pt x="0" y="92"/>
                      <a:pt x="18" y="84"/>
                    </a:cubicBezTo>
                    <a:cubicBezTo>
                      <a:pt x="84" y="56"/>
                      <a:pt x="150" y="28"/>
                      <a:pt x="217" y="2"/>
                    </a:cubicBezTo>
                    <a:cubicBezTo>
                      <a:pt x="222" y="0"/>
                      <a:pt x="235" y="5"/>
                      <a:pt x="239" y="11"/>
                    </a:cubicBezTo>
                    <a:cubicBezTo>
                      <a:pt x="245" y="22"/>
                      <a:pt x="239" y="30"/>
                      <a:pt x="227" y="35"/>
                    </a:cubicBezTo>
                    <a:cubicBezTo>
                      <a:pt x="208" y="42"/>
                      <a:pt x="189" y="49"/>
                      <a:pt x="171" y="56"/>
                    </a:cubicBezTo>
                    <a:cubicBezTo>
                      <a:pt x="121" y="77"/>
                      <a:pt x="71" y="98"/>
                      <a:pt x="19" y="1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 110">
                <a:extLst>
                  <a:ext uri="{FF2B5EF4-FFF2-40B4-BE49-F238E27FC236}">
                    <a16:creationId xmlns:a16="http://schemas.microsoft.com/office/drawing/2014/main" id="{FEE7CA43-AB5D-46CE-B435-91ED7CACD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9075" y="1689100"/>
                <a:ext cx="103188" cy="73025"/>
              </a:xfrm>
              <a:custGeom>
                <a:avLst/>
                <a:gdLst>
                  <a:gd name="T0" fmla="*/ 241 w 251"/>
                  <a:gd name="T1" fmla="*/ 2 h 88"/>
                  <a:gd name="T2" fmla="*/ 228 w 251"/>
                  <a:gd name="T3" fmla="*/ 36 h 88"/>
                  <a:gd name="T4" fmla="*/ 31 w 251"/>
                  <a:gd name="T5" fmla="*/ 85 h 88"/>
                  <a:gd name="T6" fmla="*/ 3 w 251"/>
                  <a:gd name="T7" fmla="*/ 72 h 88"/>
                  <a:gd name="T8" fmla="*/ 21 w 251"/>
                  <a:gd name="T9" fmla="*/ 51 h 88"/>
                  <a:gd name="T10" fmla="*/ 222 w 251"/>
                  <a:gd name="T11" fmla="*/ 1 h 88"/>
                  <a:gd name="T12" fmla="*/ 241 w 251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88">
                    <a:moveTo>
                      <a:pt x="241" y="2"/>
                    </a:moveTo>
                    <a:cubicBezTo>
                      <a:pt x="251" y="23"/>
                      <a:pt x="243" y="32"/>
                      <a:pt x="228" y="36"/>
                    </a:cubicBezTo>
                    <a:cubicBezTo>
                      <a:pt x="162" y="52"/>
                      <a:pt x="97" y="69"/>
                      <a:pt x="31" y="85"/>
                    </a:cubicBezTo>
                    <a:cubicBezTo>
                      <a:pt x="19" y="87"/>
                      <a:pt x="7" y="88"/>
                      <a:pt x="3" y="72"/>
                    </a:cubicBezTo>
                    <a:cubicBezTo>
                      <a:pt x="0" y="57"/>
                      <a:pt x="11" y="53"/>
                      <a:pt x="21" y="51"/>
                    </a:cubicBezTo>
                    <a:cubicBezTo>
                      <a:pt x="88" y="34"/>
                      <a:pt x="155" y="17"/>
                      <a:pt x="222" y="1"/>
                    </a:cubicBezTo>
                    <a:cubicBezTo>
                      <a:pt x="228" y="0"/>
                      <a:pt x="234" y="2"/>
                      <a:pt x="24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 111">
                <a:extLst>
                  <a:ext uri="{FF2B5EF4-FFF2-40B4-BE49-F238E27FC236}">
                    <a16:creationId xmlns:a16="http://schemas.microsoft.com/office/drawing/2014/main" id="{CDE48E1F-49B0-4DC1-B56A-52871089C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575" y="1565275"/>
                <a:ext cx="100013" cy="92075"/>
              </a:xfrm>
              <a:custGeom>
                <a:avLst/>
                <a:gdLst>
                  <a:gd name="T0" fmla="*/ 228 w 244"/>
                  <a:gd name="T1" fmla="*/ 0 h 111"/>
                  <a:gd name="T2" fmla="*/ 224 w 244"/>
                  <a:gd name="T3" fmla="*/ 37 h 111"/>
                  <a:gd name="T4" fmla="*/ 29 w 244"/>
                  <a:gd name="T5" fmla="*/ 107 h 111"/>
                  <a:gd name="T6" fmla="*/ 14 w 244"/>
                  <a:gd name="T7" fmla="*/ 109 h 111"/>
                  <a:gd name="T8" fmla="*/ 2 w 244"/>
                  <a:gd name="T9" fmla="*/ 95 h 111"/>
                  <a:gd name="T10" fmla="*/ 5 w 244"/>
                  <a:gd name="T11" fmla="*/ 81 h 111"/>
                  <a:gd name="T12" fmla="*/ 19 w 244"/>
                  <a:gd name="T13" fmla="*/ 74 h 111"/>
                  <a:gd name="T14" fmla="*/ 228 w 244"/>
                  <a:gd name="T1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11">
                    <a:moveTo>
                      <a:pt x="228" y="0"/>
                    </a:moveTo>
                    <a:cubicBezTo>
                      <a:pt x="239" y="17"/>
                      <a:pt x="244" y="30"/>
                      <a:pt x="224" y="37"/>
                    </a:cubicBezTo>
                    <a:cubicBezTo>
                      <a:pt x="159" y="61"/>
                      <a:pt x="94" y="84"/>
                      <a:pt x="29" y="107"/>
                    </a:cubicBezTo>
                    <a:cubicBezTo>
                      <a:pt x="25" y="109"/>
                      <a:pt x="18" y="111"/>
                      <a:pt x="14" y="109"/>
                    </a:cubicBezTo>
                    <a:cubicBezTo>
                      <a:pt x="9" y="106"/>
                      <a:pt x="4" y="101"/>
                      <a:pt x="2" y="95"/>
                    </a:cubicBezTo>
                    <a:cubicBezTo>
                      <a:pt x="0" y="92"/>
                      <a:pt x="2" y="85"/>
                      <a:pt x="5" y="81"/>
                    </a:cubicBezTo>
                    <a:cubicBezTo>
                      <a:pt x="8" y="78"/>
                      <a:pt x="14" y="75"/>
                      <a:pt x="19" y="74"/>
                    </a:cubicBezTo>
                    <a:cubicBezTo>
                      <a:pt x="87" y="49"/>
                      <a:pt x="156" y="25"/>
                      <a:pt x="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 112">
                <a:extLst>
                  <a:ext uri="{FF2B5EF4-FFF2-40B4-BE49-F238E27FC236}">
                    <a16:creationId xmlns:a16="http://schemas.microsoft.com/office/drawing/2014/main" id="{E9EA0E3A-7B55-4821-B665-867168373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5888" y="1001713"/>
                <a:ext cx="71438" cy="44450"/>
              </a:xfrm>
              <a:custGeom>
                <a:avLst/>
                <a:gdLst>
                  <a:gd name="T0" fmla="*/ 172 w 172"/>
                  <a:gd name="T1" fmla="*/ 45 h 54"/>
                  <a:gd name="T2" fmla="*/ 157 w 172"/>
                  <a:gd name="T3" fmla="*/ 53 h 54"/>
                  <a:gd name="T4" fmla="*/ 0 w 172"/>
                  <a:gd name="T5" fmla="*/ 16 h 54"/>
                  <a:gd name="T6" fmla="*/ 16 w 172"/>
                  <a:gd name="T7" fmla="*/ 0 h 54"/>
                  <a:gd name="T8" fmla="*/ 171 w 172"/>
                  <a:gd name="T9" fmla="*/ 33 h 54"/>
                  <a:gd name="T10" fmla="*/ 172 w 172"/>
                  <a:gd name="T11" fmla="*/ 4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54">
                    <a:moveTo>
                      <a:pt x="172" y="45"/>
                    </a:moveTo>
                    <a:cubicBezTo>
                      <a:pt x="167" y="48"/>
                      <a:pt x="161" y="54"/>
                      <a:pt x="157" y="53"/>
                    </a:cubicBezTo>
                    <a:cubicBezTo>
                      <a:pt x="105" y="45"/>
                      <a:pt x="54" y="35"/>
                      <a:pt x="0" y="16"/>
                    </a:cubicBezTo>
                    <a:cubicBezTo>
                      <a:pt x="8" y="8"/>
                      <a:pt x="12" y="0"/>
                      <a:pt x="16" y="0"/>
                    </a:cubicBezTo>
                    <a:cubicBezTo>
                      <a:pt x="69" y="3"/>
                      <a:pt x="120" y="19"/>
                      <a:pt x="171" y="33"/>
                    </a:cubicBezTo>
                    <a:cubicBezTo>
                      <a:pt x="172" y="37"/>
                      <a:pt x="172" y="41"/>
                      <a:pt x="172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Freeform 113">
                <a:extLst>
                  <a:ext uri="{FF2B5EF4-FFF2-40B4-BE49-F238E27FC236}">
                    <a16:creationId xmlns:a16="http://schemas.microsoft.com/office/drawing/2014/main" id="{2E4423BD-43C3-408C-A3A3-E7C395268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0300" y="890588"/>
                <a:ext cx="71438" cy="44450"/>
              </a:xfrm>
              <a:custGeom>
                <a:avLst/>
                <a:gdLst>
                  <a:gd name="T0" fmla="*/ 171 w 171"/>
                  <a:gd name="T1" fmla="*/ 35 h 54"/>
                  <a:gd name="T2" fmla="*/ 150 w 171"/>
                  <a:gd name="T3" fmla="*/ 53 h 54"/>
                  <a:gd name="T4" fmla="*/ 9 w 171"/>
                  <a:gd name="T5" fmla="*/ 25 h 54"/>
                  <a:gd name="T6" fmla="*/ 1 w 171"/>
                  <a:gd name="T7" fmla="*/ 10 h 54"/>
                  <a:gd name="T8" fmla="*/ 14 w 171"/>
                  <a:gd name="T9" fmla="*/ 0 h 54"/>
                  <a:gd name="T10" fmla="*/ 171 w 171"/>
                  <a:gd name="T11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54">
                    <a:moveTo>
                      <a:pt x="171" y="35"/>
                    </a:moveTo>
                    <a:cubicBezTo>
                      <a:pt x="160" y="45"/>
                      <a:pt x="154" y="54"/>
                      <a:pt x="150" y="53"/>
                    </a:cubicBezTo>
                    <a:cubicBezTo>
                      <a:pt x="103" y="45"/>
                      <a:pt x="56" y="35"/>
                      <a:pt x="9" y="25"/>
                    </a:cubicBezTo>
                    <a:cubicBezTo>
                      <a:pt x="5" y="24"/>
                      <a:pt x="0" y="15"/>
                      <a:pt x="1" y="10"/>
                    </a:cubicBezTo>
                    <a:cubicBezTo>
                      <a:pt x="1" y="6"/>
                      <a:pt x="10" y="0"/>
                      <a:pt x="14" y="0"/>
                    </a:cubicBezTo>
                    <a:cubicBezTo>
                      <a:pt x="64" y="10"/>
                      <a:pt x="115" y="17"/>
                      <a:pt x="17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Freeform 114">
                <a:extLst>
                  <a:ext uri="{FF2B5EF4-FFF2-40B4-BE49-F238E27FC236}">
                    <a16:creationId xmlns:a16="http://schemas.microsoft.com/office/drawing/2014/main" id="{6D125CAA-8086-4607-8EC4-E691CBEB2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475" y="942975"/>
                <a:ext cx="68263" cy="46038"/>
              </a:xfrm>
              <a:custGeom>
                <a:avLst/>
                <a:gdLst>
                  <a:gd name="T0" fmla="*/ 167 w 167"/>
                  <a:gd name="T1" fmla="*/ 46 h 56"/>
                  <a:gd name="T2" fmla="*/ 149 w 167"/>
                  <a:gd name="T3" fmla="*/ 55 h 56"/>
                  <a:gd name="T4" fmla="*/ 10 w 167"/>
                  <a:gd name="T5" fmla="*/ 25 h 56"/>
                  <a:gd name="T6" fmla="*/ 0 w 167"/>
                  <a:gd name="T7" fmla="*/ 11 h 56"/>
                  <a:gd name="T8" fmla="*/ 14 w 167"/>
                  <a:gd name="T9" fmla="*/ 1 h 56"/>
                  <a:gd name="T10" fmla="*/ 153 w 167"/>
                  <a:gd name="T11" fmla="*/ 31 h 56"/>
                  <a:gd name="T12" fmla="*/ 167 w 167"/>
                  <a:gd name="T13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56">
                    <a:moveTo>
                      <a:pt x="167" y="46"/>
                    </a:moveTo>
                    <a:cubicBezTo>
                      <a:pt x="159" y="50"/>
                      <a:pt x="153" y="56"/>
                      <a:pt x="149" y="55"/>
                    </a:cubicBezTo>
                    <a:cubicBezTo>
                      <a:pt x="102" y="46"/>
                      <a:pt x="56" y="36"/>
                      <a:pt x="10" y="25"/>
                    </a:cubicBezTo>
                    <a:cubicBezTo>
                      <a:pt x="5" y="24"/>
                      <a:pt x="0" y="15"/>
                      <a:pt x="0" y="11"/>
                    </a:cubicBezTo>
                    <a:cubicBezTo>
                      <a:pt x="1" y="7"/>
                      <a:pt x="10" y="0"/>
                      <a:pt x="14" y="1"/>
                    </a:cubicBezTo>
                    <a:cubicBezTo>
                      <a:pt x="61" y="10"/>
                      <a:pt x="107" y="20"/>
                      <a:pt x="153" y="31"/>
                    </a:cubicBezTo>
                    <a:cubicBezTo>
                      <a:pt x="158" y="32"/>
                      <a:pt x="161" y="39"/>
                      <a:pt x="167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Freeform 115">
                <a:extLst>
                  <a:ext uri="{FF2B5EF4-FFF2-40B4-BE49-F238E27FC236}">
                    <a16:creationId xmlns:a16="http://schemas.microsoft.com/office/drawing/2014/main" id="{128DDF03-060F-4DF4-AFA9-8067F61E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1713" y="835025"/>
                <a:ext cx="71438" cy="46038"/>
              </a:xfrm>
              <a:custGeom>
                <a:avLst/>
                <a:gdLst>
                  <a:gd name="T0" fmla="*/ 8 w 175"/>
                  <a:gd name="T1" fmla="*/ 0 h 57"/>
                  <a:gd name="T2" fmla="*/ 175 w 175"/>
                  <a:gd name="T3" fmla="*/ 41 h 57"/>
                  <a:gd name="T4" fmla="*/ 151 w 175"/>
                  <a:gd name="T5" fmla="*/ 56 h 57"/>
                  <a:gd name="T6" fmla="*/ 14 w 175"/>
                  <a:gd name="T7" fmla="*/ 27 h 57"/>
                  <a:gd name="T8" fmla="*/ 0 w 175"/>
                  <a:gd name="T9" fmla="*/ 10 h 57"/>
                  <a:gd name="T10" fmla="*/ 8 w 175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57">
                    <a:moveTo>
                      <a:pt x="8" y="0"/>
                    </a:moveTo>
                    <a:cubicBezTo>
                      <a:pt x="61" y="10"/>
                      <a:pt x="115" y="19"/>
                      <a:pt x="175" y="41"/>
                    </a:cubicBezTo>
                    <a:cubicBezTo>
                      <a:pt x="162" y="50"/>
                      <a:pt x="155" y="57"/>
                      <a:pt x="151" y="56"/>
                    </a:cubicBezTo>
                    <a:cubicBezTo>
                      <a:pt x="105" y="47"/>
                      <a:pt x="60" y="38"/>
                      <a:pt x="14" y="27"/>
                    </a:cubicBezTo>
                    <a:cubicBezTo>
                      <a:pt x="8" y="25"/>
                      <a:pt x="5" y="16"/>
                      <a:pt x="0" y="10"/>
                    </a:cubicBezTo>
                    <a:cubicBezTo>
                      <a:pt x="3" y="7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Freeform 116">
                <a:extLst>
                  <a:ext uri="{FF2B5EF4-FFF2-40B4-BE49-F238E27FC236}">
                    <a16:creationId xmlns:a16="http://schemas.microsoft.com/office/drawing/2014/main" id="{90F20F5F-5F30-40DF-8B12-510DA71CE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6300" y="760413"/>
                <a:ext cx="65088" cy="60325"/>
              </a:xfrm>
              <a:custGeom>
                <a:avLst/>
                <a:gdLst>
                  <a:gd name="T0" fmla="*/ 160 w 160"/>
                  <a:gd name="T1" fmla="*/ 56 h 74"/>
                  <a:gd name="T2" fmla="*/ 135 w 160"/>
                  <a:gd name="T3" fmla="*/ 70 h 74"/>
                  <a:gd name="T4" fmla="*/ 15 w 160"/>
                  <a:gd name="T5" fmla="*/ 28 h 74"/>
                  <a:gd name="T6" fmla="*/ 8 w 160"/>
                  <a:gd name="T7" fmla="*/ 25 h 74"/>
                  <a:gd name="T8" fmla="*/ 0 w 160"/>
                  <a:gd name="T9" fmla="*/ 9 h 74"/>
                  <a:gd name="T10" fmla="*/ 19 w 160"/>
                  <a:gd name="T11" fmla="*/ 2 h 74"/>
                  <a:gd name="T12" fmla="*/ 74 w 160"/>
                  <a:gd name="T13" fmla="*/ 22 h 74"/>
                  <a:gd name="T14" fmla="*/ 138 w 160"/>
                  <a:gd name="T15" fmla="*/ 43 h 74"/>
                  <a:gd name="T16" fmla="*/ 160 w 160"/>
                  <a:gd name="T17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74">
                    <a:moveTo>
                      <a:pt x="160" y="56"/>
                    </a:moveTo>
                    <a:cubicBezTo>
                      <a:pt x="156" y="74"/>
                      <a:pt x="145" y="74"/>
                      <a:pt x="135" y="70"/>
                    </a:cubicBezTo>
                    <a:cubicBezTo>
                      <a:pt x="95" y="57"/>
                      <a:pt x="55" y="43"/>
                      <a:pt x="15" y="28"/>
                    </a:cubicBezTo>
                    <a:cubicBezTo>
                      <a:pt x="13" y="28"/>
                      <a:pt x="9" y="27"/>
                      <a:pt x="8" y="25"/>
                    </a:cubicBezTo>
                    <a:cubicBezTo>
                      <a:pt x="5" y="20"/>
                      <a:pt x="2" y="14"/>
                      <a:pt x="0" y="9"/>
                    </a:cubicBezTo>
                    <a:cubicBezTo>
                      <a:pt x="6" y="6"/>
                      <a:pt x="13" y="0"/>
                      <a:pt x="19" y="2"/>
                    </a:cubicBezTo>
                    <a:cubicBezTo>
                      <a:pt x="38" y="7"/>
                      <a:pt x="56" y="16"/>
                      <a:pt x="74" y="22"/>
                    </a:cubicBezTo>
                    <a:cubicBezTo>
                      <a:pt x="96" y="30"/>
                      <a:pt x="117" y="36"/>
                      <a:pt x="138" y="43"/>
                    </a:cubicBezTo>
                    <a:cubicBezTo>
                      <a:pt x="146" y="46"/>
                      <a:pt x="153" y="52"/>
                      <a:pt x="16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Freeform 117">
                <a:extLst>
                  <a:ext uri="{FF2B5EF4-FFF2-40B4-BE49-F238E27FC236}">
                    <a16:creationId xmlns:a16="http://schemas.microsoft.com/office/drawing/2014/main" id="{3698BF77-C4B8-4CA1-BBD2-7066B52F4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6100" y="1408113"/>
                <a:ext cx="42863" cy="109538"/>
              </a:xfrm>
              <a:custGeom>
                <a:avLst/>
                <a:gdLst>
                  <a:gd name="T0" fmla="*/ 0 w 103"/>
                  <a:gd name="T1" fmla="*/ 133 h 133"/>
                  <a:gd name="T2" fmla="*/ 13 w 103"/>
                  <a:gd name="T3" fmla="*/ 109 h 133"/>
                  <a:gd name="T4" fmla="*/ 78 w 103"/>
                  <a:gd name="T5" fmla="*/ 11 h 133"/>
                  <a:gd name="T6" fmla="*/ 95 w 103"/>
                  <a:gd name="T7" fmla="*/ 0 h 133"/>
                  <a:gd name="T8" fmla="*/ 103 w 103"/>
                  <a:gd name="T9" fmla="*/ 20 h 133"/>
                  <a:gd name="T10" fmla="*/ 0 w 103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3">
                    <a:moveTo>
                      <a:pt x="0" y="133"/>
                    </a:moveTo>
                    <a:cubicBezTo>
                      <a:pt x="5" y="125"/>
                      <a:pt x="7" y="115"/>
                      <a:pt x="13" y="109"/>
                    </a:cubicBezTo>
                    <a:cubicBezTo>
                      <a:pt x="42" y="81"/>
                      <a:pt x="68" y="52"/>
                      <a:pt x="78" y="11"/>
                    </a:cubicBezTo>
                    <a:cubicBezTo>
                      <a:pt x="79" y="6"/>
                      <a:pt x="89" y="3"/>
                      <a:pt x="95" y="0"/>
                    </a:cubicBezTo>
                    <a:cubicBezTo>
                      <a:pt x="98" y="6"/>
                      <a:pt x="103" y="13"/>
                      <a:pt x="103" y="20"/>
                    </a:cubicBezTo>
                    <a:cubicBezTo>
                      <a:pt x="100" y="60"/>
                      <a:pt x="49" y="123"/>
                      <a:pt x="0" y="1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 118">
                <a:extLst>
                  <a:ext uri="{FF2B5EF4-FFF2-40B4-BE49-F238E27FC236}">
                    <a16:creationId xmlns:a16="http://schemas.microsoft.com/office/drawing/2014/main" id="{0B218B50-31E9-40C4-B27D-48B7BC23C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4475" y="1058863"/>
                <a:ext cx="68263" cy="50800"/>
              </a:xfrm>
              <a:custGeom>
                <a:avLst/>
                <a:gdLst>
                  <a:gd name="T0" fmla="*/ 0 w 168"/>
                  <a:gd name="T1" fmla="*/ 8 h 61"/>
                  <a:gd name="T2" fmla="*/ 30 w 168"/>
                  <a:gd name="T3" fmla="*/ 2 h 61"/>
                  <a:gd name="T4" fmla="*/ 152 w 168"/>
                  <a:gd name="T5" fmla="*/ 34 h 61"/>
                  <a:gd name="T6" fmla="*/ 168 w 168"/>
                  <a:gd name="T7" fmla="*/ 53 h 61"/>
                  <a:gd name="T8" fmla="*/ 148 w 168"/>
                  <a:gd name="T9" fmla="*/ 60 h 61"/>
                  <a:gd name="T10" fmla="*/ 14 w 168"/>
                  <a:gd name="T11" fmla="*/ 24 h 61"/>
                  <a:gd name="T12" fmla="*/ 0 w 168"/>
                  <a:gd name="T13" fmla="*/ 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">
                    <a:moveTo>
                      <a:pt x="0" y="8"/>
                    </a:moveTo>
                    <a:cubicBezTo>
                      <a:pt x="14" y="5"/>
                      <a:pt x="23" y="0"/>
                      <a:pt x="30" y="2"/>
                    </a:cubicBezTo>
                    <a:cubicBezTo>
                      <a:pt x="71" y="12"/>
                      <a:pt x="112" y="22"/>
                      <a:pt x="152" y="34"/>
                    </a:cubicBezTo>
                    <a:cubicBezTo>
                      <a:pt x="159" y="36"/>
                      <a:pt x="163" y="46"/>
                      <a:pt x="168" y="53"/>
                    </a:cubicBezTo>
                    <a:cubicBezTo>
                      <a:pt x="161" y="55"/>
                      <a:pt x="154" y="61"/>
                      <a:pt x="148" y="60"/>
                    </a:cubicBezTo>
                    <a:cubicBezTo>
                      <a:pt x="103" y="49"/>
                      <a:pt x="59" y="36"/>
                      <a:pt x="14" y="24"/>
                    </a:cubicBezTo>
                    <a:cubicBezTo>
                      <a:pt x="11" y="23"/>
                      <a:pt x="9" y="18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Freeform 119">
                <a:extLst>
                  <a:ext uri="{FF2B5EF4-FFF2-40B4-BE49-F238E27FC236}">
                    <a16:creationId xmlns:a16="http://schemas.microsoft.com/office/drawing/2014/main" id="{00BE6978-6634-4546-8E13-5CB53A7A5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3063" y="1130300"/>
                <a:ext cx="66675" cy="58738"/>
              </a:xfrm>
              <a:custGeom>
                <a:avLst/>
                <a:gdLst>
                  <a:gd name="T0" fmla="*/ 5 w 161"/>
                  <a:gd name="T1" fmla="*/ 0 h 72"/>
                  <a:gd name="T2" fmla="*/ 161 w 161"/>
                  <a:gd name="T3" fmla="*/ 51 h 72"/>
                  <a:gd name="T4" fmla="*/ 139 w 161"/>
                  <a:gd name="T5" fmla="*/ 69 h 72"/>
                  <a:gd name="T6" fmla="*/ 15 w 161"/>
                  <a:gd name="T7" fmla="*/ 26 h 72"/>
                  <a:gd name="T8" fmla="*/ 0 w 161"/>
                  <a:gd name="T9" fmla="*/ 9 h 72"/>
                  <a:gd name="T10" fmla="*/ 5 w 161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72">
                    <a:moveTo>
                      <a:pt x="5" y="0"/>
                    </a:moveTo>
                    <a:cubicBezTo>
                      <a:pt x="60" y="9"/>
                      <a:pt x="111" y="29"/>
                      <a:pt x="161" y="51"/>
                    </a:cubicBezTo>
                    <a:cubicBezTo>
                      <a:pt x="161" y="71"/>
                      <a:pt x="150" y="72"/>
                      <a:pt x="139" y="69"/>
                    </a:cubicBezTo>
                    <a:cubicBezTo>
                      <a:pt x="98" y="55"/>
                      <a:pt x="56" y="41"/>
                      <a:pt x="15" y="26"/>
                    </a:cubicBezTo>
                    <a:cubicBezTo>
                      <a:pt x="9" y="24"/>
                      <a:pt x="5" y="15"/>
                      <a:pt x="0" y="9"/>
                    </a:cubicBezTo>
                    <a:cubicBezTo>
                      <a:pt x="2" y="6"/>
                      <a:pt x="3" y="3"/>
                      <a:pt x="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Freeform 120">
                <a:extLst>
                  <a:ext uri="{FF2B5EF4-FFF2-40B4-BE49-F238E27FC236}">
                    <a16:creationId xmlns:a16="http://schemas.microsoft.com/office/drawing/2014/main" id="{71271E2D-BF88-4402-8DC8-8DA21DB7A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2125" y="1225550"/>
                <a:ext cx="63500" cy="79375"/>
              </a:xfrm>
              <a:custGeom>
                <a:avLst/>
                <a:gdLst>
                  <a:gd name="T0" fmla="*/ 0 w 153"/>
                  <a:gd name="T1" fmla="*/ 12 h 97"/>
                  <a:gd name="T2" fmla="*/ 28 w 153"/>
                  <a:gd name="T3" fmla="*/ 2 h 97"/>
                  <a:gd name="T4" fmla="*/ 149 w 153"/>
                  <a:gd name="T5" fmla="*/ 75 h 97"/>
                  <a:gd name="T6" fmla="*/ 153 w 153"/>
                  <a:gd name="T7" fmla="*/ 95 h 97"/>
                  <a:gd name="T8" fmla="*/ 135 w 153"/>
                  <a:gd name="T9" fmla="*/ 96 h 97"/>
                  <a:gd name="T10" fmla="*/ 125 w 153"/>
                  <a:gd name="T11" fmla="*/ 90 h 97"/>
                  <a:gd name="T12" fmla="*/ 0 w 153"/>
                  <a:gd name="T13" fmla="*/ 1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97">
                    <a:moveTo>
                      <a:pt x="0" y="12"/>
                    </a:moveTo>
                    <a:cubicBezTo>
                      <a:pt x="15" y="6"/>
                      <a:pt x="24" y="0"/>
                      <a:pt x="28" y="2"/>
                    </a:cubicBezTo>
                    <a:cubicBezTo>
                      <a:pt x="69" y="25"/>
                      <a:pt x="109" y="50"/>
                      <a:pt x="149" y="75"/>
                    </a:cubicBezTo>
                    <a:cubicBezTo>
                      <a:pt x="153" y="78"/>
                      <a:pt x="152" y="88"/>
                      <a:pt x="153" y="95"/>
                    </a:cubicBezTo>
                    <a:cubicBezTo>
                      <a:pt x="147" y="96"/>
                      <a:pt x="141" y="97"/>
                      <a:pt x="135" y="96"/>
                    </a:cubicBezTo>
                    <a:cubicBezTo>
                      <a:pt x="132" y="96"/>
                      <a:pt x="129" y="92"/>
                      <a:pt x="125" y="90"/>
                    </a:cubicBezTo>
                    <a:cubicBezTo>
                      <a:pt x="87" y="66"/>
                      <a:pt x="48" y="41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 121">
                <a:extLst>
                  <a:ext uri="{FF2B5EF4-FFF2-40B4-BE49-F238E27FC236}">
                    <a16:creationId xmlns:a16="http://schemas.microsoft.com/office/drawing/2014/main" id="{A6BE3D59-AC66-43BA-A734-4C8D55739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354013"/>
                <a:ext cx="38100" cy="28575"/>
              </a:xfrm>
              <a:custGeom>
                <a:avLst/>
                <a:gdLst>
                  <a:gd name="T0" fmla="*/ 0 w 94"/>
                  <a:gd name="T1" fmla="*/ 17 h 35"/>
                  <a:gd name="T2" fmla="*/ 87 w 94"/>
                  <a:gd name="T3" fmla="*/ 4 h 35"/>
                  <a:gd name="T4" fmla="*/ 94 w 94"/>
                  <a:gd name="T5" fmla="*/ 18 h 35"/>
                  <a:gd name="T6" fmla="*/ 16 w 94"/>
                  <a:gd name="T7" fmla="*/ 34 h 35"/>
                  <a:gd name="T8" fmla="*/ 0 w 94"/>
                  <a:gd name="T9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5">
                    <a:moveTo>
                      <a:pt x="0" y="17"/>
                    </a:moveTo>
                    <a:cubicBezTo>
                      <a:pt x="33" y="4"/>
                      <a:pt x="60" y="0"/>
                      <a:pt x="87" y="4"/>
                    </a:cubicBezTo>
                    <a:cubicBezTo>
                      <a:pt x="90" y="5"/>
                      <a:pt x="91" y="13"/>
                      <a:pt x="94" y="18"/>
                    </a:cubicBezTo>
                    <a:cubicBezTo>
                      <a:pt x="69" y="35"/>
                      <a:pt x="42" y="33"/>
                      <a:pt x="16" y="34"/>
                    </a:cubicBezTo>
                    <a:cubicBezTo>
                      <a:pt x="13" y="35"/>
                      <a:pt x="8" y="27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 122">
                <a:extLst>
                  <a:ext uri="{FF2B5EF4-FFF2-40B4-BE49-F238E27FC236}">
                    <a16:creationId xmlns:a16="http://schemas.microsoft.com/office/drawing/2014/main" id="{F016317D-CA6A-4780-A1BC-3A99A663B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5125" y="242888"/>
                <a:ext cx="38100" cy="31750"/>
              </a:xfrm>
              <a:custGeom>
                <a:avLst/>
                <a:gdLst>
                  <a:gd name="T0" fmla="*/ 85 w 92"/>
                  <a:gd name="T1" fmla="*/ 0 h 39"/>
                  <a:gd name="T2" fmla="*/ 61 w 92"/>
                  <a:gd name="T3" fmla="*/ 31 h 39"/>
                  <a:gd name="T4" fmla="*/ 0 w 92"/>
                  <a:gd name="T5" fmla="*/ 13 h 39"/>
                  <a:gd name="T6" fmla="*/ 85 w 9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39">
                    <a:moveTo>
                      <a:pt x="85" y="0"/>
                    </a:moveTo>
                    <a:cubicBezTo>
                      <a:pt x="92" y="29"/>
                      <a:pt x="75" y="29"/>
                      <a:pt x="61" y="31"/>
                    </a:cubicBezTo>
                    <a:cubicBezTo>
                      <a:pt x="13" y="39"/>
                      <a:pt x="13" y="39"/>
                      <a:pt x="0" y="13"/>
                    </a:cubicBezTo>
                    <a:cubicBezTo>
                      <a:pt x="29" y="9"/>
                      <a:pt x="55" y="5"/>
                      <a:pt x="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 123">
                <a:extLst>
                  <a:ext uri="{FF2B5EF4-FFF2-40B4-BE49-F238E27FC236}">
                    <a16:creationId xmlns:a16="http://schemas.microsoft.com/office/drawing/2014/main" id="{4A7B8A27-88BB-41DF-88F4-3E7E349C5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376238"/>
                <a:ext cx="36513" cy="26988"/>
              </a:xfrm>
              <a:custGeom>
                <a:avLst/>
                <a:gdLst>
                  <a:gd name="T0" fmla="*/ 0 w 90"/>
                  <a:gd name="T1" fmla="*/ 13 h 34"/>
                  <a:gd name="T2" fmla="*/ 77 w 90"/>
                  <a:gd name="T3" fmla="*/ 1 h 34"/>
                  <a:gd name="T4" fmla="*/ 89 w 90"/>
                  <a:gd name="T5" fmla="*/ 9 h 34"/>
                  <a:gd name="T6" fmla="*/ 84 w 90"/>
                  <a:gd name="T7" fmla="*/ 22 h 34"/>
                  <a:gd name="T8" fmla="*/ 11 w 90"/>
                  <a:gd name="T9" fmla="*/ 34 h 34"/>
                  <a:gd name="T10" fmla="*/ 0 w 90"/>
                  <a:gd name="T11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4">
                    <a:moveTo>
                      <a:pt x="0" y="13"/>
                    </a:moveTo>
                    <a:cubicBezTo>
                      <a:pt x="29" y="8"/>
                      <a:pt x="53" y="4"/>
                      <a:pt x="77" y="1"/>
                    </a:cubicBezTo>
                    <a:cubicBezTo>
                      <a:pt x="81" y="0"/>
                      <a:pt x="87" y="5"/>
                      <a:pt x="89" y="9"/>
                    </a:cubicBezTo>
                    <a:cubicBezTo>
                      <a:pt x="90" y="12"/>
                      <a:pt x="87" y="21"/>
                      <a:pt x="84" y="22"/>
                    </a:cubicBezTo>
                    <a:cubicBezTo>
                      <a:pt x="60" y="26"/>
                      <a:pt x="36" y="31"/>
                      <a:pt x="11" y="34"/>
                    </a:cubicBezTo>
                    <a:cubicBezTo>
                      <a:pt x="9" y="34"/>
                      <a:pt x="6" y="24"/>
                      <a:pt x="0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Freeform 124">
                <a:extLst>
                  <a:ext uri="{FF2B5EF4-FFF2-40B4-BE49-F238E27FC236}">
                    <a16:creationId xmlns:a16="http://schemas.microsoft.com/office/drawing/2014/main" id="{FAEAAECE-E43B-4DEB-A714-FD15024B5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6013" y="393700"/>
                <a:ext cx="38100" cy="34925"/>
              </a:xfrm>
              <a:custGeom>
                <a:avLst/>
                <a:gdLst>
                  <a:gd name="T0" fmla="*/ 96 w 96"/>
                  <a:gd name="T1" fmla="*/ 20 h 44"/>
                  <a:gd name="T2" fmla="*/ 0 w 96"/>
                  <a:gd name="T3" fmla="*/ 38 h 44"/>
                  <a:gd name="T4" fmla="*/ 96 w 96"/>
                  <a:gd name="T5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44">
                    <a:moveTo>
                      <a:pt x="96" y="20"/>
                    </a:moveTo>
                    <a:cubicBezTo>
                      <a:pt x="61" y="38"/>
                      <a:pt x="33" y="44"/>
                      <a:pt x="0" y="38"/>
                    </a:cubicBezTo>
                    <a:cubicBezTo>
                      <a:pt x="15" y="9"/>
                      <a:pt x="58" y="0"/>
                      <a:pt x="9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Freeform 125">
                <a:extLst>
                  <a:ext uri="{FF2B5EF4-FFF2-40B4-BE49-F238E27FC236}">
                    <a16:creationId xmlns:a16="http://schemas.microsoft.com/office/drawing/2014/main" id="{52851D8B-5297-49B4-A9A2-B825AC809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0925" y="419100"/>
                <a:ext cx="34925" cy="33338"/>
              </a:xfrm>
              <a:custGeom>
                <a:avLst/>
                <a:gdLst>
                  <a:gd name="T0" fmla="*/ 84 w 84"/>
                  <a:gd name="T1" fmla="*/ 8 h 41"/>
                  <a:gd name="T2" fmla="*/ 82 w 84"/>
                  <a:gd name="T3" fmla="*/ 23 h 41"/>
                  <a:gd name="T4" fmla="*/ 10 w 84"/>
                  <a:gd name="T5" fmla="*/ 41 h 41"/>
                  <a:gd name="T6" fmla="*/ 0 w 84"/>
                  <a:gd name="T7" fmla="*/ 31 h 41"/>
                  <a:gd name="T8" fmla="*/ 6 w 84"/>
                  <a:gd name="T9" fmla="*/ 18 h 41"/>
                  <a:gd name="T10" fmla="*/ 84 w 84"/>
                  <a:gd name="T1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41">
                    <a:moveTo>
                      <a:pt x="84" y="8"/>
                    </a:moveTo>
                    <a:cubicBezTo>
                      <a:pt x="83" y="14"/>
                      <a:pt x="84" y="23"/>
                      <a:pt x="82" y="23"/>
                    </a:cubicBezTo>
                    <a:cubicBezTo>
                      <a:pt x="58" y="30"/>
                      <a:pt x="34" y="36"/>
                      <a:pt x="10" y="41"/>
                    </a:cubicBezTo>
                    <a:cubicBezTo>
                      <a:pt x="7" y="41"/>
                      <a:pt x="1" y="35"/>
                      <a:pt x="0" y="31"/>
                    </a:cubicBezTo>
                    <a:cubicBezTo>
                      <a:pt x="0" y="27"/>
                      <a:pt x="3" y="19"/>
                      <a:pt x="6" y="18"/>
                    </a:cubicBezTo>
                    <a:cubicBezTo>
                      <a:pt x="31" y="11"/>
                      <a:pt x="56" y="0"/>
                      <a:pt x="84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Freeform 126">
                <a:extLst>
                  <a:ext uri="{FF2B5EF4-FFF2-40B4-BE49-F238E27FC236}">
                    <a16:creationId xmlns:a16="http://schemas.microsoft.com/office/drawing/2014/main" id="{50D7990F-8C08-47C0-B72B-0B2C552F1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425" y="447675"/>
                <a:ext cx="36513" cy="41275"/>
              </a:xfrm>
              <a:custGeom>
                <a:avLst/>
                <a:gdLst>
                  <a:gd name="T0" fmla="*/ 0 w 89"/>
                  <a:gd name="T1" fmla="*/ 27 h 49"/>
                  <a:gd name="T2" fmla="*/ 82 w 89"/>
                  <a:gd name="T3" fmla="*/ 3 h 49"/>
                  <a:gd name="T4" fmla="*/ 66 w 89"/>
                  <a:gd name="T5" fmla="*/ 29 h 49"/>
                  <a:gd name="T6" fmla="*/ 0 w 89"/>
                  <a:gd name="T7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9">
                    <a:moveTo>
                      <a:pt x="0" y="27"/>
                    </a:moveTo>
                    <a:cubicBezTo>
                      <a:pt x="26" y="9"/>
                      <a:pt x="53" y="0"/>
                      <a:pt x="82" y="3"/>
                    </a:cubicBezTo>
                    <a:cubicBezTo>
                      <a:pt x="89" y="22"/>
                      <a:pt x="78" y="27"/>
                      <a:pt x="66" y="29"/>
                    </a:cubicBezTo>
                    <a:cubicBezTo>
                      <a:pt x="44" y="33"/>
                      <a:pt x="21" y="49"/>
                      <a:pt x="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Freeform 127">
                <a:extLst>
                  <a:ext uri="{FF2B5EF4-FFF2-40B4-BE49-F238E27FC236}">
                    <a16:creationId xmlns:a16="http://schemas.microsoft.com/office/drawing/2014/main" id="{CE249E05-B187-42C5-AAB0-832328791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3563" y="182563"/>
                <a:ext cx="34925" cy="31750"/>
              </a:xfrm>
              <a:custGeom>
                <a:avLst/>
                <a:gdLst>
                  <a:gd name="T0" fmla="*/ 85 w 85"/>
                  <a:gd name="T1" fmla="*/ 22 h 38"/>
                  <a:gd name="T2" fmla="*/ 4 w 85"/>
                  <a:gd name="T3" fmla="*/ 37 h 38"/>
                  <a:gd name="T4" fmla="*/ 0 w 85"/>
                  <a:gd name="T5" fmla="*/ 19 h 38"/>
                  <a:gd name="T6" fmla="*/ 53 w 85"/>
                  <a:gd name="T7" fmla="*/ 6 h 38"/>
                  <a:gd name="T8" fmla="*/ 85 w 85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8">
                    <a:moveTo>
                      <a:pt x="85" y="22"/>
                    </a:moveTo>
                    <a:cubicBezTo>
                      <a:pt x="60" y="37"/>
                      <a:pt x="32" y="38"/>
                      <a:pt x="4" y="37"/>
                    </a:cubicBezTo>
                    <a:cubicBezTo>
                      <a:pt x="3" y="37"/>
                      <a:pt x="0" y="19"/>
                      <a:pt x="0" y="19"/>
                    </a:cubicBezTo>
                    <a:cubicBezTo>
                      <a:pt x="18" y="14"/>
                      <a:pt x="35" y="9"/>
                      <a:pt x="53" y="6"/>
                    </a:cubicBezTo>
                    <a:cubicBezTo>
                      <a:pt x="64" y="4"/>
                      <a:pt x="78" y="0"/>
                      <a:pt x="8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 128">
                <a:extLst>
                  <a:ext uri="{FF2B5EF4-FFF2-40B4-BE49-F238E27FC236}">
                    <a16:creationId xmlns:a16="http://schemas.microsoft.com/office/drawing/2014/main" id="{DDF00BDF-30C9-433B-AD90-B5857F7E8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165100"/>
                <a:ext cx="38100" cy="31750"/>
              </a:xfrm>
              <a:custGeom>
                <a:avLst/>
                <a:gdLst>
                  <a:gd name="T0" fmla="*/ 90 w 90"/>
                  <a:gd name="T1" fmla="*/ 12 h 38"/>
                  <a:gd name="T2" fmla="*/ 0 w 90"/>
                  <a:gd name="T3" fmla="*/ 19 h 38"/>
                  <a:gd name="T4" fmla="*/ 78 w 90"/>
                  <a:gd name="T5" fmla="*/ 0 h 38"/>
                  <a:gd name="T6" fmla="*/ 90 w 90"/>
                  <a:gd name="T7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38">
                    <a:moveTo>
                      <a:pt x="90" y="12"/>
                    </a:moveTo>
                    <a:cubicBezTo>
                      <a:pt x="53" y="36"/>
                      <a:pt x="21" y="38"/>
                      <a:pt x="0" y="19"/>
                    </a:cubicBezTo>
                    <a:cubicBezTo>
                      <a:pt x="24" y="0"/>
                      <a:pt x="51" y="2"/>
                      <a:pt x="78" y="0"/>
                    </a:cubicBezTo>
                    <a:cubicBezTo>
                      <a:pt x="81" y="0"/>
                      <a:pt x="86" y="8"/>
                      <a:pt x="9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 129">
                <a:extLst>
                  <a:ext uri="{FF2B5EF4-FFF2-40B4-BE49-F238E27FC236}">
                    <a16:creationId xmlns:a16="http://schemas.microsoft.com/office/drawing/2014/main" id="{5522D37A-8116-49B4-A1B5-DA6C72D04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6888" y="207963"/>
                <a:ext cx="36513" cy="25400"/>
              </a:xfrm>
              <a:custGeom>
                <a:avLst/>
                <a:gdLst>
                  <a:gd name="T0" fmla="*/ 87 w 87"/>
                  <a:gd name="T1" fmla="*/ 16 h 32"/>
                  <a:gd name="T2" fmla="*/ 62 w 87"/>
                  <a:gd name="T3" fmla="*/ 27 h 32"/>
                  <a:gd name="T4" fmla="*/ 7 w 87"/>
                  <a:gd name="T5" fmla="*/ 32 h 32"/>
                  <a:gd name="T6" fmla="*/ 1 w 87"/>
                  <a:gd name="T7" fmla="*/ 24 h 32"/>
                  <a:gd name="T8" fmla="*/ 6 w 87"/>
                  <a:gd name="T9" fmla="*/ 11 h 32"/>
                  <a:gd name="T10" fmla="*/ 87 w 87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2">
                    <a:moveTo>
                      <a:pt x="87" y="16"/>
                    </a:moveTo>
                    <a:cubicBezTo>
                      <a:pt x="79" y="20"/>
                      <a:pt x="71" y="25"/>
                      <a:pt x="62" y="27"/>
                    </a:cubicBezTo>
                    <a:cubicBezTo>
                      <a:pt x="44" y="30"/>
                      <a:pt x="25" y="31"/>
                      <a:pt x="7" y="32"/>
                    </a:cubicBezTo>
                    <a:cubicBezTo>
                      <a:pt x="5" y="32"/>
                      <a:pt x="0" y="27"/>
                      <a:pt x="1" y="24"/>
                    </a:cubicBezTo>
                    <a:cubicBezTo>
                      <a:pt x="1" y="19"/>
                      <a:pt x="3" y="13"/>
                      <a:pt x="6" y="11"/>
                    </a:cubicBezTo>
                    <a:cubicBezTo>
                      <a:pt x="17" y="2"/>
                      <a:pt x="67" y="0"/>
                      <a:pt x="87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Freeform 130">
                <a:extLst>
                  <a:ext uri="{FF2B5EF4-FFF2-40B4-BE49-F238E27FC236}">
                    <a16:creationId xmlns:a16="http://schemas.microsoft.com/office/drawing/2014/main" id="{C0A34A80-9120-49CD-B6D3-227FACB9F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038" y="263525"/>
                <a:ext cx="38100" cy="26988"/>
              </a:xfrm>
              <a:custGeom>
                <a:avLst/>
                <a:gdLst>
                  <a:gd name="T0" fmla="*/ 95 w 95"/>
                  <a:gd name="T1" fmla="*/ 15 h 32"/>
                  <a:gd name="T2" fmla="*/ 9 w 95"/>
                  <a:gd name="T3" fmla="*/ 30 h 32"/>
                  <a:gd name="T4" fmla="*/ 20 w 95"/>
                  <a:gd name="T5" fmla="*/ 6 h 32"/>
                  <a:gd name="T6" fmla="*/ 82 w 95"/>
                  <a:gd name="T7" fmla="*/ 1 h 32"/>
                  <a:gd name="T8" fmla="*/ 95 w 95"/>
                  <a:gd name="T9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32">
                    <a:moveTo>
                      <a:pt x="95" y="15"/>
                    </a:moveTo>
                    <a:cubicBezTo>
                      <a:pt x="64" y="32"/>
                      <a:pt x="36" y="32"/>
                      <a:pt x="9" y="30"/>
                    </a:cubicBezTo>
                    <a:cubicBezTo>
                      <a:pt x="0" y="14"/>
                      <a:pt x="9" y="8"/>
                      <a:pt x="20" y="6"/>
                    </a:cubicBezTo>
                    <a:cubicBezTo>
                      <a:pt x="41" y="3"/>
                      <a:pt x="62" y="1"/>
                      <a:pt x="82" y="1"/>
                    </a:cubicBezTo>
                    <a:cubicBezTo>
                      <a:pt x="85" y="0"/>
                      <a:pt x="89" y="7"/>
                      <a:pt x="95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Freeform 131">
                <a:extLst>
                  <a:ext uri="{FF2B5EF4-FFF2-40B4-BE49-F238E27FC236}">
                    <a16:creationId xmlns:a16="http://schemas.microsoft.com/office/drawing/2014/main" id="{E6C9CAF6-B720-41E0-8D22-09D44E7F5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4950" y="280988"/>
                <a:ext cx="36513" cy="31750"/>
              </a:xfrm>
              <a:custGeom>
                <a:avLst/>
                <a:gdLst>
                  <a:gd name="T0" fmla="*/ 0 w 90"/>
                  <a:gd name="T1" fmla="*/ 28 h 39"/>
                  <a:gd name="T2" fmla="*/ 16 w 90"/>
                  <a:gd name="T3" fmla="*/ 9 h 39"/>
                  <a:gd name="T4" fmla="*/ 75 w 90"/>
                  <a:gd name="T5" fmla="*/ 0 h 39"/>
                  <a:gd name="T6" fmla="*/ 89 w 90"/>
                  <a:gd name="T7" fmla="*/ 10 h 39"/>
                  <a:gd name="T8" fmla="*/ 81 w 90"/>
                  <a:gd name="T9" fmla="*/ 24 h 39"/>
                  <a:gd name="T10" fmla="*/ 0 w 90"/>
                  <a:gd name="T11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9">
                    <a:moveTo>
                      <a:pt x="0" y="28"/>
                    </a:moveTo>
                    <a:cubicBezTo>
                      <a:pt x="8" y="19"/>
                      <a:pt x="11" y="10"/>
                      <a:pt x="16" y="9"/>
                    </a:cubicBezTo>
                    <a:cubicBezTo>
                      <a:pt x="36" y="5"/>
                      <a:pt x="55" y="2"/>
                      <a:pt x="75" y="0"/>
                    </a:cubicBezTo>
                    <a:cubicBezTo>
                      <a:pt x="80" y="0"/>
                      <a:pt x="88" y="5"/>
                      <a:pt x="89" y="10"/>
                    </a:cubicBezTo>
                    <a:cubicBezTo>
                      <a:pt x="90" y="14"/>
                      <a:pt x="85" y="23"/>
                      <a:pt x="81" y="24"/>
                    </a:cubicBezTo>
                    <a:cubicBezTo>
                      <a:pt x="56" y="30"/>
                      <a:pt x="31" y="39"/>
                      <a:pt x="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 132">
                <a:extLst>
                  <a:ext uri="{FF2B5EF4-FFF2-40B4-BE49-F238E27FC236}">
                    <a16:creationId xmlns:a16="http://schemas.microsoft.com/office/drawing/2014/main" id="{D21DB0E7-AB19-4EAA-B7EE-E39AA0DA3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450" y="292100"/>
                <a:ext cx="36513" cy="33338"/>
              </a:xfrm>
              <a:custGeom>
                <a:avLst/>
                <a:gdLst>
                  <a:gd name="T0" fmla="*/ 90 w 90"/>
                  <a:gd name="T1" fmla="*/ 26 h 41"/>
                  <a:gd name="T2" fmla="*/ 9 w 90"/>
                  <a:gd name="T3" fmla="*/ 41 h 41"/>
                  <a:gd name="T4" fmla="*/ 1 w 90"/>
                  <a:gd name="T5" fmla="*/ 29 h 41"/>
                  <a:gd name="T6" fmla="*/ 6 w 90"/>
                  <a:gd name="T7" fmla="*/ 20 h 41"/>
                  <a:gd name="T8" fmla="*/ 85 w 90"/>
                  <a:gd name="T9" fmla="*/ 14 h 41"/>
                  <a:gd name="T10" fmla="*/ 90 w 90"/>
                  <a:gd name="T1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41">
                    <a:moveTo>
                      <a:pt x="90" y="26"/>
                    </a:moveTo>
                    <a:cubicBezTo>
                      <a:pt x="65" y="40"/>
                      <a:pt x="37" y="41"/>
                      <a:pt x="9" y="41"/>
                    </a:cubicBezTo>
                    <a:cubicBezTo>
                      <a:pt x="6" y="41"/>
                      <a:pt x="2" y="34"/>
                      <a:pt x="1" y="29"/>
                    </a:cubicBezTo>
                    <a:cubicBezTo>
                      <a:pt x="0" y="27"/>
                      <a:pt x="3" y="20"/>
                      <a:pt x="6" y="20"/>
                    </a:cubicBezTo>
                    <a:cubicBezTo>
                      <a:pt x="32" y="15"/>
                      <a:pt x="57" y="0"/>
                      <a:pt x="85" y="14"/>
                    </a:cubicBezTo>
                    <a:cubicBezTo>
                      <a:pt x="87" y="15"/>
                      <a:pt x="87" y="19"/>
                      <a:pt x="9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 133">
                <a:extLst>
                  <a:ext uri="{FF2B5EF4-FFF2-40B4-BE49-F238E27FC236}">
                    <a16:creationId xmlns:a16="http://schemas.microsoft.com/office/drawing/2014/main" id="{7D72A775-BFCA-4238-B2BD-3E91D1A46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9688" y="334963"/>
                <a:ext cx="36513" cy="31750"/>
              </a:xfrm>
              <a:custGeom>
                <a:avLst/>
                <a:gdLst>
                  <a:gd name="T0" fmla="*/ 0 w 87"/>
                  <a:gd name="T1" fmla="*/ 17 h 37"/>
                  <a:gd name="T2" fmla="*/ 76 w 87"/>
                  <a:gd name="T3" fmla="*/ 2 h 37"/>
                  <a:gd name="T4" fmla="*/ 86 w 87"/>
                  <a:gd name="T5" fmla="*/ 11 h 37"/>
                  <a:gd name="T6" fmla="*/ 83 w 87"/>
                  <a:gd name="T7" fmla="*/ 21 h 37"/>
                  <a:gd name="T8" fmla="*/ 4 w 87"/>
                  <a:gd name="T9" fmla="*/ 29 h 37"/>
                  <a:gd name="T10" fmla="*/ 0 w 87"/>
                  <a:gd name="T11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7">
                    <a:moveTo>
                      <a:pt x="0" y="17"/>
                    </a:moveTo>
                    <a:cubicBezTo>
                      <a:pt x="24" y="0"/>
                      <a:pt x="50" y="3"/>
                      <a:pt x="76" y="2"/>
                    </a:cubicBezTo>
                    <a:cubicBezTo>
                      <a:pt x="79" y="2"/>
                      <a:pt x="84" y="7"/>
                      <a:pt x="86" y="11"/>
                    </a:cubicBezTo>
                    <a:cubicBezTo>
                      <a:pt x="87" y="13"/>
                      <a:pt x="85" y="19"/>
                      <a:pt x="83" y="21"/>
                    </a:cubicBezTo>
                    <a:cubicBezTo>
                      <a:pt x="72" y="31"/>
                      <a:pt x="18" y="37"/>
                      <a:pt x="4" y="29"/>
                    </a:cubicBezTo>
                    <a:cubicBezTo>
                      <a:pt x="2" y="27"/>
                      <a:pt x="2" y="22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 134">
                <a:extLst>
                  <a:ext uri="{FF2B5EF4-FFF2-40B4-BE49-F238E27FC236}">
                    <a16:creationId xmlns:a16="http://schemas.microsoft.com/office/drawing/2014/main" id="{A338310B-B811-4348-A3A3-6FB4A2C6F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0738" y="79375"/>
                <a:ext cx="34925" cy="36513"/>
              </a:xfrm>
              <a:custGeom>
                <a:avLst/>
                <a:gdLst>
                  <a:gd name="T0" fmla="*/ 85 w 85"/>
                  <a:gd name="T1" fmla="*/ 11 h 44"/>
                  <a:gd name="T2" fmla="*/ 73 w 85"/>
                  <a:gd name="T3" fmla="*/ 28 h 44"/>
                  <a:gd name="T4" fmla="*/ 16 w 85"/>
                  <a:gd name="T5" fmla="*/ 43 h 44"/>
                  <a:gd name="T6" fmla="*/ 1 w 85"/>
                  <a:gd name="T7" fmla="*/ 35 h 44"/>
                  <a:gd name="T8" fmla="*/ 8 w 85"/>
                  <a:gd name="T9" fmla="*/ 20 h 44"/>
                  <a:gd name="T10" fmla="*/ 78 w 85"/>
                  <a:gd name="T11" fmla="*/ 0 h 44"/>
                  <a:gd name="T12" fmla="*/ 85 w 85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44">
                    <a:moveTo>
                      <a:pt x="85" y="11"/>
                    </a:moveTo>
                    <a:cubicBezTo>
                      <a:pt x="81" y="17"/>
                      <a:pt x="79" y="26"/>
                      <a:pt x="73" y="28"/>
                    </a:cubicBezTo>
                    <a:cubicBezTo>
                      <a:pt x="55" y="34"/>
                      <a:pt x="35" y="39"/>
                      <a:pt x="16" y="43"/>
                    </a:cubicBezTo>
                    <a:cubicBezTo>
                      <a:pt x="11" y="44"/>
                      <a:pt x="3" y="39"/>
                      <a:pt x="1" y="35"/>
                    </a:cubicBezTo>
                    <a:cubicBezTo>
                      <a:pt x="0" y="31"/>
                      <a:pt x="4" y="21"/>
                      <a:pt x="8" y="20"/>
                    </a:cubicBezTo>
                    <a:cubicBezTo>
                      <a:pt x="31" y="12"/>
                      <a:pt x="55" y="7"/>
                      <a:pt x="78" y="0"/>
                    </a:cubicBezTo>
                    <a:cubicBezTo>
                      <a:pt x="81" y="4"/>
                      <a:pt x="83" y="7"/>
                      <a:pt x="85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 135">
                <a:extLst>
                  <a:ext uri="{FF2B5EF4-FFF2-40B4-BE49-F238E27FC236}">
                    <a16:creationId xmlns:a16="http://schemas.microsoft.com/office/drawing/2014/main" id="{3B099DDE-66F0-4F52-891B-815ECFF19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111125"/>
                <a:ext cx="36513" cy="38100"/>
              </a:xfrm>
              <a:custGeom>
                <a:avLst/>
                <a:gdLst>
                  <a:gd name="T0" fmla="*/ 86 w 86"/>
                  <a:gd name="T1" fmla="*/ 14 h 47"/>
                  <a:gd name="T2" fmla="*/ 0 w 86"/>
                  <a:gd name="T3" fmla="*/ 29 h 47"/>
                  <a:gd name="T4" fmla="*/ 86 w 86"/>
                  <a:gd name="T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7">
                    <a:moveTo>
                      <a:pt x="86" y="14"/>
                    </a:moveTo>
                    <a:cubicBezTo>
                      <a:pt x="64" y="40"/>
                      <a:pt x="23" y="47"/>
                      <a:pt x="0" y="29"/>
                    </a:cubicBezTo>
                    <a:cubicBezTo>
                      <a:pt x="24" y="6"/>
                      <a:pt x="60" y="0"/>
                      <a:pt x="8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 136">
                <a:extLst>
                  <a:ext uri="{FF2B5EF4-FFF2-40B4-BE49-F238E27FC236}">
                    <a16:creationId xmlns:a16="http://schemas.microsoft.com/office/drawing/2014/main" id="{1857310E-E6F4-43EA-8187-2D8B0F258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8838" y="523875"/>
                <a:ext cx="36513" cy="41275"/>
              </a:xfrm>
              <a:custGeom>
                <a:avLst/>
                <a:gdLst>
                  <a:gd name="T0" fmla="*/ 0 w 92"/>
                  <a:gd name="T1" fmla="*/ 35 h 51"/>
                  <a:gd name="T2" fmla="*/ 74 w 92"/>
                  <a:gd name="T3" fmla="*/ 1 h 51"/>
                  <a:gd name="T4" fmla="*/ 90 w 92"/>
                  <a:gd name="T5" fmla="*/ 8 h 51"/>
                  <a:gd name="T6" fmla="*/ 87 w 92"/>
                  <a:gd name="T7" fmla="*/ 22 h 51"/>
                  <a:gd name="T8" fmla="*/ 19 w 92"/>
                  <a:gd name="T9" fmla="*/ 50 h 51"/>
                  <a:gd name="T10" fmla="*/ 0 w 92"/>
                  <a:gd name="T1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51">
                    <a:moveTo>
                      <a:pt x="0" y="35"/>
                    </a:moveTo>
                    <a:cubicBezTo>
                      <a:pt x="30" y="21"/>
                      <a:pt x="52" y="10"/>
                      <a:pt x="74" y="1"/>
                    </a:cubicBezTo>
                    <a:cubicBezTo>
                      <a:pt x="78" y="0"/>
                      <a:pt x="86" y="4"/>
                      <a:pt x="90" y="8"/>
                    </a:cubicBezTo>
                    <a:cubicBezTo>
                      <a:pt x="92" y="10"/>
                      <a:pt x="90" y="20"/>
                      <a:pt x="87" y="22"/>
                    </a:cubicBezTo>
                    <a:cubicBezTo>
                      <a:pt x="65" y="32"/>
                      <a:pt x="42" y="41"/>
                      <a:pt x="19" y="50"/>
                    </a:cubicBezTo>
                    <a:cubicBezTo>
                      <a:pt x="17" y="51"/>
                      <a:pt x="12" y="44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 137">
                <a:extLst>
                  <a:ext uri="{FF2B5EF4-FFF2-40B4-BE49-F238E27FC236}">
                    <a16:creationId xmlns:a16="http://schemas.microsoft.com/office/drawing/2014/main" id="{A2DB54FB-B9A2-443B-AF5E-76077A32C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8" y="317500"/>
                <a:ext cx="39688" cy="25400"/>
              </a:xfrm>
              <a:custGeom>
                <a:avLst/>
                <a:gdLst>
                  <a:gd name="T0" fmla="*/ 0 w 98"/>
                  <a:gd name="T1" fmla="*/ 12 h 32"/>
                  <a:gd name="T2" fmla="*/ 85 w 98"/>
                  <a:gd name="T3" fmla="*/ 0 h 32"/>
                  <a:gd name="T4" fmla="*/ 80 w 98"/>
                  <a:gd name="T5" fmla="*/ 26 h 32"/>
                  <a:gd name="T6" fmla="*/ 14 w 98"/>
                  <a:gd name="T7" fmla="*/ 32 h 32"/>
                  <a:gd name="T8" fmla="*/ 0 w 98"/>
                  <a:gd name="T9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2">
                    <a:moveTo>
                      <a:pt x="0" y="12"/>
                    </a:moveTo>
                    <a:cubicBezTo>
                      <a:pt x="34" y="7"/>
                      <a:pt x="61" y="3"/>
                      <a:pt x="85" y="0"/>
                    </a:cubicBezTo>
                    <a:cubicBezTo>
                      <a:pt x="98" y="16"/>
                      <a:pt x="92" y="24"/>
                      <a:pt x="80" y="26"/>
                    </a:cubicBezTo>
                    <a:cubicBezTo>
                      <a:pt x="58" y="30"/>
                      <a:pt x="36" y="31"/>
                      <a:pt x="14" y="32"/>
                    </a:cubicBezTo>
                    <a:cubicBezTo>
                      <a:pt x="11" y="32"/>
                      <a:pt x="9" y="2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 138">
                <a:extLst>
                  <a:ext uri="{FF2B5EF4-FFF2-40B4-BE49-F238E27FC236}">
                    <a16:creationId xmlns:a16="http://schemas.microsoft.com/office/drawing/2014/main" id="{3CDA2BE7-DE1E-4BA8-87E2-C78809393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139700"/>
                <a:ext cx="34925" cy="31750"/>
              </a:xfrm>
              <a:custGeom>
                <a:avLst/>
                <a:gdLst>
                  <a:gd name="T0" fmla="*/ 87 w 87"/>
                  <a:gd name="T1" fmla="*/ 9 h 38"/>
                  <a:gd name="T2" fmla="*/ 75 w 87"/>
                  <a:gd name="T3" fmla="*/ 26 h 38"/>
                  <a:gd name="T4" fmla="*/ 17 w 87"/>
                  <a:gd name="T5" fmla="*/ 37 h 38"/>
                  <a:gd name="T6" fmla="*/ 0 w 87"/>
                  <a:gd name="T7" fmla="*/ 26 h 38"/>
                  <a:gd name="T8" fmla="*/ 12 w 87"/>
                  <a:gd name="T9" fmla="*/ 12 h 38"/>
                  <a:gd name="T10" fmla="*/ 80 w 87"/>
                  <a:gd name="T11" fmla="*/ 0 h 38"/>
                  <a:gd name="T12" fmla="*/ 87 w 87"/>
                  <a:gd name="T13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8">
                    <a:moveTo>
                      <a:pt x="87" y="9"/>
                    </a:moveTo>
                    <a:cubicBezTo>
                      <a:pt x="83" y="15"/>
                      <a:pt x="80" y="25"/>
                      <a:pt x="75" y="26"/>
                    </a:cubicBezTo>
                    <a:cubicBezTo>
                      <a:pt x="56" y="31"/>
                      <a:pt x="37" y="35"/>
                      <a:pt x="17" y="37"/>
                    </a:cubicBezTo>
                    <a:cubicBezTo>
                      <a:pt x="12" y="38"/>
                      <a:pt x="6" y="30"/>
                      <a:pt x="0" y="26"/>
                    </a:cubicBezTo>
                    <a:cubicBezTo>
                      <a:pt x="4" y="21"/>
                      <a:pt x="7" y="13"/>
                      <a:pt x="12" y="12"/>
                    </a:cubicBezTo>
                    <a:cubicBezTo>
                      <a:pt x="34" y="7"/>
                      <a:pt x="57" y="4"/>
                      <a:pt x="80" y="0"/>
                    </a:cubicBezTo>
                    <a:cubicBezTo>
                      <a:pt x="82" y="3"/>
                      <a:pt x="84" y="6"/>
                      <a:pt x="8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139">
                <a:extLst>
                  <a:ext uri="{FF2B5EF4-FFF2-40B4-BE49-F238E27FC236}">
                    <a16:creationId xmlns:a16="http://schemas.microsoft.com/office/drawing/2014/main" id="{8889037F-8255-4461-9C53-C83FD3A93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1800" y="220663"/>
                <a:ext cx="36513" cy="33338"/>
              </a:xfrm>
              <a:custGeom>
                <a:avLst/>
                <a:gdLst>
                  <a:gd name="T0" fmla="*/ 88 w 88"/>
                  <a:gd name="T1" fmla="*/ 16 h 42"/>
                  <a:gd name="T2" fmla="*/ 77 w 88"/>
                  <a:gd name="T3" fmla="*/ 31 h 42"/>
                  <a:gd name="T4" fmla="*/ 15 w 88"/>
                  <a:gd name="T5" fmla="*/ 42 h 42"/>
                  <a:gd name="T6" fmla="*/ 1 w 88"/>
                  <a:gd name="T7" fmla="*/ 32 h 42"/>
                  <a:gd name="T8" fmla="*/ 6 w 88"/>
                  <a:gd name="T9" fmla="*/ 19 h 42"/>
                  <a:gd name="T10" fmla="*/ 88 w 88"/>
                  <a:gd name="T1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42">
                    <a:moveTo>
                      <a:pt x="88" y="16"/>
                    </a:moveTo>
                    <a:cubicBezTo>
                      <a:pt x="83" y="22"/>
                      <a:pt x="81" y="31"/>
                      <a:pt x="77" y="31"/>
                    </a:cubicBezTo>
                    <a:cubicBezTo>
                      <a:pt x="56" y="36"/>
                      <a:pt x="36" y="40"/>
                      <a:pt x="15" y="42"/>
                    </a:cubicBezTo>
                    <a:cubicBezTo>
                      <a:pt x="11" y="42"/>
                      <a:pt x="4" y="36"/>
                      <a:pt x="1" y="32"/>
                    </a:cubicBezTo>
                    <a:cubicBezTo>
                      <a:pt x="0" y="29"/>
                      <a:pt x="4" y="19"/>
                      <a:pt x="6" y="19"/>
                    </a:cubicBezTo>
                    <a:cubicBezTo>
                      <a:pt x="32" y="14"/>
                      <a:pt x="58" y="0"/>
                      <a:pt x="88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 140">
                <a:extLst>
                  <a:ext uri="{FF2B5EF4-FFF2-40B4-BE49-F238E27FC236}">
                    <a16:creationId xmlns:a16="http://schemas.microsoft.com/office/drawing/2014/main" id="{72DF127F-68F6-4681-94BC-566794CA0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3925" y="479425"/>
                <a:ext cx="33338" cy="36513"/>
              </a:xfrm>
              <a:custGeom>
                <a:avLst/>
                <a:gdLst>
                  <a:gd name="T0" fmla="*/ 0 w 81"/>
                  <a:gd name="T1" fmla="*/ 44 h 44"/>
                  <a:gd name="T2" fmla="*/ 81 w 81"/>
                  <a:gd name="T3" fmla="*/ 9 h 44"/>
                  <a:gd name="T4" fmla="*/ 0 w 81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44">
                    <a:moveTo>
                      <a:pt x="0" y="44"/>
                    </a:moveTo>
                    <a:cubicBezTo>
                      <a:pt x="5" y="15"/>
                      <a:pt x="43" y="0"/>
                      <a:pt x="81" y="9"/>
                    </a:cubicBezTo>
                    <a:cubicBezTo>
                      <a:pt x="72" y="31"/>
                      <a:pt x="52" y="40"/>
                      <a:pt x="0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141">
                <a:extLst>
                  <a:ext uri="{FF2B5EF4-FFF2-40B4-BE49-F238E27FC236}">
                    <a16:creationId xmlns:a16="http://schemas.microsoft.com/office/drawing/2014/main" id="{CE9ECDD2-4DEB-4A65-BC20-2B6D430FE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9150" y="588963"/>
                <a:ext cx="20638" cy="68263"/>
              </a:xfrm>
              <a:custGeom>
                <a:avLst/>
                <a:gdLst>
                  <a:gd name="T0" fmla="*/ 40 w 53"/>
                  <a:gd name="T1" fmla="*/ 0 h 84"/>
                  <a:gd name="T2" fmla="*/ 47 w 53"/>
                  <a:gd name="T3" fmla="*/ 4 h 84"/>
                  <a:gd name="T4" fmla="*/ 51 w 53"/>
                  <a:gd name="T5" fmla="*/ 20 h 84"/>
                  <a:gd name="T6" fmla="*/ 16 w 53"/>
                  <a:gd name="T7" fmla="*/ 76 h 84"/>
                  <a:gd name="T8" fmla="*/ 2 w 53"/>
                  <a:gd name="T9" fmla="*/ 60 h 84"/>
                  <a:gd name="T10" fmla="*/ 40 w 53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4">
                    <a:moveTo>
                      <a:pt x="40" y="0"/>
                    </a:moveTo>
                    <a:cubicBezTo>
                      <a:pt x="45" y="2"/>
                      <a:pt x="47" y="3"/>
                      <a:pt x="47" y="4"/>
                    </a:cubicBezTo>
                    <a:cubicBezTo>
                      <a:pt x="49" y="9"/>
                      <a:pt x="53" y="17"/>
                      <a:pt x="51" y="20"/>
                    </a:cubicBezTo>
                    <a:cubicBezTo>
                      <a:pt x="41" y="40"/>
                      <a:pt x="31" y="61"/>
                      <a:pt x="16" y="76"/>
                    </a:cubicBezTo>
                    <a:cubicBezTo>
                      <a:pt x="8" y="84"/>
                      <a:pt x="0" y="70"/>
                      <a:pt x="2" y="60"/>
                    </a:cubicBezTo>
                    <a:cubicBezTo>
                      <a:pt x="6" y="36"/>
                      <a:pt x="18" y="15"/>
                      <a:pt x="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142">
                <a:extLst>
                  <a:ext uri="{FF2B5EF4-FFF2-40B4-BE49-F238E27FC236}">
                    <a16:creationId xmlns:a16="http://schemas.microsoft.com/office/drawing/2014/main" id="{C66E6D6F-5DE3-46C9-AA47-F499DBE5E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2650" y="38100"/>
                <a:ext cx="34925" cy="39688"/>
              </a:xfrm>
              <a:custGeom>
                <a:avLst/>
                <a:gdLst>
                  <a:gd name="T0" fmla="*/ 0 w 88"/>
                  <a:gd name="T1" fmla="*/ 42 h 48"/>
                  <a:gd name="T2" fmla="*/ 85 w 88"/>
                  <a:gd name="T3" fmla="*/ 0 h 48"/>
                  <a:gd name="T4" fmla="*/ 86 w 88"/>
                  <a:gd name="T5" fmla="*/ 23 h 48"/>
                  <a:gd name="T6" fmla="*/ 0 w 88"/>
                  <a:gd name="T7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8">
                    <a:moveTo>
                      <a:pt x="0" y="42"/>
                    </a:moveTo>
                    <a:cubicBezTo>
                      <a:pt x="23" y="11"/>
                      <a:pt x="55" y="14"/>
                      <a:pt x="85" y="0"/>
                    </a:cubicBezTo>
                    <a:cubicBezTo>
                      <a:pt x="85" y="12"/>
                      <a:pt x="88" y="20"/>
                      <a:pt x="86" y="23"/>
                    </a:cubicBezTo>
                    <a:cubicBezTo>
                      <a:pt x="72" y="38"/>
                      <a:pt x="30" y="48"/>
                      <a:pt x="0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Freeform 143">
                <a:extLst>
                  <a:ext uri="{FF2B5EF4-FFF2-40B4-BE49-F238E27FC236}">
                    <a16:creationId xmlns:a16="http://schemas.microsoft.com/office/drawing/2014/main" id="{C772672F-AEEB-4FC2-B0E5-60FCA6651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5025" y="700088"/>
                <a:ext cx="15875" cy="30163"/>
              </a:xfrm>
              <a:custGeom>
                <a:avLst/>
                <a:gdLst>
                  <a:gd name="T0" fmla="*/ 34 w 38"/>
                  <a:gd name="T1" fmla="*/ 33 h 36"/>
                  <a:gd name="T2" fmla="*/ 27 w 38"/>
                  <a:gd name="T3" fmla="*/ 36 h 36"/>
                  <a:gd name="T4" fmla="*/ 1 w 38"/>
                  <a:gd name="T5" fmla="*/ 10 h 36"/>
                  <a:gd name="T6" fmla="*/ 13 w 38"/>
                  <a:gd name="T7" fmla="*/ 1 h 36"/>
                  <a:gd name="T8" fmla="*/ 34 w 3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6">
                    <a:moveTo>
                      <a:pt x="34" y="33"/>
                    </a:moveTo>
                    <a:cubicBezTo>
                      <a:pt x="29" y="35"/>
                      <a:pt x="28" y="36"/>
                      <a:pt x="27" y="36"/>
                    </a:cubicBezTo>
                    <a:cubicBezTo>
                      <a:pt x="11" y="34"/>
                      <a:pt x="0" y="27"/>
                      <a:pt x="1" y="10"/>
                    </a:cubicBezTo>
                    <a:cubicBezTo>
                      <a:pt x="2" y="7"/>
                      <a:pt x="10" y="0"/>
                      <a:pt x="13" y="1"/>
                    </a:cubicBezTo>
                    <a:cubicBezTo>
                      <a:pt x="27" y="6"/>
                      <a:pt x="38" y="14"/>
                      <a:pt x="34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0" name="Oval 159">
            <a:extLst>
              <a:ext uri="{FF2B5EF4-FFF2-40B4-BE49-F238E27FC236}">
                <a16:creationId xmlns:a16="http://schemas.microsoft.com/office/drawing/2014/main" id="{5A0418DE-2F1D-4FFD-B28F-98DC2FEF1A72}"/>
              </a:ext>
            </a:extLst>
          </p:cNvPr>
          <p:cNvSpPr/>
          <p:nvPr/>
        </p:nvSpPr>
        <p:spPr>
          <a:xfrm>
            <a:off x="7599443" y="4350566"/>
            <a:ext cx="1166981" cy="275661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4C5AABC9-36F0-408A-898D-9413B94E35B6}"/>
              </a:ext>
            </a:extLst>
          </p:cNvPr>
          <p:cNvSpPr/>
          <p:nvPr/>
        </p:nvSpPr>
        <p:spPr>
          <a:xfrm>
            <a:off x="5158592" y="2190882"/>
            <a:ext cx="1033652" cy="244166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45A559E3-C492-4D22-9072-FDAE059F2E68}"/>
              </a:ext>
            </a:extLst>
          </p:cNvPr>
          <p:cNvSpPr/>
          <p:nvPr/>
        </p:nvSpPr>
        <p:spPr>
          <a:xfrm>
            <a:off x="8688110" y="1350029"/>
            <a:ext cx="1053075" cy="288998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691318" y="9125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C61A92C-7461-488B-B685-D8503D3CD944}"/>
              </a:ext>
            </a:extLst>
          </p:cNvPr>
          <p:cNvSpPr/>
          <p:nvPr/>
        </p:nvSpPr>
        <p:spPr>
          <a:xfrm>
            <a:off x="1404799" y="5551326"/>
            <a:ext cx="1462984" cy="345582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1526451" y="3654200"/>
            <a:ext cx="1327656" cy="1978791"/>
            <a:chOff x="1524511" y="4769534"/>
            <a:chExt cx="1008665" cy="1485782"/>
          </a:xfrm>
        </p:grpSpPr>
        <p:sp>
          <p:nvSpPr>
            <p:cNvPr id="10" name="Oval 9"/>
            <p:cNvSpPr/>
            <p:nvPr/>
          </p:nvSpPr>
          <p:spPr>
            <a:xfrm>
              <a:off x="1710161" y="4905584"/>
              <a:ext cx="631966" cy="72857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" name="Grup 13"/>
            <p:cNvGrpSpPr/>
            <p:nvPr/>
          </p:nvGrpSpPr>
          <p:grpSpPr>
            <a:xfrm>
              <a:off x="1524511" y="4769534"/>
              <a:ext cx="1008665" cy="1485782"/>
              <a:chOff x="1518481" y="4852313"/>
              <a:chExt cx="1008665" cy="1485782"/>
            </a:xfrm>
          </p:grpSpPr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B67F2147-4484-40D5-B546-A8F47DFE51AF}"/>
                  </a:ext>
                </a:extLst>
              </p:cNvPr>
              <p:cNvSpPr txBox="1"/>
              <p:nvPr/>
            </p:nvSpPr>
            <p:spPr>
              <a:xfrm>
                <a:off x="1634952" y="4971343"/>
                <a:ext cx="712659" cy="7626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282F39"/>
                    </a:solidFill>
                    <a:effectLst/>
                    <a:uLnTx/>
                    <a:uFillTx/>
                    <a:latin typeface="Noto Sans" panose="020B0502040504020204" pitchFamily="34"/>
                    <a:ea typeface="Noto Sans" panose="020B0502040504020204" pitchFamily="34"/>
                    <a:cs typeface="Noto Sans" panose="020B0502040504020204" pitchFamily="34"/>
                  </a:rPr>
                  <a:t>1</a:t>
                </a:r>
                <a:endParaRPr kumimoji="0" lang="en-GB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endParaRPr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EAFE7348-1270-48F4-B06C-3337B907A1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481" y="4852313"/>
                <a:ext cx="1008665" cy="1485782"/>
              </a:xfrm>
              <a:custGeom>
                <a:avLst/>
                <a:gdLst>
                  <a:gd name="T0" fmla="*/ 214 w 221"/>
                  <a:gd name="T1" fmla="*/ 77 h 315"/>
                  <a:gd name="T2" fmla="*/ 164 w 221"/>
                  <a:gd name="T3" fmla="*/ 14 h 315"/>
                  <a:gd name="T4" fmla="*/ 110 w 221"/>
                  <a:gd name="T5" fmla="*/ 0 h 315"/>
                  <a:gd name="T6" fmla="*/ 110 w 221"/>
                  <a:gd name="T7" fmla="*/ 0 h 315"/>
                  <a:gd name="T8" fmla="*/ 56 w 221"/>
                  <a:gd name="T9" fmla="*/ 14 h 315"/>
                  <a:gd name="T10" fmla="*/ 6 w 221"/>
                  <a:gd name="T11" fmla="*/ 77 h 315"/>
                  <a:gd name="T12" fmla="*/ 5 w 221"/>
                  <a:gd name="T13" fmla="*/ 132 h 315"/>
                  <a:gd name="T14" fmla="*/ 40 w 221"/>
                  <a:gd name="T15" fmla="*/ 208 h 315"/>
                  <a:gd name="T16" fmla="*/ 94 w 221"/>
                  <a:gd name="T17" fmla="*/ 292 h 315"/>
                  <a:gd name="T18" fmla="*/ 110 w 221"/>
                  <a:gd name="T19" fmla="*/ 315 h 315"/>
                  <a:gd name="T20" fmla="*/ 110 w 221"/>
                  <a:gd name="T21" fmla="*/ 315 h 315"/>
                  <a:gd name="T22" fmla="*/ 126 w 221"/>
                  <a:gd name="T23" fmla="*/ 292 h 315"/>
                  <a:gd name="T24" fmla="*/ 180 w 221"/>
                  <a:gd name="T25" fmla="*/ 208 h 315"/>
                  <a:gd name="T26" fmla="*/ 215 w 221"/>
                  <a:gd name="T27" fmla="*/ 132 h 315"/>
                  <a:gd name="T28" fmla="*/ 214 w 221"/>
                  <a:gd name="T29" fmla="*/ 77 h 315"/>
                  <a:gd name="T30" fmla="*/ 110 w 221"/>
                  <a:gd name="T31" fmla="*/ 174 h 315"/>
                  <a:gd name="T32" fmla="*/ 110 w 221"/>
                  <a:gd name="T33" fmla="*/ 174 h 315"/>
                  <a:gd name="T34" fmla="*/ 110 w 221"/>
                  <a:gd name="T35" fmla="*/ 174 h 315"/>
                  <a:gd name="T36" fmla="*/ 44 w 221"/>
                  <a:gd name="T37" fmla="*/ 108 h 315"/>
                  <a:gd name="T38" fmla="*/ 110 w 221"/>
                  <a:gd name="T39" fmla="*/ 42 h 315"/>
                  <a:gd name="T40" fmla="*/ 110 w 221"/>
                  <a:gd name="T41" fmla="*/ 42 h 315"/>
                  <a:gd name="T42" fmla="*/ 110 w 221"/>
                  <a:gd name="T43" fmla="*/ 42 h 315"/>
                  <a:gd name="T44" fmla="*/ 176 w 221"/>
                  <a:gd name="T45" fmla="*/ 108 h 315"/>
                  <a:gd name="T46" fmla="*/ 110 w 221"/>
                  <a:gd name="T47" fmla="*/ 17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315">
                    <a:moveTo>
                      <a:pt x="214" y="77"/>
                    </a:moveTo>
                    <a:cubicBezTo>
                      <a:pt x="206" y="50"/>
                      <a:pt x="189" y="29"/>
                      <a:pt x="164" y="14"/>
                    </a:cubicBezTo>
                    <a:cubicBezTo>
                      <a:pt x="147" y="4"/>
                      <a:pt x="129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91" y="0"/>
                      <a:pt x="73" y="4"/>
                      <a:pt x="56" y="14"/>
                    </a:cubicBezTo>
                    <a:cubicBezTo>
                      <a:pt x="31" y="29"/>
                      <a:pt x="15" y="50"/>
                      <a:pt x="6" y="77"/>
                    </a:cubicBezTo>
                    <a:cubicBezTo>
                      <a:pt x="1" y="95"/>
                      <a:pt x="0" y="114"/>
                      <a:pt x="5" y="132"/>
                    </a:cubicBezTo>
                    <a:cubicBezTo>
                      <a:pt x="13" y="159"/>
                      <a:pt x="26" y="184"/>
                      <a:pt x="40" y="208"/>
                    </a:cubicBezTo>
                    <a:cubicBezTo>
                      <a:pt x="58" y="237"/>
                      <a:pt x="76" y="264"/>
                      <a:pt x="94" y="292"/>
                    </a:cubicBezTo>
                    <a:cubicBezTo>
                      <a:pt x="99" y="300"/>
                      <a:pt x="104" y="307"/>
                      <a:pt x="110" y="315"/>
                    </a:cubicBezTo>
                    <a:cubicBezTo>
                      <a:pt x="110" y="315"/>
                      <a:pt x="110" y="315"/>
                      <a:pt x="110" y="315"/>
                    </a:cubicBezTo>
                    <a:cubicBezTo>
                      <a:pt x="116" y="307"/>
                      <a:pt x="121" y="300"/>
                      <a:pt x="126" y="292"/>
                    </a:cubicBezTo>
                    <a:cubicBezTo>
                      <a:pt x="144" y="264"/>
                      <a:pt x="163" y="237"/>
                      <a:pt x="180" y="208"/>
                    </a:cubicBezTo>
                    <a:cubicBezTo>
                      <a:pt x="194" y="184"/>
                      <a:pt x="207" y="159"/>
                      <a:pt x="215" y="132"/>
                    </a:cubicBezTo>
                    <a:cubicBezTo>
                      <a:pt x="221" y="114"/>
                      <a:pt x="220" y="95"/>
                      <a:pt x="214" y="77"/>
                    </a:cubicBezTo>
                    <a:close/>
                    <a:moveTo>
                      <a:pt x="110" y="174"/>
                    </a:moveTo>
                    <a:cubicBezTo>
                      <a:pt x="110" y="174"/>
                      <a:pt x="110" y="174"/>
                      <a:pt x="110" y="174"/>
                    </a:cubicBezTo>
                    <a:cubicBezTo>
                      <a:pt x="110" y="174"/>
                      <a:pt x="110" y="174"/>
                      <a:pt x="110" y="174"/>
                    </a:cubicBezTo>
                    <a:cubicBezTo>
                      <a:pt x="74" y="174"/>
                      <a:pt x="44" y="145"/>
                      <a:pt x="44" y="108"/>
                    </a:cubicBezTo>
                    <a:cubicBezTo>
                      <a:pt x="44" y="72"/>
                      <a:pt x="74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47" y="42"/>
                      <a:pt x="176" y="72"/>
                      <a:pt x="176" y="108"/>
                    </a:cubicBezTo>
                    <a:cubicBezTo>
                      <a:pt x="176" y="145"/>
                      <a:pt x="147" y="174"/>
                      <a:pt x="110" y="17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7" name="Grup 16"/>
          <p:cNvGrpSpPr/>
          <p:nvPr/>
        </p:nvGrpSpPr>
        <p:grpSpPr>
          <a:xfrm>
            <a:off x="353868" y="3746427"/>
            <a:ext cx="1630286" cy="1121345"/>
            <a:chOff x="589656" y="4083496"/>
            <a:chExt cx="1630286" cy="1121345"/>
          </a:xfrm>
        </p:grpSpPr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68169" y="5122471"/>
              <a:ext cx="1046405" cy="823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Metin kutusu 14"/>
            <p:cNvSpPr txBox="1"/>
            <p:nvPr/>
          </p:nvSpPr>
          <p:spPr>
            <a:xfrm>
              <a:off x="589656" y="4188150"/>
              <a:ext cx="16302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İhrama Girmek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48471" y="4083496"/>
              <a:ext cx="1046405" cy="823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Group 3">
            <a:extLst>
              <a:ext uri="{FF2B5EF4-FFF2-40B4-BE49-F238E27FC236}">
                <a16:creationId xmlns:a16="http://schemas.microsoft.com/office/drawing/2014/main" id="{11932D3B-62C3-48FF-846D-8AB309CE7A07}"/>
              </a:ext>
            </a:extLst>
          </p:cNvPr>
          <p:cNvGrpSpPr/>
          <p:nvPr/>
        </p:nvGrpSpPr>
        <p:grpSpPr>
          <a:xfrm>
            <a:off x="8029280" y="2835369"/>
            <a:ext cx="1166981" cy="1666366"/>
            <a:chOff x="7569863" y="2623182"/>
            <a:chExt cx="1166981" cy="1666366"/>
          </a:xfrm>
        </p:grpSpPr>
        <p:sp>
          <p:nvSpPr>
            <p:cNvPr id="159" name="Freeform 17">
              <a:extLst>
                <a:ext uri="{FF2B5EF4-FFF2-40B4-BE49-F238E27FC236}">
                  <a16:creationId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9863" y="2623182"/>
              <a:ext cx="1166981" cy="1666366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TextBox 168">
              <a:extLst>
                <a:ext uri="{FF2B5EF4-FFF2-40B4-BE49-F238E27FC236}">
                  <a16:creationId xmlns:a16="http://schemas.microsoft.com/office/drawing/2014/main" id="{34D2F6EE-113C-450F-8387-5A25F3043BEA}"/>
                </a:ext>
              </a:extLst>
            </p:cNvPr>
            <p:cNvSpPr txBox="1"/>
            <p:nvPr/>
          </p:nvSpPr>
          <p:spPr>
            <a:xfrm>
              <a:off x="7625400" y="2752473"/>
              <a:ext cx="10336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2</a:t>
              </a:r>
              <a:endPara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65" name="Grup 164"/>
          <p:cNvGrpSpPr/>
          <p:nvPr/>
        </p:nvGrpSpPr>
        <p:grpSpPr>
          <a:xfrm>
            <a:off x="3617472" y="889357"/>
            <a:ext cx="1630286" cy="679358"/>
            <a:chOff x="526879" y="4294294"/>
            <a:chExt cx="1630286" cy="679358"/>
          </a:xfrm>
        </p:grpSpPr>
        <p:sp>
          <p:nvSpPr>
            <p:cNvPr id="180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56293" y="4891282"/>
              <a:ext cx="1046405" cy="82370"/>
            </a:xfrm>
            <a:prstGeom prst="rect">
              <a:avLst/>
            </a:prstGeom>
            <a:solidFill>
              <a:srgbClr val="FCB414"/>
            </a:solidFill>
            <a:ln>
              <a:solidFill>
                <a:srgbClr val="FCB4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Metin kutusu 180"/>
            <p:cNvSpPr txBox="1"/>
            <p:nvPr/>
          </p:nvSpPr>
          <p:spPr>
            <a:xfrm>
              <a:off x="526879" y="4381340"/>
              <a:ext cx="163028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Sa’y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58761" y="4294294"/>
              <a:ext cx="1046405" cy="82370"/>
            </a:xfrm>
            <a:prstGeom prst="rect">
              <a:avLst/>
            </a:prstGeom>
            <a:solidFill>
              <a:srgbClr val="FCB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6" name="Group 4">
            <a:extLst>
              <a:ext uri="{FF2B5EF4-FFF2-40B4-BE49-F238E27FC236}">
                <a16:creationId xmlns:a16="http://schemas.microsoft.com/office/drawing/2014/main" id="{F16A54F9-597E-4591-B2CD-240FF25C7CA7}"/>
              </a:ext>
            </a:extLst>
          </p:cNvPr>
          <p:cNvGrpSpPr/>
          <p:nvPr/>
        </p:nvGrpSpPr>
        <p:grpSpPr>
          <a:xfrm>
            <a:off x="4988249" y="780877"/>
            <a:ext cx="1047467" cy="1475982"/>
            <a:chOff x="4941744" y="1181327"/>
            <a:chExt cx="1047467" cy="1475982"/>
          </a:xfrm>
        </p:grpSpPr>
        <p:sp>
          <p:nvSpPr>
            <p:cNvPr id="187" name="Freeform 17">
              <a:extLst>
                <a:ext uri="{FF2B5EF4-FFF2-40B4-BE49-F238E27FC236}">
                  <a16:creationId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5559" y="1181327"/>
              <a:ext cx="1033652" cy="147598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TextBox 169">
              <a:extLst>
                <a:ext uri="{FF2B5EF4-FFF2-40B4-BE49-F238E27FC236}">
                  <a16:creationId xmlns:a16="http://schemas.microsoft.com/office/drawing/2014/main" id="{2A81A2BA-1F7F-4BD4-80CB-D4E689347B7E}"/>
                </a:ext>
              </a:extLst>
            </p:cNvPr>
            <p:cNvSpPr txBox="1"/>
            <p:nvPr/>
          </p:nvSpPr>
          <p:spPr>
            <a:xfrm>
              <a:off x="4941744" y="1351079"/>
              <a:ext cx="1033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3</a:t>
              </a:r>
              <a:endPara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89" name="Grup 188"/>
          <p:cNvGrpSpPr/>
          <p:nvPr/>
        </p:nvGrpSpPr>
        <p:grpSpPr>
          <a:xfrm>
            <a:off x="9086246" y="2902082"/>
            <a:ext cx="1630286" cy="1121345"/>
            <a:chOff x="394767" y="4083496"/>
            <a:chExt cx="1630286" cy="1121345"/>
          </a:xfrm>
        </p:grpSpPr>
        <p:sp>
          <p:nvSpPr>
            <p:cNvPr id="190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68169" y="5122471"/>
              <a:ext cx="1046405" cy="82370"/>
            </a:xfrm>
            <a:prstGeom prst="rect">
              <a:avLst/>
            </a:prstGeom>
            <a:solidFill>
              <a:srgbClr val="CB1B4A"/>
            </a:solidFill>
            <a:ln>
              <a:solidFill>
                <a:srgbClr val="CB1B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Metin kutusu 190"/>
            <p:cNvSpPr txBox="1"/>
            <p:nvPr/>
          </p:nvSpPr>
          <p:spPr>
            <a:xfrm>
              <a:off x="394767" y="4177014"/>
              <a:ext cx="1630286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Kudüm Tavafı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48471" y="4083496"/>
              <a:ext cx="1046405" cy="82370"/>
            </a:xfrm>
            <a:prstGeom prst="rect">
              <a:avLst/>
            </a:prstGeom>
            <a:solidFill>
              <a:srgbClr val="CB1B4A"/>
            </a:solidFill>
            <a:ln>
              <a:solidFill>
                <a:srgbClr val="CB1B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3" name="Group 12">
            <a:extLst>
              <a:ext uri="{FF2B5EF4-FFF2-40B4-BE49-F238E27FC236}">
                <a16:creationId xmlns:a16="http://schemas.microsoft.com/office/drawing/2014/main" id="{5FD6135C-FC71-4BB8-80ED-BA25FB467620}"/>
              </a:ext>
            </a:extLst>
          </p:cNvPr>
          <p:cNvGrpSpPr/>
          <p:nvPr/>
        </p:nvGrpSpPr>
        <p:grpSpPr>
          <a:xfrm>
            <a:off x="9004650" y="283693"/>
            <a:ext cx="1033652" cy="1232464"/>
            <a:chOff x="8818861" y="500692"/>
            <a:chExt cx="1033652" cy="1100261"/>
          </a:xfrm>
        </p:grpSpPr>
        <p:sp>
          <p:nvSpPr>
            <p:cNvPr id="194" name="Freeform 17">
              <a:extLst>
                <a:ext uri="{FF2B5EF4-FFF2-40B4-BE49-F238E27FC236}">
                  <a16:creationId xmlns:a16="http://schemas.microsoft.com/office/drawing/2014/main" id="{8FBB1C22-916D-4D88-9014-DFEC36C03C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4155" y="500692"/>
              <a:ext cx="835567" cy="1100261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TextBox 170">
              <a:extLst>
                <a:ext uri="{FF2B5EF4-FFF2-40B4-BE49-F238E27FC236}">
                  <a16:creationId xmlns:a16="http://schemas.microsoft.com/office/drawing/2014/main" id="{5887FBB0-9FCD-4095-A184-DBD7FB1DD22E}"/>
                </a:ext>
              </a:extLst>
            </p:cNvPr>
            <p:cNvSpPr txBox="1"/>
            <p:nvPr/>
          </p:nvSpPr>
          <p:spPr>
            <a:xfrm>
              <a:off x="8818861" y="584487"/>
              <a:ext cx="1033652" cy="577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4</a:t>
              </a:r>
              <a:endPara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96" name="Grup 195"/>
          <p:cNvGrpSpPr/>
          <p:nvPr/>
        </p:nvGrpSpPr>
        <p:grpSpPr>
          <a:xfrm>
            <a:off x="9928343" y="352997"/>
            <a:ext cx="1630286" cy="1002985"/>
            <a:chOff x="515277" y="4358732"/>
            <a:chExt cx="1630286" cy="1002985"/>
          </a:xfrm>
        </p:grpSpPr>
        <p:sp>
          <p:nvSpPr>
            <p:cNvPr id="197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34749" y="5279347"/>
              <a:ext cx="1046405" cy="82370"/>
            </a:xfrm>
            <a:prstGeom prst="rect">
              <a:avLst/>
            </a:prstGeom>
            <a:solidFill>
              <a:srgbClr val="007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Metin kutusu 197"/>
            <p:cNvSpPr txBox="1"/>
            <p:nvPr/>
          </p:nvSpPr>
          <p:spPr>
            <a:xfrm>
              <a:off x="515277" y="4390223"/>
              <a:ext cx="1630286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Arafat’ta Vakfe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78912" y="4358732"/>
              <a:ext cx="1046405" cy="82370"/>
            </a:xfrm>
            <a:prstGeom prst="rect">
              <a:avLst/>
            </a:prstGeom>
            <a:solidFill>
              <a:srgbClr val="007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0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3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0" grpId="0" animBg="1"/>
      <p:bldP spid="163" grpId="0" animBg="1"/>
      <p:bldP spid="166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88987" y="-1397"/>
            <a:ext cx="3037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Adım adım haccın yapılışı</a:t>
            </a: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7B75B99-4BCF-4D74-B24D-5DB2B6F03ABD}"/>
              </a:ext>
            </a:extLst>
          </p:cNvPr>
          <p:cNvGrpSpPr/>
          <p:nvPr/>
        </p:nvGrpSpPr>
        <p:grpSpPr>
          <a:xfrm>
            <a:off x="107950" y="1"/>
            <a:ext cx="10839450" cy="6858000"/>
            <a:chOff x="107950" y="1"/>
            <a:chExt cx="1083945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BDCC75-D59D-4995-8A87-ABD2C9BA4578}"/>
                </a:ext>
              </a:extLst>
            </p:cNvPr>
            <p:cNvGrpSpPr/>
            <p:nvPr/>
          </p:nvGrpSpPr>
          <p:grpSpPr>
            <a:xfrm>
              <a:off x="426507" y="1"/>
              <a:ext cx="9926659" cy="6858000"/>
              <a:chOff x="4549775" y="1466850"/>
              <a:chExt cx="3092450" cy="3922713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D1A724F6-CC61-4EAF-B004-6F02D61B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1466850"/>
                <a:ext cx="3092450" cy="3922713"/>
              </a:xfrm>
              <a:custGeom>
                <a:avLst/>
                <a:gdLst>
                  <a:gd name="T0" fmla="*/ 1387 w 4410"/>
                  <a:gd name="T1" fmla="*/ 2798 h 2798"/>
                  <a:gd name="T2" fmla="*/ 2876 w 4410"/>
                  <a:gd name="T3" fmla="*/ 2392 h 2798"/>
                  <a:gd name="T4" fmla="*/ 3712 w 4410"/>
                  <a:gd name="T5" fmla="*/ 1825 h 2798"/>
                  <a:gd name="T6" fmla="*/ 2634 w 4410"/>
                  <a:gd name="T7" fmla="*/ 1144 h 2798"/>
                  <a:gd name="T8" fmla="*/ 3364 w 4410"/>
                  <a:gd name="T9" fmla="*/ 921 h 2798"/>
                  <a:gd name="T10" fmla="*/ 4107 w 4410"/>
                  <a:gd name="T11" fmla="*/ 631 h 2798"/>
                  <a:gd name="T12" fmla="*/ 3500 w 4410"/>
                  <a:gd name="T13" fmla="*/ 372 h 2798"/>
                  <a:gd name="T14" fmla="*/ 3802 w 4410"/>
                  <a:gd name="T15" fmla="*/ 184 h 2798"/>
                  <a:gd name="T16" fmla="*/ 4410 w 4410"/>
                  <a:gd name="T17" fmla="*/ 0 h 2798"/>
                  <a:gd name="T18" fmla="*/ 4066 w 4410"/>
                  <a:gd name="T19" fmla="*/ 0 h 2798"/>
                  <a:gd name="T20" fmla="*/ 2835 w 4410"/>
                  <a:gd name="T21" fmla="*/ 306 h 2798"/>
                  <a:gd name="T22" fmla="*/ 3594 w 4410"/>
                  <a:gd name="T23" fmla="*/ 621 h 2798"/>
                  <a:gd name="T24" fmla="*/ 1949 w 4410"/>
                  <a:gd name="T25" fmla="*/ 1104 h 2798"/>
                  <a:gd name="T26" fmla="*/ 1939 w 4410"/>
                  <a:gd name="T27" fmla="*/ 1191 h 2798"/>
                  <a:gd name="T28" fmla="*/ 2829 w 4410"/>
                  <a:gd name="T29" fmla="*/ 1822 h 2798"/>
                  <a:gd name="T30" fmla="*/ 1136 w 4410"/>
                  <a:gd name="T31" fmla="*/ 2243 h 2798"/>
                  <a:gd name="T32" fmla="*/ 0 w 4410"/>
                  <a:gd name="T33" fmla="*/ 2685 h 2798"/>
                  <a:gd name="T34" fmla="*/ 0 w 4410"/>
                  <a:gd name="T35" fmla="*/ 2798 h 2798"/>
                  <a:gd name="T36" fmla="*/ 1387 w 4410"/>
                  <a:gd name="T37" fmla="*/ 2798 h 2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10" h="2798">
                    <a:moveTo>
                      <a:pt x="1387" y="2798"/>
                    </a:moveTo>
                    <a:cubicBezTo>
                      <a:pt x="1590" y="2615"/>
                      <a:pt x="2359" y="2534"/>
                      <a:pt x="2876" y="2392"/>
                    </a:cubicBezTo>
                    <a:cubicBezTo>
                      <a:pt x="3505" y="2220"/>
                      <a:pt x="3693" y="2022"/>
                      <a:pt x="3712" y="1825"/>
                    </a:cubicBezTo>
                    <a:cubicBezTo>
                      <a:pt x="3765" y="1299"/>
                      <a:pt x="2623" y="1305"/>
                      <a:pt x="2634" y="1144"/>
                    </a:cubicBezTo>
                    <a:cubicBezTo>
                      <a:pt x="2644" y="1007"/>
                      <a:pt x="3129" y="948"/>
                      <a:pt x="3364" y="921"/>
                    </a:cubicBezTo>
                    <a:cubicBezTo>
                      <a:pt x="3739" y="879"/>
                      <a:pt x="4086" y="784"/>
                      <a:pt x="4107" y="631"/>
                    </a:cubicBezTo>
                    <a:cubicBezTo>
                      <a:pt x="4143" y="377"/>
                      <a:pt x="3608" y="403"/>
                      <a:pt x="3500" y="372"/>
                    </a:cubicBezTo>
                    <a:cubicBezTo>
                      <a:pt x="3181" y="282"/>
                      <a:pt x="3396" y="234"/>
                      <a:pt x="3802" y="184"/>
                    </a:cubicBezTo>
                    <a:cubicBezTo>
                      <a:pt x="4172" y="138"/>
                      <a:pt x="4365" y="106"/>
                      <a:pt x="4410" y="0"/>
                    </a:cubicBezTo>
                    <a:cubicBezTo>
                      <a:pt x="4066" y="0"/>
                      <a:pt x="4066" y="0"/>
                      <a:pt x="4066" y="0"/>
                    </a:cubicBezTo>
                    <a:cubicBezTo>
                      <a:pt x="3945" y="129"/>
                      <a:pt x="2829" y="68"/>
                      <a:pt x="2835" y="306"/>
                    </a:cubicBezTo>
                    <a:cubicBezTo>
                      <a:pt x="2839" y="481"/>
                      <a:pt x="3599" y="506"/>
                      <a:pt x="3594" y="621"/>
                    </a:cubicBezTo>
                    <a:cubicBezTo>
                      <a:pt x="3587" y="771"/>
                      <a:pt x="2144" y="733"/>
                      <a:pt x="1949" y="1104"/>
                    </a:cubicBezTo>
                    <a:cubicBezTo>
                      <a:pt x="1934" y="1133"/>
                      <a:pt x="1938" y="1156"/>
                      <a:pt x="1939" y="1191"/>
                    </a:cubicBezTo>
                    <a:cubicBezTo>
                      <a:pt x="1952" y="1468"/>
                      <a:pt x="2882" y="1583"/>
                      <a:pt x="2829" y="1822"/>
                    </a:cubicBezTo>
                    <a:cubicBezTo>
                      <a:pt x="2783" y="2029"/>
                      <a:pt x="2384" y="1941"/>
                      <a:pt x="1136" y="2243"/>
                    </a:cubicBezTo>
                    <a:cubicBezTo>
                      <a:pt x="939" y="2291"/>
                      <a:pt x="246" y="2452"/>
                      <a:pt x="0" y="2685"/>
                    </a:cubicBezTo>
                    <a:cubicBezTo>
                      <a:pt x="0" y="2798"/>
                      <a:pt x="0" y="2798"/>
                      <a:pt x="0" y="2798"/>
                    </a:cubicBezTo>
                    <a:lnTo>
                      <a:pt x="1387" y="279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987A8BD2-51F0-4E4F-B22A-0FB2D6507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1466850"/>
                <a:ext cx="3081338" cy="3763963"/>
              </a:xfrm>
              <a:custGeom>
                <a:avLst/>
                <a:gdLst>
                  <a:gd name="T0" fmla="*/ 1387 w 4395"/>
                  <a:gd name="T1" fmla="*/ 2685 h 2685"/>
                  <a:gd name="T2" fmla="*/ 2876 w 4395"/>
                  <a:gd name="T3" fmla="*/ 2292 h 2685"/>
                  <a:gd name="T4" fmla="*/ 3712 w 4395"/>
                  <a:gd name="T5" fmla="*/ 1742 h 2685"/>
                  <a:gd name="T6" fmla="*/ 2634 w 4395"/>
                  <a:gd name="T7" fmla="*/ 1082 h 2685"/>
                  <a:gd name="T8" fmla="*/ 3364 w 4395"/>
                  <a:gd name="T9" fmla="*/ 866 h 2685"/>
                  <a:gd name="T10" fmla="*/ 4107 w 4395"/>
                  <a:gd name="T11" fmla="*/ 585 h 2685"/>
                  <a:gd name="T12" fmla="*/ 3500 w 4395"/>
                  <a:gd name="T13" fmla="*/ 334 h 2685"/>
                  <a:gd name="T14" fmla="*/ 3802 w 4395"/>
                  <a:gd name="T15" fmla="*/ 152 h 2685"/>
                  <a:gd name="T16" fmla="*/ 4395 w 4395"/>
                  <a:gd name="T17" fmla="*/ 0 h 2685"/>
                  <a:gd name="T18" fmla="*/ 4033 w 4395"/>
                  <a:gd name="T19" fmla="*/ 0 h 2685"/>
                  <a:gd name="T20" fmla="*/ 2840 w 4395"/>
                  <a:gd name="T21" fmla="*/ 270 h 2685"/>
                  <a:gd name="T22" fmla="*/ 3594 w 4395"/>
                  <a:gd name="T23" fmla="*/ 575 h 2685"/>
                  <a:gd name="T24" fmla="*/ 1940 w 4395"/>
                  <a:gd name="T25" fmla="*/ 1122 h 2685"/>
                  <a:gd name="T26" fmla="*/ 2829 w 4395"/>
                  <a:gd name="T27" fmla="*/ 1739 h 2685"/>
                  <a:gd name="T28" fmla="*/ 1136 w 4395"/>
                  <a:gd name="T29" fmla="*/ 2147 h 2685"/>
                  <a:gd name="T30" fmla="*/ 0 w 4395"/>
                  <a:gd name="T31" fmla="*/ 2685 h 2685"/>
                  <a:gd name="T32" fmla="*/ 1387 w 4395"/>
                  <a:gd name="T33" fmla="*/ 2685 h 2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95" h="2685">
                    <a:moveTo>
                      <a:pt x="1387" y="2685"/>
                    </a:moveTo>
                    <a:cubicBezTo>
                      <a:pt x="1590" y="2508"/>
                      <a:pt x="2359" y="2429"/>
                      <a:pt x="2876" y="2292"/>
                    </a:cubicBezTo>
                    <a:cubicBezTo>
                      <a:pt x="3505" y="2125"/>
                      <a:pt x="3714" y="1934"/>
                      <a:pt x="3712" y="1742"/>
                    </a:cubicBezTo>
                    <a:cubicBezTo>
                      <a:pt x="3708" y="1359"/>
                      <a:pt x="2623" y="1238"/>
                      <a:pt x="2634" y="1082"/>
                    </a:cubicBezTo>
                    <a:cubicBezTo>
                      <a:pt x="2644" y="949"/>
                      <a:pt x="3129" y="892"/>
                      <a:pt x="3364" y="866"/>
                    </a:cubicBezTo>
                    <a:cubicBezTo>
                      <a:pt x="3739" y="825"/>
                      <a:pt x="4110" y="735"/>
                      <a:pt x="4107" y="585"/>
                    </a:cubicBezTo>
                    <a:cubicBezTo>
                      <a:pt x="4104" y="397"/>
                      <a:pt x="3608" y="364"/>
                      <a:pt x="3500" y="334"/>
                    </a:cubicBezTo>
                    <a:cubicBezTo>
                      <a:pt x="3181" y="247"/>
                      <a:pt x="3396" y="202"/>
                      <a:pt x="3802" y="152"/>
                    </a:cubicBezTo>
                    <a:cubicBezTo>
                      <a:pt x="4266" y="94"/>
                      <a:pt x="4362" y="62"/>
                      <a:pt x="4395" y="0"/>
                    </a:cubicBezTo>
                    <a:cubicBezTo>
                      <a:pt x="4033" y="0"/>
                      <a:pt x="4033" y="0"/>
                      <a:pt x="4033" y="0"/>
                    </a:cubicBezTo>
                    <a:cubicBezTo>
                      <a:pt x="3907" y="77"/>
                      <a:pt x="2921" y="89"/>
                      <a:pt x="2840" y="270"/>
                    </a:cubicBezTo>
                    <a:cubicBezTo>
                      <a:pt x="2773" y="419"/>
                      <a:pt x="3599" y="464"/>
                      <a:pt x="3594" y="575"/>
                    </a:cubicBezTo>
                    <a:cubicBezTo>
                      <a:pt x="3585" y="751"/>
                      <a:pt x="2014" y="702"/>
                      <a:pt x="1940" y="1122"/>
                    </a:cubicBezTo>
                    <a:cubicBezTo>
                      <a:pt x="1893" y="1387"/>
                      <a:pt x="2882" y="1508"/>
                      <a:pt x="2829" y="1739"/>
                    </a:cubicBezTo>
                    <a:cubicBezTo>
                      <a:pt x="2783" y="1940"/>
                      <a:pt x="2384" y="1854"/>
                      <a:pt x="1136" y="2147"/>
                    </a:cubicBezTo>
                    <a:cubicBezTo>
                      <a:pt x="907" y="2200"/>
                      <a:pt x="169" y="2442"/>
                      <a:pt x="0" y="2685"/>
                    </a:cubicBezTo>
                    <a:lnTo>
                      <a:pt x="1387" y="268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043ABD47-F9C4-4180-B251-BA5EA328BD7A}"/>
                </a:ext>
              </a:extLst>
            </p:cNvPr>
            <p:cNvGrpSpPr/>
            <p:nvPr/>
          </p:nvGrpSpPr>
          <p:grpSpPr>
            <a:xfrm>
              <a:off x="107950" y="67734"/>
              <a:ext cx="10839450" cy="6701366"/>
              <a:chOff x="2943225" y="38100"/>
              <a:chExt cx="6305550" cy="6818313"/>
            </a:xfrm>
            <a:solidFill>
              <a:schemeClr val="bg2">
                <a:lumMod val="50000"/>
              </a:schemeClr>
            </a:solidFill>
          </p:grpSpPr>
          <p:sp>
            <p:nvSpPr>
              <p:cNvPr id="103" name="Freeform 86">
                <a:extLst>
                  <a:ext uri="{FF2B5EF4-FFF2-40B4-BE49-F238E27FC236}">
                    <a16:creationId xmlns:a16="http://schemas.microsoft.com/office/drawing/2014/main" id="{80F0C35D-6EE0-4A50-A875-08A1FCAEB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6856413"/>
                <a:ext cx="6305550" cy="0"/>
              </a:xfrm>
              <a:custGeom>
                <a:avLst/>
                <a:gdLst>
                  <a:gd name="T0" fmla="*/ 0 w 15350"/>
                  <a:gd name="T1" fmla="*/ 15350 w 1535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5350">
                    <a:moveTo>
                      <a:pt x="0" y="0"/>
                    </a:moveTo>
                    <a:cubicBezTo>
                      <a:pt x="5120" y="0"/>
                      <a:pt x="10235" y="0"/>
                      <a:pt x="153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Freeform 89">
                <a:extLst>
                  <a:ext uri="{FF2B5EF4-FFF2-40B4-BE49-F238E27FC236}">
                    <a16:creationId xmlns:a16="http://schemas.microsoft.com/office/drawing/2014/main" id="{A154FF12-18DB-454D-AEBB-AEE97A349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0325" y="5073650"/>
                <a:ext cx="330200" cy="195263"/>
              </a:xfrm>
              <a:custGeom>
                <a:avLst/>
                <a:gdLst>
                  <a:gd name="T0" fmla="*/ 15 w 803"/>
                  <a:gd name="T1" fmla="*/ 238 h 238"/>
                  <a:gd name="T2" fmla="*/ 0 w 803"/>
                  <a:gd name="T3" fmla="*/ 176 h 238"/>
                  <a:gd name="T4" fmla="*/ 789 w 803"/>
                  <a:gd name="T5" fmla="*/ 0 h 238"/>
                  <a:gd name="T6" fmla="*/ 803 w 803"/>
                  <a:gd name="T7" fmla="*/ 56 h 238"/>
                  <a:gd name="T8" fmla="*/ 15 w 803"/>
                  <a:gd name="T9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238">
                    <a:moveTo>
                      <a:pt x="15" y="238"/>
                    </a:moveTo>
                    <a:cubicBezTo>
                      <a:pt x="10" y="218"/>
                      <a:pt x="5" y="199"/>
                      <a:pt x="0" y="176"/>
                    </a:cubicBezTo>
                    <a:cubicBezTo>
                      <a:pt x="264" y="117"/>
                      <a:pt x="525" y="59"/>
                      <a:pt x="789" y="0"/>
                    </a:cubicBezTo>
                    <a:cubicBezTo>
                      <a:pt x="795" y="22"/>
                      <a:pt x="799" y="40"/>
                      <a:pt x="803" y="56"/>
                    </a:cubicBezTo>
                    <a:cubicBezTo>
                      <a:pt x="769" y="77"/>
                      <a:pt x="175" y="214"/>
                      <a:pt x="15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 90">
                <a:extLst>
                  <a:ext uri="{FF2B5EF4-FFF2-40B4-BE49-F238E27FC236}">
                    <a16:creationId xmlns:a16="http://schemas.microsoft.com/office/drawing/2014/main" id="{34BE5A1F-E8DD-4233-81A0-9CD1CD12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350" y="5321300"/>
                <a:ext cx="330200" cy="184150"/>
              </a:xfrm>
              <a:custGeom>
                <a:avLst/>
                <a:gdLst>
                  <a:gd name="T0" fmla="*/ 792 w 804"/>
                  <a:gd name="T1" fmla="*/ 4 h 224"/>
                  <a:gd name="T2" fmla="*/ 804 w 804"/>
                  <a:gd name="T3" fmla="*/ 61 h 224"/>
                  <a:gd name="T4" fmla="*/ 13 w 804"/>
                  <a:gd name="T5" fmla="*/ 224 h 224"/>
                  <a:gd name="T6" fmla="*/ 2 w 804"/>
                  <a:gd name="T7" fmla="*/ 184 h 224"/>
                  <a:gd name="T8" fmla="*/ 0 w 804"/>
                  <a:gd name="T9" fmla="*/ 166 h 224"/>
                  <a:gd name="T10" fmla="*/ 792 w 804"/>
                  <a:gd name="T11" fmla="*/ 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4" h="224">
                    <a:moveTo>
                      <a:pt x="792" y="4"/>
                    </a:moveTo>
                    <a:cubicBezTo>
                      <a:pt x="795" y="20"/>
                      <a:pt x="799" y="38"/>
                      <a:pt x="804" y="61"/>
                    </a:cubicBezTo>
                    <a:cubicBezTo>
                      <a:pt x="539" y="118"/>
                      <a:pt x="277" y="171"/>
                      <a:pt x="13" y="224"/>
                    </a:cubicBezTo>
                    <a:cubicBezTo>
                      <a:pt x="8" y="207"/>
                      <a:pt x="4" y="196"/>
                      <a:pt x="2" y="184"/>
                    </a:cubicBezTo>
                    <a:cubicBezTo>
                      <a:pt x="0" y="178"/>
                      <a:pt x="1" y="171"/>
                      <a:pt x="0" y="166"/>
                    </a:cubicBezTo>
                    <a:cubicBezTo>
                      <a:pt x="32" y="149"/>
                      <a:pt x="757" y="0"/>
                      <a:pt x="79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 91">
                <a:extLst>
                  <a:ext uri="{FF2B5EF4-FFF2-40B4-BE49-F238E27FC236}">
                    <a16:creationId xmlns:a16="http://schemas.microsoft.com/office/drawing/2014/main" id="{BCA7B6DD-0A17-41FC-AD03-599FCDDF3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6375" y="5554663"/>
                <a:ext cx="331788" cy="204788"/>
              </a:xfrm>
              <a:custGeom>
                <a:avLst/>
                <a:gdLst>
                  <a:gd name="T0" fmla="*/ 781 w 807"/>
                  <a:gd name="T1" fmla="*/ 0 h 250"/>
                  <a:gd name="T2" fmla="*/ 790 w 807"/>
                  <a:gd name="T3" fmla="*/ 12 h 250"/>
                  <a:gd name="T4" fmla="*/ 758 w 807"/>
                  <a:gd name="T5" fmla="*/ 75 h 250"/>
                  <a:gd name="T6" fmla="*/ 56 w 807"/>
                  <a:gd name="T7" fmla="*/ 244 h 250"/>
                  <a:gd name="T8" fmla="*/ 17 w 807"/>
                  <a:gd name="T9" fmla="*/ 250 h 250"/>
                  <a:gd name="T10" fmla="*/ 0 w 807"/>
                  <a:gd name="T11" fmla="*/ 189 h 250"/>
                  <a:gd name="T12" fmla="*/ 781 w 807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7" h="250">
                    <a:moveTo>
                      <a:pt x="781" y="0"/>
                    </a:moveTo>
                    <a:cubicBezTo>
                      <a:pt x="787" y="8"/>
                      <a:pt x="789" y="10"/>
                      <a:pt x="790" y="12"/>
                    </a:cubicBezTo>
                    <a:cubicBezTo>
                      <a:pt x="807" y="59"/>
                      <a:pt x="805" y="63"/>
                      <a:pt x="758" y="75"/>
                    </a:cubicBezTo>
                    <a:cubicBezTo>
                      <a:pt x="524" y="131"/>
                      <a:pt x="290" y="188"/>
                      <a:pt x="56" y="244"/>
                    </a:cubicBezTo>
                    <a:cubicBezTo>
                      <a:pt x="44" y="247"/>
                      <a:pt x="33" y="248"/>
                      <a:pt x="17" y="250"/>
                    </a:cubicBezTo>
                    <a:cubicBezTo>
                      <a:pt x="11" y="231"/>
                      <a:pt x="6" y="212"/>
                      <a:pt x="0" y="189"/>
                    </a:cubicBezTo>
                    <a:cubicBezTo>
                      <a:pt x="261" y="120"/>
                      <a:pt x="521" y="58"/>
                      <a:pt x="7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 92">
                <a:extLst>
                  <a:ext uri="{FF2B5EF4-FFF2-40B4-BE49-F238E27FC236}">
                    <a16:creationId xmlns:a16="http://schemas.microsoft.com/office/drawing/2014/main" id="{87492318-48DD-4AF8-B833-3865E380F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125" y="4754563"/>
                <a:ext cx="323850" cy="255588"/>
              </a:xfrm>
              <a:custGeom>
                <a:avLst/>
                <a:gdLst>
                  <a:gd name="T0" fmla="*/ 765 w 790"/>
                  <a:gd name="T1" fmla="*/ 0 h 311"/>
                  <a:gd name="T2" fmla="*/ 790 w 790"/>
                  <a:gd name="T3" fmla="*/ 58 h 311"/>
                  <a:gd name="T4" fmla="*/ 749 w 790"/>
                  <a:gd name="T5" fmla="*/ 78 h 311"/>
                  <a:gd name="T6" fmla="*/ 200 w 790"/>
                  <a:gd name="T7" fmla="*/ 261 h 311"/>
                  <a:gd name="T8" fmla="*/ 19 w 790"/>
                  <a:gd name="T9" fmla="*/ 311 h 311"/>
                  <a:gd name="T10" fmla="*/ 0 w 790"/>
                  <a:gd name="T11" fmla="*/ 246 h 311"/>
                  <a:gd name="T12" fmla="*/ 765 w 790"/>
                  <a:gd name="T13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0" h="311">
                    <a:moveTo>
                      <a:pt x="765" y="0"/>
                    </a:moveTo>
                    <a:cubicBezTo>
                      <a:pt x="774" y="21"/>
                      <a:pt x="781" y="38"/>
                      <a:pt x="790" y="58"/>
                    </a:cubicBezTo>
                    <a:cubicBezTo>
                      <a:pt x="775" y="66"/>
                      <a:pt x="762" y="73"/>
                      <a:pt x="749" y="78"/>
                    </a:cubicBezTo>
                    <a:cubicBezTo>
                      <a:pt x="570" y="151"/>
                      <a:pt x="386" y="208"/>
                      <a:pt x="200" y="261"/>
                    </a:cubicBezTo>
                    <a:cubicBezTo>
                      <a:pt x="142" y="277"/>
                      <a:pt x="83" y="293"/>
                      <a:pt x="19" y="311"/>
                    </a:cubicBezTo>
                    <a:cubicBezTo>
                      <a:pt x="12" y="289"/>
                      <a:pt x="7" y="270"/>
                      <a:pt x="0" y="246"/>
                    </a:cubicBezTo>
                    <a:cubicBezTo>
                      <a:pt x="260" y="175"/>
                      <a:pt x="515" y="103"/>
                      <a:pt x="7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 93">
                <a:extLst>
                  <a:ext uri="{FF2B5EF4-FFF2-40B4-BE49-F238E27FC236}">
                    <a16:creationId xmlns:a16="http://schemas.microsoft.com/office/drawing/2014/main" id="{3E4C61FA-3624-4BF4-B4F7-72E3C2B3F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5840413"/>
                <a:ext cx="323850" cy="257175"/>
              </a:xfrm>
              <a:custGeom>
                <a:avLst/>
                <a:gdLst>
                  <a:gd name="T0" fmla="*/ 22 w 787"/>
                  <a:gd name="T1" fmla="*/ 314 h 314"/>
                  <a:gd name="T2" fmla="*/ 0 w 787"/>
                  <a:gd name="T3" fmla="*/ 257 h 314"/>
                  <a:gd name="T4" fmla="*/ 770 w 787"/>
                  <a:gd name="T5" fmla="*/ 0 h 314"/>
                  <a:gd name="T6" fmla="*/ 787 w 787"/>
                  <a:gd name="T7" fmla="*/ 59 h 314"/>
                  <a:gd name="T8" fmla="*/ 22 w 787"/>
                  <a:gd name="T9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314">
                    <a:moveTo>
                      <a:pt x="22" y="314"/>
                    </a:moveTo>
                    <a:cubicBezTo>
                      <a:pt x="15" y="295"/>
                      <a:pt x="8" y="278"/>
                      <a:pt x="0" y="257"/>
                    </a:cubicBezTo>
                    <a:cubicBezTo>
                      <a:pt x="254" y="159"/>
                      <a:pt x="509" y="76"/>
                      <a:pt x="770" y="0"/>
                    </a:cubicBezTo>
                    <a:cubicBezTo>
                      <a:pt x="777" y="23"/>
                      <a:pt x="782" y="41"/>
                      <a:pt x="787" y="59"/>
                    </a:cubicBezTo>
                    <a:cubicBezTo>
                      <a:pt x="531" y="145"/>
                      <a:pt x="279" y="229"/>
                      <a:pt x="22" y="3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 94">
                <a:extLst>
                  <a:ext uri="{FF2B5EF4-FFF2-40B4-BE49-F238E27FC236}">
                    <a16:creationId xmlns:a16="http://schemas.microsoft.com/office/drawing/2014/main" id="{CBEE9D19-28B6-4CD6-9909-7305972BE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8400" y="2874963"/>
                <a:ext cx="130175" cy="155575"/>
              </a:xfrm>
              <a:custGeom>
                <a:avLst/>
                <a:gdLst>
                  <a:gd name="T0" fmla="*/ 23 w 316"/>
                  <a:gd name="T1" fmla="*/ 0 h 190"/>
                  <a:gd name="T2" fmla="*/ 316 w 316"/>
                  <a:gd name="T3" fmla="*/ 147 h 190"/>
                  <a:gd name="T4" fmla="*/ 296 w 316"/>
                  <a:gd name="T5" fmla="*/ 190 h 190"/>
                  <a:gd name="T6" fmla="*/ 0 w 316"/>
                  <a:gd name="T7" fmla="*/ 40 h 190"/>
                  <a:gd name="T8" fmla="*/ 23 w 316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90">
                    <a:moveTo>
                      <a:pt x="23" y="0"/>
                    </a:moveTo>
                    <a:cubicBezTo>
                      <a:pt x="124" y="50"/>
                      <a:pt x="218" y="98"/>
                      <a:pt x="316" y="147"/>
                    </a:cubicBezTo>
                    <a:cubicBezTo>
                      <a:pt x="309" y="161"/>
                      <a:pt x="303" y="173"/>
                      <a:pt x="296" y="190"/>
                    </a:cubicBezTo>
                    <a:cubicBezTo>
                      <a:pt x="194" y="145"/>
                      <a:pt x="96" y="99"/>
                      <a:pt x="0" y="40"/>
                    </a:cubicBezTo>
                    <a:cubicBezTo>
                      <a:pt x="8" y="26"/>
                      <a:pt x="15" y="14"/>
                      <a:pt x="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 95">
                <a:extLst>
                  <a:ext uri="{FF2B5EF4-FFF2-40B4-BE49-F238E27FC236}">
                    <a16:creationId xmlns:a16="http://schemas.microsoft.com/office/drawing/2014/main" id="{9E74DF55-1E3F-49BA-BDE4-50AC898F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0425" y="3732213"/>
                <a:ext cx="128588" cy="165100"/>
              </a:xfrm>
              <a:custGeom>
                <a:avLst/>
                <a:gdLst>
                  <a:gd name="T0" fmla="*/ 0 w 312"/>
                  <a:gd name="T1" fmla="*/ 42 h 202"/>
                  <a:gd name="T2" fmla="*/ 22 w 312"/>
                  <a:gd name="T3" fmla="*/ 0 h 202"/>
                  <a:gd name="T4" fmla="*/ 312 w 312"/>
                  <a:gd name="T5" fmla="*/ 160 h 202"/>
                  <a:gd name="T6" fmla="*/ 286 w 312"/>
                  <a:gd name="T7" fmla="*/ 202 h 202"/>
                  <a:gd name="T8" fmla="*/ 0 w 312"/>
                  <a:gd name="T9" fmla="*/ 4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02">
                    <a:moveTo>
                      <a:pt x="0" y="42"/>
                    </a:moveTo>
                    <a:cubicBezTo>
                      <a:pt x="8" y="27"/>
                      <a:pt x="14" y="16"/>
                      <a:pt x="22" y="0"/>
                    </a:cubicBezTo>
                    <a:cubicBezTo>
                      <a:pt x="122" y="48"/>
                      <a:pt x="215" y="103"/>
                      <a:pt x="312" y="160"/>
                    </a:cubicBezTo>
                    <a:cubicBezTo>
                      <a:pt x="302" y="175"/>
                      <a:pt x="295" y="187"/>
                      <a:pt x="286" y="202"/>
                    </a:cubicBezTo>
                    <a:cubicBezTo>
                      <a:pt x="190" y="148"/>
                      <a:pt x="97" y="97"/>
                      <a:pt x="0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96">
                <a:extLst>
                  <a:ext uri="{FF2B5EF4-FFF2-40B4-BE49-F238E27FC236}">
                    <a16:creationId xmlns:a16="http://schemas.microsoft.com/office/drawing/2014/main" id="{53F9CBA2-34C2-410F-925E-A060AE8DB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0" y="3297238"/>
                <a:ext cx="133350" cy="142875"/>
              </a:xfrm>
              <a:custGeom>
                <a:avLst/>
                <a:gdLst>
                  <a:gd name="T0" fmla="*/ 322 w 322"/>
                  <a:gd name="T1" fmla="*/ 127 h 174"/>
                  <a:gd name="T2" fmla="*/ 304 w 322"/>
                  <a:gd name="T3" fmla="*/ 174 h 174"/>
                  <a:gd name="T4" fmla="*/ 0 w 322"/>
                  <a:gd name="T5" fmla="*/ 47 h 174"/>
                  <a:gd name="T6" fmla="*/ 19 w 322"/>
                  <a:gd name="T7" fmla="*/ 0 h 174"/>
                  <a:gd name="T8" fmla="*/ 322 w 322"/>
                  <a:gd name="T9" fmla="*/ 12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174">
                    <a:moveTo>
                      <a:pt x="322" y="127"/>
                    </a:moveTo>
                    <a:cubicBezTo>
                      <a:pt x="316" y="143"/>
                      <a:pt x="311" y="156"/>
                      <a:pt x="304" y="174"/>
                    </a:cubicBezTo>
                    <a:cubicBezTo>
                      <a:pt x="201" y="131"/>
                      <a:pt x="103" y="90"/>
                      <a:pt x="0" y="47"/>
                    </a:cubicBezTo>
                    <a:cubicBezTo>
                      <a:pt x="7" y="31"/>
                      <a:pt x="12" y="18"/>
                      <a:pt x="19" y="0"/>
                    </a:cubicBezTo>
                    <a:cubicBezTo>
                      <a:pt x="121" y="42"/>
                      <a:pt x="220" y="84"/>
                      <a:pt x="322" y="1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 97">
                <a:extLst>
                  <a:ext uri="{FF2B5EF4-FFF2-40B4-BE49-F238E27FC236}">
                    <a16:creationId xmlns:a16="http://schemas.microsoft.com/office/drawing/2014/main" id="{01C3D2E1-6D32-4DB4-A7AB-A72B7A647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113" y="3095625"/>
                <a:ext cx="133350" cy="142875"/>
              </a:xfrm>
              <a:custGeom>
                <a:avLst/>
                <a:gdLst>
                  <a:gd name="T0" fmla="*/ 0 w 323"/>
                  <a:gd name="T1" fmla="*/ 47 h 174"/>
                  <a:gd name="T2" fmla="*/ 20 w 323"/>
                  <a:gd name="T3" fmla="*/ 0 h 174"/>
                  <a:gd name="T4" fmla="*/ 323 w 323"/>
                  <a:gd name="T5" fmla="*/ 126 h 174"/>
                  <a:gd name="T6" fmla="*/ 305 w 323"/>
                  <a:gd name="T7" fmla="*/ 174 h 174"/>
                  <a:gd name="T8" fmla="*/ 0 w 323"/>
                  <a:gd name="T9" fmla="*/ 4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74">
                    <a:moveTo>
                      <a:pt x="0" y="47"/>
                    </a:moveTo>
                    <a:cubicBezTo>
                      <a:pt x="8" y="29"/>
                      <a:pt x="13" y="17"/>
                      <a:pt x="20" y="0"/>
                    </a:cubicBezTo>
                    <a:cubicBezTo>
                      <a:pt x="121" y="42"/>
                      <a:pt x="219" y="83"/>
                      <a:pt x="323" y="126"/>
                    </a:cubicBezTo>
                    <a:cubicBezTo>
                      <a:pt x="317" y="142"/>
                      <a:pt x="311" y="156"/>
                      <a:pt x="305" y="174"/>
                    </a:cubicBezTo>
                    <a:cubicBezTo>
                      <a:pt x="202" y="131"/>
                      <a:pt x="104" y="90"/>
                      <a:pt x="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 98">
                <a:extLst>
                  <a:ext uri="{FF2B5EF4-FFF2-40B4-BE49-F238E27FC236}">
                    <a16:creationId xmlns:a16="http://schemas.microsoft.com/office/drawing/2014/main" id="{55879D9A-D6DB-450A-8AA6-FE49F80D0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4445000"/>
                <a:ext cx="120650" cy="185738"/>
              </a:xfrm>
              <a:custGeom>
                <a:avLst/>
                <a:gdLst>
                  <a:gd name="T0" fmla="*/ 19 w 291"/>
                  <a:gd name="T1" fmla="*/ 226 h 226"/>
                  <a:gd name="T2" fmla="*/ 6 w 291"/>
                  <a:gd name="T3" fmla="*/ 204 h 226"/>
                  <a:gd name="T4" fmla="*/ 0 w 291"/>
                  <a:gd name="T5" fmla="*/ 180 h 226"/>
                  <a:gd name="T6" fmla="*/ 251 w 291"/>
                  <a:gd name="T7" fmla="*/ 0 h 226"/>
                  <a:gd name="T8" fmla="*/ 291 w 291"/>
                  <a:gd name="T9" fmla="*/ 28 h 226"/>
                  <a:gd name="T10" fmla="*/ 19 w 291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226">
                    <a:moveTo>
                      <a:pt x="19" y="226"/>
                    </a:moveTo>
                    <a:cubicBezTo>
                      <a:pt x="13" y="215"/>
                      <a:pt x="8" y="210"/>
                      <a:pt x="6" y="204"/>
                    </a:cubicBezTo>
                    <a:cubicBezTo>
                      <a:pt x="3" y="198"/>
                      <a:pt x="2" y="192"/>
                      <a:pt x="0" y="180"/>
                    </a:cubicBezTo>
                    <a:cubicBezTo>
                      <a:pt x="91" y="134"/>
                      <a:pt x="182" y="84"/>
                      <a:pt x="251" y="0"/>
                    </a:cubicBezTo>
                    <a:cubicBezTo>
                      <a:pt x="264" y="9"/>
                      <a:pt x="276" y="17"/>
                      <a:pt x="291" y="28"/>
                    </a:cubicBezTo>
                    <a:cubicBezTo>
                      <a:pt x="219" y="122"/>
                      <a:pt x="123" y="176"/>
                      <a:pt x="19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 99">
                <a:extLst>
                  <a:ext uri="{FF2B5EF4-FFF2-40B4-BE49-F238E27FC236}">
                    <a16:creationId xmlns:a16="http://schemas.microsoft.com/office/drawing/2014/main" id="{E85B5991-2F06-45AC-BCEA-03B99A5EA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3888" y="3505200"/>
                <a:ext cx="131763" cy="149225"/>
              </a:xfrm>
              <a:custGeom>
                <a:avLst/>
                <a:gdLst>
                  <a:gd name="T0" fmla="*/ 0 w 320"/>
                  <a:gd name="T1" fmla="*/ 45 h 181"/>
                  <a:gd name="T2" fmla="*/ 11 w 320"/>
                  <a:gd name="T3" fmla="*/ 16 h 181"/>
                  <a:gd name="T4" fmla="*/ 24 w 320"/>
                  <a:gd name="T5" fmla="*/ 0 h 181"/>
                  <a:gd name="T6" fmla="*/ 320 w 320"/>
                  <a:gd name="T7" fmla="*/ 135 h 181"/>
                  <a:gd name="T8" fmla="*/ 298 w 320"/>
                  <a:gd name="T9" fmla="*/ 181 h 181"/>
                  <a:gd name="T10" fmla="*/ 0 w 320"/>
                  <a:gd name="T11" fmla="*/ 4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" h="181">
                    <a:moveTo>
                      <a:pt x="0" y="45"/>
                    </a:moveTo>
                    <a:cubicBezTo>
                      <a:pt x="5" y="31"/>
                      <a:pt x="7" y="23"/>
                      <a:pt x="11" y="16"/>
                    </a:cubicBezTo>
                    <a:cubicBezTo>
                      <a:pt x="13" y="12"/>
                      <a:pt x="17" y="8"/>
                      <a:pt x="24" y="0"/>
                    </a:cubicBezTo>
                    <a:cubicBezTo>
                      <a:pt x="121" y="44"/>
                      <a:pt x="218" y="89"/>
                      <a:pt x="320" y="135"/>
                    </a:cubicBezTo>
                    <a:cubicBezTo>
                      <a:pt x="312" y="152"/>
                      <a:pt x="306" y="164"/>
                      <a:pt x="298" y="181"/>
                    </a:cubicBezTo>
                    <a:cubicBezTo>
                      <a:pt x="198" y="135"/>
                      <a:pt x="101" y="91"/>
                      <a:pt x="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 100">
                <a:extLst>
                  <a:ext uri="{FF2B5EF4-FFF2-40B4-BE49-F238E27FC236}">
                    <a16:creationId xmlns:a16="http://schemas.microsoft.com/office/drawing/2014/main" id="{001DDCAA-C90E-485B-B7C4-1CD7AE42D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675" y="4010025"/>
                <a:ext cx="107950" cy="217488"/>
              </a:xfrm>
              <a:custGeom>
                <a:avLst/>
                <a:gdLst>
                  <a:gd name="T0" fmla="*/ 0 w 262"/>
                  <a:gd name="T1" fmla="*/ 37 h 266"/>
                  <a:gd name="T2" fmla="*/ 32 w 262"/>
                  <a:gd name="T3" fmla="*/ 0 h 266"/>
                  <a:gd name="T4" fmla="*/ 262 w 262"/>
                  <a:gd name="T5" fmla="*/ 238 h 266"/>
                  <a:gd name="T6" fmla="*/ 242 w 262"/>
                  <a:gd name="T7" fmla="*/ 256 h 266"/>
                  <a:gd name="T8" fmla="*/ 221 w 262"/>
                  <a:gd name="T9" fmla="*/ 266 h 266"/>
                  <a:gd name="T10" fmla="*/ 0 w 262"/>
                  <a:gd name="T11" fmla="*/ 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66">
                    <a:moveTo>
                      <a:pt x="0" y="37"/>
                    </a:moveTo>
                    <a:cubicBezTo>
                      <a:pt x="13" y="22"/>
                      <a:pt x="21" y="13"/>
                      <a:pt x="32" y="0"/>
                    </a:cubicBezTo>
                    <a:cubicBezTo>
                      <a:pt x="122" y="69"/>
                      <a:pt x="202" y="142"/>
                      <a:pt x="262" y="238"/>
                    </a:cubicBezTo>
                    <a:cubicBezTo>
                      <a:pt x="253" y="246"/>
                      <a:pt x="248" y="252"/>
                      <a:pt x="242" y="256"/>
                    </a:cubicBezTo>
                    <a:cubicBezTo>
                      <a:pt x="236" y="259"/>
                      <a:pt x="230" y="261"/>
                      <a:pt x="221" y="266"/>
                    </a:cubicBezTo>
                    <a:cubicBezTo>
                      <a:pt x="162" y="177"/>
                      <a:pt x="85" y="10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Freeform 101">
                <a:extLst>
                  <a:ext uri="{FF2B5EF4-FFF2-40B4-BE49-F238E27FC236}">
                    <a16:creationId xmlns:a16="http://schemas.microsoft.com/office/drawing/2014/main" id="{ABB4DFBA-86F4-4FDB-BB1E-82A995FC0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63" y="1908175"/>
                <a:ext cx="103188" cy="61913"/>
              </a:xfrm>
              <a:custGeom>
                <a:avLst/>
                <a:gdLst>
                  <a:gd name="T0" fmla="*/ 248 w 251"/>
                  <a:gd name="T1" fmla="*/ 34 h 76"/>
                  <a:gd name="T2" fmla="*/ 98 w 251"/>
                  <a:gd name="T3" fmla="*/ 59 h 76"/>
                  <a:gd name="T4" fmla="*/ 36 w 251"/>
                  <a:gd name="T5" fmla="*/ 68 h 76"/>
                  <a:gd name="T6" fmla="*/ 3 w 251"/>
                  <a:gd name="T7" fmla="*/ 56 h 76"/>
                  <a:gd name="T8" fmla="*/ 33 w 251"/>
                  <a:gd name="T9" fmla="*/ 33 h 76"/>
                  <a:gd name="T10" fmla="*/ 135 w 251"/>
                  <a:gd name="T11" fmla="*/ 16 h 76"/>
                  <a:gd name="T12" fmla="*/ 225 w 251"/>
                  <a:gd name="T13" fmla="*/ 3 h 76"/>
                  <a:gd name="T14" fmla="*/ 248 w 251"/>
                  <a:gd name="T15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76">
                    <a:moveTo>
                      <a:pt x="248" y="34"/>
                    </a:moveTo>
                    <a:cubicBezTo>
                      <a:pt x="197" y="43"/>
                      <a:pt x="148" y="51"/>
                      <a:pt x="98" y="59"/>
                    </a:cubicBezTo>
                    <a:cubicBezTo>
                      <a:pt x="77" y="62"/>
                      <a:pt x="57" y="66"/>
                      <a:pt x="36" y="68"/>
                    </a:cubicBezTo>
                    <a:cubicBezTo>
                      <a:pt x="23" y="69"/>
                      <a:pt x="7" y="76"/>
                      <a:pt x="3" y="56"/>
                    </a:cubicBezTo>
                    <a:cubicBezTo>
                      <a:pt x="0" y="34"/>
                      <a:pt x="20" y="35"/>
                      <a:pt x="33" y="33"/>
                    </a:cubicBezTo>
                    <a:cubicBezTo>
                      <a:pt x="67" y="26"/>
                      <a:pt x="101" y="22"/>
                      <a:pt x="135" y="16"/>
                    </a:cubicBezTo>
                    <a:cubicBezTo>
                      <a:pt x="165" y="12"/>
                      <a:pt x="195" y="7"/>
                      <a:pt x="225" y="3"/>
                    </a:cubicBezTo>
                    <a:cubicBezTo>
                      <a:pt x="244" y="0"/>
                      <a:pt x="251" y="10"/>
                      <a:pt x="248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Freeform 102">
                <a:extLst>
                  <a:ext uri="{FF2B5EF4-FFF2-40B4-BE49-F238E27FC236}">
                    <a16:creationId xmlns:a16="http://schemas.microsoft.com/office/drawing/2014/main" id="{F52DC87E-5F2C-47BA-B4DD-611B1DD6C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1725" y="1847850"/>
                <a:ext cx="103188" cy="57150"/>
              </a:xfrm>
              <a:custGeom>
                <a:avLst/>
                <a:gdLst>
                  <a:gd name="T0" fmla="*/ 19 w 252"/>
                  <a:gd name="T1" fmla="*/ 71 h 71"/>
                  <a:gd name="T2" fmla="*/ 3 w 252"/>
                  <a:gd name="T3" fmla="*/ 53 h 71"/>
                  <a:gd name="T4" fmla="*/ 23 w 252"/>
                  <a:gd name="T5" fmla="*/ 34 h 71"/>
                  <a:gd name="T6" fmla="*/ 220 w 252"/>
                  <a:gd name="T7" fmla="*/ 2 h 71"/>
                  <a:gd name="T8" fmla="*/ 248 w 252"/>
                  <a:gd name="T9" fmla="*/ 15 h 71"/>
                  <a:gd name="T10" fmla="*/ 226 w 252"/>
                  <a:gd name="T11" fmla="*/ 37 h 71"/>
                  <a:gd name="T12" fmla="*/ 77 w 252"/>
                  <a:gd name="T13" fmla="*/ 61 h 71"/>
                  <a:gd name="T14" fmla="*/ 19 w 252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2" h="71">
                    <a:moveTo>
                      <a:pt x="19" y="71"/>
                    </a:moveTo>
                    <a:cubicBezTo>
                      <a:pt x="15" y="66"/>
                      <a:pt x="5" y="61"/>
                      <a:pt x="3" y="53"/>
                    </a:cubicBezTo>
                    <a:cubicBezTo>
                      <a:pt x="0" y="39"/>
                      <a:pt x="13" y="36"/>
                      <a:pt x="23" y="34"/>
                    </a:cubicBezTo>
                    <a:cubicBezTo>
                      <a:pt x="89" y="23"/>
                      <a:pt x="154" y="12"/>
                      <a:pt x="220" y="2"/>
                    </a:cubicBezTo>
                    <a:cubicBezTo>
                      <a:pt x="232" y="0"/>
                      <a:pt x="245" y="0"/>
                      <a:pt x="248" y="15"/>
                    </a:cubicBezTo>
                    <a:cubicBezTo>
                      <a:pt x="252" y="32"/>
                      <a:pt x="239" y="35"/>
                      <a:pt x="226" y="37"/>
                    </a:cubicBezTo>
                    <a:cubicBezTo>
                      <a:pt x="177" y="45"/>
                      <a:pt x="127" y="53"/>
                      <a:pt x="77" y="61"/>
                    </a:cubicBezTo>
                    <a:cubicBezTo>
                      <a:pt x="60" y="64"/>
                      <a:pt x="43" y="67"/>
                      <a:pt x="19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 103">
                <a:extLst>
                  <a:ext uri="{FF2B5EF4-FFF2-40B4-BE49-F238E27FC236}">
                    <a16:creationId xmlns:a16="http://schemas.microsoft.com/office/drawing/2014/main" id="{24A26656-B76B-47F8-B61A-701E86253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4938" y="2205038"/>
                <a:ext cx="100013" cy="77788"/>
              </a:xfrm>
              <a:custGeom>
                <a:avLst/>
                <a:gdLst>
                  <a:gd name="T0" fmla="*/ 242 w 242"/>
                  <a:gd name="T1" fmla="*/ 29 h 95"/>
                  <a:gd name="T2" fmla="*/ 219 w 242"/>
                  <a:gd name="T3" fmla="*/ 39 h 95"/>
                  <a:gd name="T4" fmla="*/ 31 w 242"/>
                  <a:gd name="T5" fmla="*/ 91 h 95"/>
                  <a:gd name="T6" fmla="*/ 16 w 242"/>
                  <a:gd name="T7" fmla="*/ 94 h 95"/>
                  <a:gd name="T8" fmla="*/ 1 w 242"/>
                  <a:gd name="T9" fmla="*/ 85 h 95"/>
                  <a:gd name="T10" fmla="*/ 6 w 242"/>
                  <a:gd name="T11" fmla="*/ 64 h 95"/>
                  <a:gd name="T12" fmla="*/ 20 w 242"/>
                  <a:gd name="T13" fmla="*/ 58 h 95"/>
                  <a:gd name="T14" fmla="*/ 207 w 242"/>
                  <a:gd name="T15" fmla="*/ 5 h 95"/>
                  <a:gd name="T16" fmla="*/ 242 w 242"/>
                  <a:gd name="T17" fmla="*/ 2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2" h="95">
                    <a:moveTo>
                      <a:pt x="242" y="29"/>
                    </a:moveTo>
                    <a:cubicBezTo>
                      <a:pt x="233" y="33"/>
                      <a:pt x="226" y="37"/>
                      <a:pt x="219" y="39"/>
                    </a:cubicBezTo>
                    <a:cubicBezTo>
                      <a:pt x="156" y="57"/>
                      <a:pt x="94" y="74"/>
                      <a:pt x="31" y="91"/>
                    </a:cubicBezTo>
                    <a:cubicBezTo>
                      <a:pt x="26" y="92"/>
                      <a:pt x="21" y="95"/>
                      <a:pt x="16" y="94"/>
                    </a:cubicBezTo>
                    <a:cubicBezTo>
                      <a:pt x="10" y="93"/>
                      <a:pt x="2" y="89"/>
                      <a:pt x="1" y="85"/>
                    </a:cubicBezTo>
                    <a:cubicBezTo>
                      <a:pt x="0" y="78"/>
                      <a:pt x="2" y="70"/>
                      <a:pt x="6" y="64"/>
                    </a:cubicBezTo>
                    <a:cubicBezTo>
                      <a:pt x="8" y="60"/>
                      <a:pt x="15" y="59"/>
                      <a:pt x="20" y="58"/>
                    </a:cubicBezTo>
                    <a:cubicBezTo>
                      <a:pt x="82" y="40"/>
                      <a:pt x="145" y="23"/>
                      <a:pt x="207" y="5"/>
                    </a:cubicBezTo>
                    <a:cubicBezTo>
                      <a:pt x="224" y="1"/>
                      <a:pt x="239" y="0"/>
                      <a:pt x="242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 104">
                <a:extLst>
                  <a:ext uri="{FF2B5EF4-FFF2-40B4-BE49-F238E27FC236}">
                    <a16:creationId xmlns:a16="http://schemas.microsoft.com/office/drawing/2014/main" id="{4C447A74-2616-4834-BCB5-F1D9A6FC0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5400" y="1778000"/>
                <a:ext cx="103188" cy="61913"/>
              </a:xfrm>
              <a:custGeom>
                <a:avLst/>
                <a:gdLst>
                  <a:gd name="T0" fmla="*/ 20 w 248"/>
                  <a:gd name="T1" fmla="*/ 77 h 77"/>
                  <a:gd name="T2" fmla="*/ 4 w 248"/>
                  <a:gd name="T3" fmla="*/ 60 h 77"/>
                  <a:gd name="T4" fmla="*/ 22 w 248"/>
                  <a:gd name="T5" fmla="*/ 39 h 77"/>
                  <a:gd name="T6" fmla="*/ 155 w 248"/>
                  <a:gd name="T7" fmla="*/ 14 h 77"/>
                  <a:gd name="T8" fmla="*/ 226 w 248"/>
                  <a:gd name="T9" fmla="*/ 1 h 77"/>
                  <a:gd name="T10" fmla="*/ 246 w 248"/>
                  <a:gd name="T11" fmla="*/ 13 h 77"/>
                  <a:gd name="T12" fmla="*/ 235 w 248"/>
                  <a:gd name="T13" fmla="*/ 33 h 77"/>
                  <a:gd name="T14" fmla="*/ 20 w 24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77">
                    <a:moveTo>
                      <a:pt x="20" y="77"/>
                    </a:moveTo>
                    <a:cubicBezTo>
                      <a:pt x="15" y="72"/>
                      <a:pt x="6" y="67"/>
                      <a:pt x="4" y="60"/>
                    </a:cubicBezTo>
                    <a:cubicBezTo>
                      <a:pt x="0" y="47"/>
                      <a:pt x="11" y="41"/>
                      <a:pt x="22" y="39"/>
                    </a:cubicBezTo>
                    <a:cubicBezTo>
                      <a:pt x="66" y="30"/>
                      <a:pt x="111" y="22"/>
                      <a:pt x="155" y="14"/>
                    </a:cubicBezTo>
                    <a:cubicBezTo>
                      <a:pt x="179" y="9"/>
                      <a:pt x="202" y="4"/>
                      <a:pt x="226" y="1"/>
                    </a:cubicBezTo>
                    <a:cubicBezTo>
                      <a:pt x="232" y="0"/>
                      <a:pt x="244" y="7"/>
                      <a:pt x="246" y="13"/>
                    </a:cubicBezTo>
                    <a:cubicBezTo>
                      <a:pt x="248" y="18"/>
                      <a:pt x="241" y="32"/>
                      <a:pt x="235" y="33"/>
                    </a:cubicBezTo>
                    <a:cubicBezTo>
                      <a:pt x="165" y="48"/>
                      <a:pt x="95" y="62"/>
                      <a:pt x="2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 105">
                <a:extLst>
                  <a:ext uri="{FF2B5EF4-FFF2-40B4-BE49-F238E27FC236}">
                    <a16:creationId xmlns:a16="http://schemas.microsoft.com/office/drawing/2014/main" id="{6CA85A20-84D6-4E67-91A8-1C69DA8D1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200" y="1970088"/>
                <a:ext cx="104775" cy="61913"/>
              </a:xfrm>
              <a:custGeom>
                <a:avLst/>
                <a:gdLst>
                  <a:gd name="T0" fmla="*/ 243 w 253"/>
                  <a:gd name="T1" fmla="*/ 0 h 75"/>
                  <a:gd name="T2" fmla="*/ 234 w 253"/>
                  <a:gd name="T3" fmla="*/ 37 h 75"/>
                  <a:gd name="T4" fmla="*/ 12 w 253"/>
                  <a:gd name="T5" fmla="*/ 75 h 75"/>
                  <a:gd name="T6" fmla="*/ 20 w 253"/>
                  <a:gd name="T7" fmla="*/ 38 h 75"/>
                  <a:gd name="T8" fmla="*/ 243 w 253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5">
                    <a:moveTo>
                      <a:pt x="243" y="0"/>
                    </a:moveTo>
                    <a:cubicBezTo>
                      <a:pt x="253" y="22"/>
                      <a:pt x="252" y="34"/>
                      <a:pt x="234" y="37"/>
                    </a:cubicBezTo>
                    <a:cubicBezTo>
                      <a:pt x="160" y="50"/>
                      <a:pt x="86" y="62"/>
                      <a:pt x="12" y="75"/>
                    </a:cubicBezTo>
                    <a:cubicBezTo>
                      <a:pt x="1" y="56"/>
                      <a:pt x="0" y="42"/>
                      <a:pt x="20" y="38"/>
                    </a:cubicBezTo>
                    <a:cubicBezTo>
                      <a:pt x="94" y="25"/>
                      <a:pt x="168" y="13"/>
                      <a:pt x="2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 106">
                <a:extLst>
                  <a:ext uri="{FF2B5EF4-FFF2-40B4-BE49-F238E27FC236}">
                    <a16:creationId xmlns:a16="http://schemas.microsoft.com/office/drawing/2014/main" id="{4A0F0213-9D50-4A01-A1B7-99A91691E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5850" y="2497138"/>
                <a:ext cx="57150" cy="184150"/>
              </a:xfrm>
              <a:custGeom>
                <a:avLst/>
                <a:gdLst>
                  <a:gd name="T0" fmla="*/ 139 w 139"/>
                  <a:gd name="T1" fmla="*/ 29 h 223"/>
                  <a:gd name="T2" fmla="*/ 36 w 139"/>
                  <a:gd name="T3" fmla="*/ 216 h 223"/>
                  <a:gd name="T4" fmla="*/ 2 w 139"/>
                  <a:gd name="T5" fmla="*/ 198 h 223"/>
                  <a:gd name="T6" fmla="*/ 16 w 139"/>
                  <a:gd name="T7" fmla="*/ 133 h 223"/>
                  <a:gd name="T8" fmla="*/ 103 w 139"/>
                  <a:gd name="T9" fmla="*/ 16 h 223"/>
                  <a:gd name="T10" fmla="*/ 139 w 139"/>
                  <a:gd name="T11" fmla="*/ 2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3">
                    <a:moveTo>
                      <a:pt x="139" y="29"/>
                    </a:moveTo>
                    <a:cubicBezTo>
                      <a:pt x="84" y="79"/>
                      <a:pt x="33" y="134"/>
                      <a:pt x="36" y="216"/>
                    </a:cubicBezTo>
                    <a:cubicBezTo>
                      <a:pt x="6" y="223"/>
                      <a:pt x="0" y="221"/>
                      <a:pt x="2" y="198"/>
                    </a:cubicBezTo>
                    <a:cubicBezTo>
                      <a:pt x="4" y="176"/>
                      <a:pt x="9" y="154"/>
                      <a:pt x="16" y="133"/>
                    </a:cubicBezTo>
                    <a:cubicBezTo>
                      <a:pt x="33" y="85"/>
                      <a:pt x="66" y="49"/>
                      <a:pt x="103" y="16"/>
                    </a:cubicBezTo>
                    <a:cubicBezTo>
                      <a:pt x="120" y="0"/>
                      <a:pt x="130" y="6"/>
                      <a:pt x="13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107">
                <a:extLst>
                  <a:ext uri="{FF2B5EF4-FFF2-40B4-BE49-F238E27FC236}">
                    <a16:creationId xmlns:a16="http://schemas.microsoft.com/office/drawing/2014/main" id="{4BB3EDC8-2E2B-4630-BC6C-95FCFC68F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7025" y="2116138"/>
                <a:ext cx="100013" cy="66675"/>
              </a:xfrm>
              <a:custGeom>
                <a:avLst/>
                <a:gdLst>
                  <a:gd name="T0" fmla="*/ 228 w 246"/>
                  <a:gd name="T1" fmla="*/ 0 h 82"/>
                  <a:gd name="T2" fmla="*/ 242 w 246"/>
                  <a:gd name="T3" fmla="*/ 17 h 82"/>
                  <a:gd name="T4" fmla="*/ 224 w 246"/>
                  <a:gd name="T5" fmla="*/ 37 h 82"/>
                  <a:gd name="T6" fmla="*/ 72 w 246"/>
                  <a:gd name="T7" fmla="*/ 71 h 82"/>
                  <a:gd name="T8" fmla="*/ 21 w 246"/>
                  <a:gd name="T9" fmla="*/ 81 h 82"/>
                  <a:gd name="T10" fmla="*/ 0 w 246"/>
                  <a:gd name="T11" fmla="*/ 69 h 82"/>
                  <a:gd name="T12" fmla="*/ 14 w 246"/>
                  <a:gd name="T13" fmla="*/ 49 h 82"/>
                  <a:gd name="T14" fmla="*/ 44 w 246"/>
                  <a:gd name="T15" fmla="*/ 41 h 82"/>
                  <a:gd name="T16" fmla="*/ 199 w 246"/>
                  <a:gd name="T17" fmla="*/ 6 h 82"/>
                  <a:gd name="T18" fmla="*/ 228 w 24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82">
                    <a:moveTo>
                      <a:pt x="228" y="0"/>
                    </a:moveTo>
                    <a:cubicBezTo>
                      <a:pt x="232" y="5"/>
                      <a:pt x="240" y="10"/>
                      <a:pt x="242" y="17"/>
                    </a:cubicBezTo>
                    <a:cubicBezTo>
                      <a:pt x="246" y="30"/>
                      <a:pt x="235" y="35"/>
                      <a:pt x="224" y="37"/>
                    </a:cubicBezTo>
                    <a:cubicBezTo>
                      <a:pt x="173" y="48"/>
                      <a:pt x="123" y="59"/>
                      <a:pt x="72" y="71"/>
                    </a:cubicBezTo>
                    <a:cubicBezTo>
                      <a:pt x="55" y="74"/>
                      <a:pt x="38" y="80"/>
                      <a:pt x="21" y="81"/>
                    </a:cubicBezTo>
                    <a:cubicBezTo>
                      <a:pt x="15" y="82"/>
                      <a:pt x="7" y="74"/>
                      <a:pt x="0" y="69"/>
                    </a:cubicBezTo>
                    <a:cubicBezTo>
                      <a:pt x="4" y="63"/>
                      <a:pt x="7" y="53"/>
                      <a:pt x="14" y="49"/>
                    </a:cubicBezTo>
                    <a:cubicBezTo>
                      <a:pt x="22" y="44"/>
                      <a:pt x="34" y="43"/>
                      <a:pt x="44" y="41"/>
                    </a:cubicBezTo>
                    <a:cubicBezTo>
                      <a:pt x="96" y="29"/>
                      <a:pt x="148" y="18"/>
                      <a:pt x="199" y="6"/>
                    </a:cubicBezTo>
                    <a:cubicBezTo>
                      <a:pt x="207" y="4"/>
                      <a:pt x="215" y="3"/>
                      <a:pt x="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 108">
                <a:extLst>
                  <a:ext uri="{FF2B5EF4-FFF2-40B4-BE49-F238E27FC236}">
                    <a16:creationId xmlns:a16="http://schemas.microsoft.com/office/drawing/2014/main" id="{DD9B6324-BCE7-497B-9B0E-FC44AAACE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7525" y="2039938"/>
                <a:ext cx="103188" cy="61913"/>
              </a:xfrm>
              <a:custGeom>
                <a:avLst/>
                <a:gdLst>
                  <a:gd name="T0" fmla="*/ 11 w 252"/>
                  <a:gd name="T1" fmla="*/ 76 h 76"/>
                  <a:gd name="T2" fmla="*/ 20 w 252"/>
                  <a:gd name="T3" fmla="*/ 40 h 76"/>
                  <a:gd name="T4" fmla="*/ 227 w 252"/>
                  <a:gd name="T5" fmla="*/ 1 h 76"/>
                  <a:gd name="T6" fmla="*/ 247 w 252"/>
                  <a:gd name="T7" fmla="*/ 13 h 76"/>
                  <a:gd name="T8" fmla="*/ 232 w 252"/>
                  <a:gd name="T9" fmla="*/ 35 h 76"/>
                  <a:gd name="T10" fmla="*/ 69 w 252"/>
                  <a:gd name="T11" fmla="*/ 66 h 76"/>
                  <a:gd name="T12" fmla="*/ 11 w 252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76">
                    <a:moveTo>
                      <a:pt x="11" y="76"/>
                    </a:moveTo>
                    <a:cubicBezTo>
                      <a:pt x="0" y="57"/>
                      <a:pt x="0" y="44"/>
                      <a:pt x="20" y="40"/>
                    </a:cubicBezTo>
                    <a:cubicBezTo>
                      <a:pt x="89" y="26"/>
                      <a:pt x="158" y="13"/>
                      <a:pt x="227" y="1"/>
                    </a:cubicBezTo>
                    <a:cubicBezTo>
                      <a:pt x="233" y="0"/>
                      <a:pt x="245" y="7"/>
                      <a:pt x="247" y="13"/>
                    </a:cubicBezTo>
                    <a:cubicBezTo>
                      <a:pt x="252" y="24"/>
                      <a:pt x="245" y="32"/>
                      <a:pt x="232" y="35"/>
                    </a:cubicBezTo>
                    <a:cubicBezTo>
                      <a:pt x="178" y="45"/>
                      <a:pt x="123" y="56"/>
                      <a:pt x="69" y="66"/>
                    </a:cubicBezTo>
                    <a:cubicBezTo>
                      <a:pt x="50" y="70"/>
                      <a:pt x="30" y="73"/>
                      <a:pt x="11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 109">
                <a:extLst>
                  <a:ext uri="{FF2B5EF4-FFF2-40B4-BE49-F238E27FC236}">
                    <a16:creationId xmlns:a16="http://schemas.microsoft.com/office/drawing/2014/main" id="{C8C64B50-C695-4618-B886-562FA79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025" y="2322513"/>
                <a:ext cx="101600" cy="98425"/>
              </a:xfrm>
              <a:custGeom>
                <a:avLst/>
                <a:gdLst>
                  <a:gd name="T0" fmla="*/ 19 w 245"/>
                  <a:gd name="T1" fmla="*/ 120 h 120"/>
                  <a:gd name="T2" fmla="*/ 18 w 245"/>
                  <a:gd name="T3" fmla="*/ 84 h 120"/>
                  <a:gd name="T4" fmla="*/ 217 w 245"/>
                  <a:gd name="T5" fmla="*/ 2 h 120"/>
                  <a:gd name="T6" fmla="*/ 239 w 245"/>
                  <a:gd name="T7" fmla="*/ 11 h 120"/>
                  <a:gd name="T8" fmla="*/ 227 w 245"/>
                  <a:gd name="T9" fmla="*/ 35 h 120"/>
                  <a:gd name="T10" fmla="*/ 171 w 245"/>
                  <a:gd name="T11" fmla="*/ 56 h 120"/>
                  <a:gd name="T12" fmla="*/ 19 w 245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120">
                    <a:moveTo>
                      <a:pt x="19" y="120"/>
                    </a:moveTo>
                    <a:cubicBezTo>
                      <a:pt x="6" y="104"/>
                      <a:pt x="0" y="92"/>
                      <a:pt x="18" y="84"/>
                    </a:cubicBezTo>
                    <a:cubicBezTo>
                      <a:pt x="84" y="56"/>
                      <a:pt x="150" y="28"/>
                      <a:pt x="217" y="2"/>
                    </a:cubicBezTo>
                    <a:cubicBezTo>
                      <a:pt x="222" y="0"/>
                      <a:pt x="235" y="5"/>
                      <a:pt x="239" y="11"/>
                    </a:cubicBezTo>
                    <a:cubicBezTo>
                      <a:pt x="245" y="22"/>
                      <a:pt x="239" y="30"/>
                      <a:pt x="227" y="35"/>
                    </a:cubicBezTo>
                    <a:cubicBezTo>
                      <a:pt x="208" y="42"/>
                      <a:pt x="189" y="49"/>
                      <a:pt x="171" y="56"/>
                    </a:cubicBezTo>
                    <a:cubicBezTo>
                      <a:pt x="121" y="77"/>
                      <a:pt x="71" y="98"/>
                      <a:pt x="19" y="1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 110">
                <a:extLst>
                  <a:ext uri="{FF2B5EF4-FFF2-40B4-BE49-F238E27FC236}">
                    <a16:creationId xmlns:a16="http://schemas.microsoft.com/office/drawing/2014/main" id="{FEE7CA43-AB5D-46CE-B435-91ED7CACD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9075" y="1689100"/>
                <a:ext cx="103188" cy="73025"/>
              </a:xfrm>
              <a:custGeom>
                <a:avLst/>
                <a:gdLst>
                  <a:gd name="T0" fmla="*/ 241 w 251"/>
                  <a:gd name="T1" fmla="*/ 2 h 88"/>
                  <a:gd name="T2" fmla="*/ 228 w 251"/>
                  <a:gd name="T3" fmla="*/ 36 h 88"/>
                  <a:gd name="T4" fmla="*/ 31 w 251"/>
                  <a:gd name="T5" fmla="*/ 85 h 88"/>
                  <a:gd name="T6" fmla="*/ 3 w 251"/>
                  <a:gd name="T7" fmla="*/ 72 h 88"/>
                  <a:gd name="T8" fmla="*/ 21 w 251"/>
                  <a:gd name="T9" fmla="*/ 51 h 88"/>
                  <a:gd name="T10" fmla="*/ 222 w 251"/>
                  <a:gd name="T11" fmla="*/ 1 h 88"/>
                  <a:gd name="T12" fmla="*/ 241 w 251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88">
                    <a:moveTo>
                      <a:pt x="241" y="2"/>
                    </a:moveTo>
                    <a:cubicBezTo>
                      <a:pt x="251" y="23"/>
                      <a:pt x="243" y="32"/>
                      <a:pt x="228" y="36"/>
                    </a:cubicBezTo>
                    <a:cubicBezTo>
                      <a:pt x="162" y="52"/>
                      <a:pt x="97" y="69"/>
                      <a:pt x="31" y="85"/>
                    </a:cubicBezTo>
                    <a:cubicBezTo>
                      <a:pt x="19" y="87"/>
                      <a:pt x="7" y="88"/>
                      <a:pt x="3" y="72"/>
                    </a:cubicBezTo>
                    <a:cubicBezTo>
                      <a:pt x="0" y="57"/>
                      <a:pt x="11" y="53"/>
                      <a:pt x="21" y="51"/>
                    </a:cubicBezTo>
                    <a:cubicBezTo>
                      <a:pt x="88" y="34"/>
                      <a:pt x="155" y="17"/>
                      <a:pt x="222" y="1"/>
                    </a:cubicBezTo>
                    <a:cubicBezTo>
                      <a:pt x="228" y="0"/>
                      <a:pt x="234" y="2"/>
                      <a:pt x="24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 111">
                <a:extLst>
                  <a:ext uri="{FF2B5EF4-FFF2-40B4-BE49-F238E27FC236}">
                    <a16:creationId xmlns:a16="http://schemas.microsoft.com/office/drawing/2014/main" id="{CDE48E1F-49B0-4DC1-B56A-52871089C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575" y="1565275"/>
                <a:ext cx="100013" cy="92075"/>
              </a:xfrm>
              <a:custGeom>
                <a:avLst/>
                <a:gdLst>
                  <a:gd name="T0" fmla="*/ 228 w 244"/>
                  <a:gd name="T1" fmla="*/ 0 h 111"/>
                  <a:gd name="T2" fmla="*/ 224 w 244"/>
                  <a:gd name="T3" fmla="*/ 37 h 111"/>
                  <a:gd name="T4" fmla="*/ 29 w 244"/>
                  <a:gd name="T5" fmla="*/ 107 h 111"/>
                  <a:gd name="T6" fmla="*/ 14 w 244"/>
                  <a:gd name="T7" fmla="*/ 109 h 111"/>
                  <a:gd name="T8" fmla="*/ 2 w 244"/>
                  <a:gd name="T9" fmla="*/ 95 h 111"/>
                  <a:gd name="T10" fmla="*/ 5 w 244"/>
                  <a:gd name="T11" fmla="*/ 81 h 111"/>
                  <a:gd name="T12" fmla="*/ 19 w 244"/>
                  <a:gd name="T13" fmla="*/ 74 h 111"/>
                  <a:gd name="T14" fmla="*/ 228 w 244"/>
                  <a:gd name="T1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11">
                    <a:moveTo>
                      <a:pt x="228" y="0"/>
                    </a:moveTo>
                    <a:cubicBezTo>
                      <a:pt x="239" y="17"/>
                      <a:pt x="244" y="30"/>
                      <a:pt x="224" y="37"/>
                    </a:cubicBezTo>
                    <a:cubicBezTo>
                      <a:pt x="159" y="61"/>
                      <a:pt x="94" y="84"/>
                      <a:pt x="29" y="107"/>
                    </a:cubicBezTo>
                    <a:cubicBezTo>
                      <a:pt x="25" y="109"/>
                      <a:pt x="18" y="111"/>
                      <a:pt x="14" y="109"/>
                    </a:cubicBezTo>
                    <a:cubicBezTo>
                      <a:pt x="9" y="106"/>
                      <a:pt x="4" y="101"/>
                      <a:pt x="2" y="95"/>
                    </a:cubicBezTo>
                    <a:cubicBezTo>
                      <a:pt x="0" y="92"/>
                      <a:pt x="2" y="85"/>
                      <a:pt x="5" y="81"/>
                    </a:cubicBezTo>
                    <a:cubicBezTo>
                      <a:pt x="8" y="78"/>
                      <a:pt x="14" y="75"/>
                      <a:pt x="19" y="74"/>
                    </a:cubicBezTo>
                    <a:cubicBezTo>
                      <a:pt x="87" y="49"/>
                      <a:pt x="156" y="25"/>
                      <a:pt x="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 112">
                <a:extLst>
                  <a:ext uri="{FF2B5EF4-FFF2-40B4-BE49-F238E27FC236}">
                    <a16:creationId xmlns:a16="http://schemas.microsoft.com/office/drawing/2014/main" id="{E9EA0E3A-7B55-4821-B665-867168373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5888" y="1001713"/>
                <a:ext cx="71438" cy="44450"/>
              </a:xfrm>
              <a:custGeom>
                <a:avLst/>
                <a:gdLst>
                  <a:gd name="T0" fmla="*/ 172 w 172"/>
                  <a:gd name="T1" fmla="*/ 45 h 54"/>
                  <a:gd name="T2" fmla="*/ 157 w 172"/>
                  <a:gd name="T3" fmla="*/ 53 h 54"/>
                  <a:gd name="T4" fmla="*/ 0 w 172"/>
                  <a:gd name="T5" fmla="*/ 16 h 54"/>
                  <a:gd name="T6" fmla="*/ 16 w 172"/>
                  <a:gd name="T7" fmla="*/ 0 h 54"/>
                  <a:gd name="T8" fmla="*/ 171 w 172"/>
                  <a:gd name="T9" fmla="*/ 33 h 54"/>
                  <a:gd name="T10" fmla="*/ 172 w 172"/>
                  <a:gd name="T11" fmla="*/ 4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54">
                    <a:moveTo>
                      <a:pt x="172" y="45"/>
                    </a:moveTo>
                    <a:cubicBezTo>
                      <a:pt x="167" y="48"/>
                      <a:pt x="161" y="54"/>
                      <a:pt x="157" y="53"/>
                    </a:cubicBezTo>
                    <a:cubicBezTo>
                      <a:pt x="105" y="45"/>
                      <a:pt x="54" y="35"/>
                      <a:pt x="0" y="16"/>
                    </a:cubicBezTo>
                    <a:cubicBezTo>
                      <a:pt x="8" y="8"/>
                      <a:pt x="12" y="0"/>
                      <a:pt x="16" y="0"/>
                    </a:cubicBezTo>
                    <a:cubicBezTo>
                      <a:pt x="69" y="3"/>
                      <a:pt x="120" y="19"/>
                      <a:pt x="171" y="33"/>
                    </a:cubicBezTo>
                    <a:cubicBezTo>
                      <a:pt x="172" y="37"/>
                      <a:pt x="172" y="41"/>
                      <a:pt x="172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Freeform 113">
                <a:extLst>
                  <a:ext uri="{FF2B5EF4-FFF2-40B4-BE49-F238E27FC236}">
                    <a16:creationId xmlns:a16="http://schemas.microsoft.com/office/drawing/2014/main" id="{2E4423BD-43C3-408C-A3A3-E7C395268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0300" y="890588"/>
                <a:ext cx="71438" cy="44450"/>
              </a:xfrm>
              <a:custGeom>
                <a:avLst/>
                <a:gdLst>
                  <a:gd name="T0" fmla="*/ 171 w 171"/>
                  <a:gd name="T1" fmla="*/ 35 h 54"/>
                  <a:gd name="T2" fmla="*/ 150 w 171"/>
                  <a:gd name="T3" fmla="*/ 53 h 54"/>
                  <a:gd name="T4" fmla="*/ 9 w 171"/>
                  <a:gd name="T5" fmla="*/ 25 h 54"/>
                  <a:gd name="T6" fmla="*/ 1 w 171"/>
                  <a:gd name="T7" fmla="*/ 10 h 54"/>
                  <a:gd name="T8" fmla="*/ 14 w 171"/>
                  <a:gd name="T9" fmla="*/ 0 h 54"/>
                  <a:gd name="T10" fmla="*/ 171 w 171"/>
                  <a:gd name="T11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54">
                    <a:moveTo>
                      <a:pt x="171" y="35"/>
                    </a:moveTo>
                    <a:cubicBezTo>
                      <a:pt x="160" y="45"/>
                      <a:pt x="154" y="54"/>
                      <a:pt x="150" y="53"/>
                    </a:cubicBezTo>
                    <a:cubicBezTo>
                      <a:pt x="103" y="45"/>
                      <a:pt x="56" y="35"/>
                      <a:pt x="9" y="25"/>
                    </a:cubicBezTo>
                    <a:cubicBezTo>
                      <a:pt x="5" y="24"/>
                      <a:pt x="0" y="15"/>
                      <a:pt x="1" y="10"/>
                    </a:cubicBezTo>
                    <a:cubicBezTo>
                      <a:pt x="1" y="6"/>
                      <a:pt x="10" y="0"/>
                      <a:pt x="14" y="0"/>
                    </a:cubicBezTo>
                    <a:cubicBezTo>
                      <a:pt x="64" y="10"/>
                      <a:pt x="115" y="17"/>
                      <a:pt x="17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Freeform 114">
                <a:extLst>
                  <a:ext uri="{FF2B5EF4-FFF2-40B4-BE49-F238E27FC236}">
                    <a16:creationId xmlns:a16="http://schemas.microsoft.com/office/drawing/2014/main" id="{6D125CAA-8086-4607-8EC4-E691CBEB2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475" y="942975"/>
                <a:ext cx="68263" cy="46038"/>
              </a:xfrm>
              <a:custGeom>
                <a:avLst/>
                <a:gdLst>
                  <a:gd name="T0" fmla="*/ 167 w 167"/>
                  <a:gd name="T1" fmla="*/ 46 h 56"/>
                  <a:gd name="T2" fmla="*/ 149 w 167"/>
                  <a:gd name="T3" fmla="*/ 55 h 56"/>
                  <a:gd name="T4" fmla="*/ 10 w 167"/>
                  <a:gd name="T5" fmla="*/ 25 h 56"/>
                  <a:gd name="T6" fmla="*/ 0 w 167"/>
                  <a:gd name="T7" fmla="*/ 11 h 56"/>
                  <a:gd name="T8" fmla="*/ 14 w 167"/>
                  <a:gd name="T9" fmla="*/ 1 h 56"/>
                  <a:gd name="T10" fmla="*/ 153 w 167"/>
                  <a:gd name="T11" fmla="*/ 31 h 56"/>
                  <a:gd name="T12" fmla="*/ 167 w 167"/>
                  <a:gd name="T13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56">
                    <a:moveTo>
                      <a:pt x="167" y="46"/>
                    </a:moveTo>
                    <a:cubicBezTo>
                      <a:pt x="159" y="50"/>
                      <a:pt x="153" y="56"/>
                      <a:pt x="149" y="55"/>
                    </a:cubicBezTo>
                    <a:cubicBezTo>
                      <a:pt x="102" y="46"/>
                      <a:pt x="56" y="36"/>
                      <a:pt x="10" y="25"/>
                    </a:cubicBezTo>
                    <a:cubicBezTo>
                      <a:pt x="5" y="24"/>
                      <a:pt x="0" y="15"/>
                      <a:pt x="0" y="11"/>
                    </a:cubicBezTo>
                    <a:cubicBezTo>
                      <a:pt x="1" y="7"/>
                      <a:pt x="10" y="0"/>
                      <a:pt x="14" y="1"/>
                    </a:cubicBezTo>
                    <a:cubicBezTo>
                      <a:pt x="61" y="10"/>
                      <a:pt x="107" y="20"/>
                      <a:pt x="153" y="31"/>
                    </a:cubicBezTo>
                    <a:cubicBezTo>
                      <a:pt x="158" y="32"/>
                      <a:pt x="161" y="39"/>
                      <a:pt x="167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Freeform 115">
                <a:extLst>
                  <a:ext uri="{FF2B5EF4-FFF2-40B4-BE49-F238E27FC236}">
                    <a16:creationId xmlns:a16="http://schemas.microsoft.com/office/drawing/2014/main" id="{128DDF03-060F-4DF4-AFA9-8067F61E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1713" y="835025"/>
                <a:ext cx="71438" cy="46038"/>
              </a:xfrm>
              <a:custGeom>
                <a:avLst/>
                <a:gdLst>
                  <a:gd name="T0" fmla="*/ 8 w 175"/>
                  <a:gd name="T1" fmla="*/ 0 h 57"/>
                  <a:gd name="T2" fmla="*/ 175 w 175"/>
                  <a:gd name="T3" fmla="*/ 41 h 57"/>
                  <a:gd name="T4" fmla="*/ 151 w 175"/>
                  <a:gd name="T5" fmla="*/ 56 h 57"/>
                  <a:gd name="T6" fmla="*/ 14 w 175"/>
                  <a:gd name="T7" fmla="*/ 27 h 57"/>
                  <a:gd name="T8" fmla="*/ 0 w 175"/>
                  <a:gd name="T9" fmla="*/ 10 h 57"/>
                  <a:gd name="T10" fmla="*/ 8 w 175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57">
                    <a:moveTo>
                      <a:pt x="8" y="0"/>
                    </a:moveTo>
                    <a:cubicBezTo>
                      <a:pt x="61" y="10"/>
                      <a:pt x="115" y="19"/>
                      <a:pt x="175" y="41"/>
                    </a:cubicBezTo>
                    <a:cubicBezTo>
                      <a:pt x="162" y="50"/>
                      <a:pt x="155" y="57"/>
                      <a:pt x="151" y="56"/>
                    </a:cubicBezTo>
                    <a:cubicBezTo>
                      <a:pt x="105" y="47"/>
                      <a:pt x="60" y="38"/>
                      <a:pt x="14" y="27"/>
                    </a:cubicBezTo>
                    <a:cubicBezTo>
                      <a:pt x="8" y="25"/>
                      <a:pt x="5" y="16"/>
                      <a:pt x="0" y="10"/>
                    </a:cubicBezTo>
                    <a:cubicBezTo>
                      <a:pt x="3" y="7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Freeform 116">
                <a:extLst>
                  <a:ext uri="{FF2B5EF4-FFF2-40B4-BE49-F238E27FC236}">
                    <a16:creationId xmlns:a16="http://schemas.microsoft.com/office/drawing/2014/main" id="{90F20F5F-5F30-40DF-8B12-510DA71CE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6300" y="760413"/>
                <a:ext cx="65088" cy="60325"/>
              </a:xfrm>
              <a:custGeom>
                <a:avLst/>
                <a:gdLst>
                  <a:gd name="T0" fmla="*/ 160 w 160"/>
                  <a:gd name="T1" fmla="*/ 56 h 74"/>
                  <a:gd name="T2" fmla="*/ 135 w 160"/>
                  <a:gd name="T3" fmla="*/ 70 h 74"/>
                  <a:gd name="T4" fmla="*/ 15 w 160"/>
                  <a:gd name="T5" fmla="*/ 28 h 74"/>
                  <a:gd name="T6" fmla="*/ 8 w 160"/>
                  <a:gd name="T7" fmla="*/ 25 h 74"/>
                  <a:gd name="T8" fmla="*/ 0 w 160"/>
                  <a:gd name="T9" fmla="*/ 9 h 74"/>
                  <a:gd name="T10" fmla="*/ 19 w 160"/>
                  <a:gd name="T11" fmla="*/ 2 h 74"/>
                  <a:gd name="T12" fmla="*/ 74 w 160"/>
                  <a:gd name="T13" fmla="*/ 22 h 74"/>
                  <a:gd name="T14" fmla="*/ 138 w 160"/>
                  <a:gd name="T15" fmla="*/ 43 h 74"/>
                  <a:gd name="T16" fmla="*/ 160 w 160"/>
                  <a:gd name="T17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74">
                    <a:moveTo>
                      <a:pt x="160" y="56"/>
                    </a:moveTo>
                    <a:cubicBezTo>
                      <a:pt x="156" y="74"/>
                      <a:pt x="145" y="74"/>
                      <a:pt x="135" y="70"/>
                    </a:cubicBezTo>
                    <a:cubicBezTo>
                      <a:pt x="95" y="57"/>
                      <a:pt x="55" y="43"/>
                      <a:pt x="15" y="28"/>
                    </a:cubicBezTo>
                    <a:cubicBezTo>
                      <a:pt x="13" y="28"/>
                      <a:pt x="9" y="27"/>
                      <a:pt x="8" y="25"/>
                    </a:cubicBezTo>
                    <a:cubicBezTo>
                      <a:pt x="5" y="20"/>
                      <a:pt x="2" y="14"/>
                      <a:pt x="0" y="9"/>
                    </a:cubicBezTo>
                    <a:cubicBezTo>
                      <a:pt x="6" y="6"/>
                      <a:pt x="13" y="0"/>
                      <a:pt x="19" y="2"/>
                    </a:cubicBezTo>
                    <a:cubicBezTo>
                      <a:pt x="38" y="7"/>
                      <a:pt x="56" y="16"/>
                      <a:pt x="74" y="22"/>
                    </a:cubicBezTo>
                    <a:cubicBezTo>
                      <a:pt x="96" y="30"/>
                      <a:pt x="117" y="36"/>
                      <a:pt x="138" y="43"/>
                    </a:cubicBezTo>
                    <a:cubicBezTo>
                      <a:pt x="146" y="46"/>
                      <a:pt x="153" y="52"/>
                      <a:pt x="16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Freeform 117">
                <a:extLst>
                  <a:ext uri="{FF2B5EF4-FFF2-40B4-BE49-F238E27FC236}">
                    <a16:creationId xmlns:a16="http://schemas.microsoft.com/office/drawing/2014/main" id="{3698BF77-C4B8-4CA1-BBD2-7066B52F4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6100" y="1408113"/>
                <a:ext cx="42863" cy="109538"/>
              </a:xfrm>
              <a:custGeom>
                <a:avLst/>
                <a:gdLst>
                  <a:gd name="T0" fmla="*/ 0 w 103"/>
                  <a:gd name="T1" fmla="*/ 133 h 133"/>
                  <a:gd name="T2" fmla="*/ 13 w 103"/>
                  <a:gd name="T3" fmla="*/ 109 h 133"/>
                  <a:gd name="T4" fmla="*/ 78 w 103"/>
                  <a:gd name="T5" fmla="*/ 11 h 133"/>
                  <a:gd name="T6" fmla="*/ 95 w 103"/>
                  <a:gd name="T7" fmla="*/ 0 h 133"/>
                  <a:gd name="T8" fmla="*/ 103 w 103"/>
                  <a:gd name="T9" fmla="*/ 20 h 133"/>
                  <a:gd name="T10" fmla="*/ 0 w 103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3">
                    <a:moveTo>
                      <a:pt x="0" y="133"/>
                    </a:moveTo>
                    <a:cubicBezTo>
                      <a:pt x="5" y="125"/>
                      <a:pt x="7" y="115"/>
                      <a:pt x="13" y="109"/>
                    </a:cubicBezTo>
                    <a:cubicBezTo>
                      <a:pt x="42" y="81"/>
                      <a:pt x="68" y="52"/>
                      <a:pt x="78" y="11"/>
                    </a:cubicBezTo>
                    <a:cubicBezTo>
                      <a:pt x="79" y="6"/>
                      <a:pt x="89" y="3"/>
                      <a:pt x="95" y="0"/>
                    </a:cubicBezTo>
                    <a:cubicBezTo>
                      <a:pt x="98" y="6"/>
                      <a:pt x="103" y="13"/>
                      <a:pt x="103" y="20"/>
                    </a:cubicBezTo>
                    <a:cubicBezTo>
                      <a:pt x="100" y="60"/>
                      <a:pt x="49" y="123"/>
                      <a:pt x="0" y="1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 118">
                <a:extLst>
                  <a:ext uri="{FF2B5EF4-FFF2-40B4-BE49-F238E27FC236}">
                    <a16:creationId xmlns:a16="http://schemas.microsoft.com/office/drawing/2014/main" id="{0B218B50-31E9-40C4-B27D-48B7BC23C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4475" y="1058863"/>
                <a:ext cx="68263" cy="50800"/>
              </a:xfrm>
              <a:custGeom>
                <a:avLst/>
                <a:gdLst>
                  <a:gd name="T0" fmla="*/ 0 w 168"/>
                  <a:gd name="T1" fmla="*/ 8 h 61"/>
                  <a:gd name="T2" fmla="*/ 30 w 168"/>
                  <a:gd name="T3" fmla="*/ 2 h 61"/>
                  <a:gd name="T4" fmla="*/ 152 w 168"/>
                  <a:gd name="T5" fmla="*/ 34 h 61"/>
                  <a:gd name="T6" fmla="*/ 168 w 168"/>
                  <a:gd name="T7" fmla="*/ 53 h 61"/>
                  <a:gd name="T8" fmla="*/ 148 w 168"/>
                  <a:gd name="T9" fmla="*/ 60 h 61"/>
                  <a:gd name="T10" fmla="*/ 14 w 168"/>
                  <a:gd name="T11" fmla="*/ 24 h 61"/>
                  <a:gd name="T12" fmla="*/ 0 w 168"/>
                  <a:gd name="T13" fmla="*/ 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">
                    <a:moveTo>
                      <a:pt x="0" y="8"/>
                    </a:moveTo>
                    <a:cubicBezTo>
                      <a:pt x="14" y="5"/>
                      <a:pt x="23" y="0"/>
                      <a:pt x="30" y="2"/>
                    </a:cubicBezTo>
                    <a:cubicBezTo>
                      <a:pt x="71" y="12"/>
                      <a:pt x="112" y="22"/>
                      <a:pt x="152" y="34"/>
                    </a:cubicBezTo>
                    <a:cubicBezTo>
                      <a:pt x="159" y="36"/>
                      <a:pt x="163" y="46"/>
                      <a:pt x="168" y="53"/>
                    </a:cubicBezTo>
                    <a:cubicBezTo>
                      <a:pt x="161" y="55"/>
                      <a:pt x="154" y="61"/>
                      <a:pt x="148" y="60"/>
                    </a:cubicBezTo>
                    <a:cubicBezTo>
                      <a:pt x="103" y="49"/>
                      <a:pt x="59" y="36"/>
                      <a:pt x="14" y="24"/>
                    </a:cubicBezTo>
                    <a:cubicBezTo>
                      <a:pt x="11" y="23"/>
                      <a:pt x="9" y="18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Freeform 119">
                <a:extLst>
                  <a:ext uri="{FF2B5EF4-FFF2-40B4-BE49-F238E27FC236}">
                    <a16:creationId xmlns:a16="http://schemas.microsoft.com/office/drawing/2014/main" id="{00BE6978-6634-4546-8E13-5CB53A7A5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3063" y="1130300"/>
                <a:ext cx="66675" cy="58738"/>
              </a:xfrm>
              <a:custGeom>
                <a:avLst/>
                <a:gdLst>
                  <a:gd name="T0" fmla="*/ 5 w 161"/>
                  <a:gd name="T1" fmla="*/ 0 h 72"/>
                  <a:gd name="T2" fmla="*/ 161 w 161"/>
                  <a:gd name="T3" fmla="*/ 51 h 72"/>
                  <a:gd name="T4" fmla="*/ 139 w 161"/>
                  <a:gd name="T5" fmla="*/ 69 h 72"/>
                  <a:gd name="T6" fmla="*/ 15 w 161"/>
                  <a:gd name="T7" fmla="*/ 26 h 72"/>
                  <a:gd name="T8" fmla="*/ 0 w 161"/>
                  <a:gd name="T9" fmla="*/ 9 h 72"/>
                  <a:gd name="T10" fmla="*/ 5 w 161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72">
                    <a:moveTo>
                      <a:pt x="5" y="0"/>
                    </a:moveTo>
                    <a:cubicBezTo>
                      <a:pt x="60" y="9"/>
                      <a:pt x="111" y="29"/>
                      <a:pt x="161" y="51"/>
                    </a:cubicBezTo>
                    <a:cubicBezTo>
                      <a:pt x="161" y="71"/>
                      <a:pt x="150" y="72"/>
                      <a:pt x="139" y="69"/>
                    </a:cubicBezTo>
                    <a:cubicBezTo>
                      <a:pt x="98" y="55"/>
                      <a:pt x="56" y="41"/>
                      <a:pt x="15" y="26"/>
                    </a:cubicBezTo>
                    <a:cubicBezTo>
                      <a:pt x="9" y="24"/>
                      <a:pt x="5" y="15"/>
                      <a:pt x="0" y="9"/>
                    </a:cubicBezTo>
                    <a:cubicBezTo>
                      <a:pt x="2" y="6"/>
                      <a:pt x="3" y="3"/>
                      <a:pt x="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Freeform 120">
                <a:extLst>
                  <a:ext uri="{FF2B5EF4-FFF2-40B4-BE49-F238E27FC236}">
                    <a16:creationId xmlns:a16="http://schemas.microsoft.com/office/drawing/2014/main" id="{71271E2D-BF88-4402-8DC8-8DA21DB7A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2125" y="1225550"/>
                <a:ext cx="63500" cy="79375"/>
              </a:xfrm>
              <a:custGeom>
                <a:avLst/>
                <a:gdLst>
                  <a:gd name="T0" fmla="*/ 0 w 153"/>
                  <a:gd name="T1" fmla="*/ 12 h 97"/>
                  <a:gd name="T2" fmla="*/ 28 w 153"/>
                  <a:gd name="T3" fmla="*/ 2 h 97"/>
                  <a:gd name="T4" fmla="*/ 149 w 153"/>
                  <a:gd name="T5" fmla="*/ 75 h 97"/>
                  <a:gd name="T6" fmla="*/ 153 w 153"/>
                  <a:gd name="T7" fmla="*/ 95 h 97"/>
                  <a:gd name="T8" fmla="*/ 135 w 153"/>
                  <a:gd name="T9" fmla="*/ 96 h 97"/>
                  <a:gd name="T10" fmla="*/ 125 w 153"/>
                  <a:gd name="T11" fmla="*/ 90 h 97"/>
                  <a:gd name="T12" fmla="*/ 0 w 153"/>
                  <a:gd name="T13" fmla="*/ 1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97">
                    <a:moveTo>
                      <a:pt x="0" y="12"/>
                    </a:moveTo>
                    <a:cubicBezTo>
                      <a:pt x="15" y="6"/>
                      <a:pt x="24" y="0"/>
                      <a:pt x="28" y="2"/>
                    </a:cubicBezTo>
                    <a:cubicBezTo>
                      <a:pt x="69" y="25"/>
                      <a:pt x="109" y="50"/>
                      <a:pt x="149" y="75"/>
                    </a:cubicBezTo>
                    <a:cubicBezTo>
                      <a:pt x="153" y="78"/>
                      <a:pt x="152" y="88"/>
                      <a:pt x="153" y="95"/>
                    </a:cubicBezTo>
                    <a:cubicBezTo>
                      <a:pt x="147" y="96"/>
                      <a:pt x="141" y="97"/>
                      <a:pt x="135" y="96"/>
                    </a:cubicBezTo>
                    <a:cubicBezTo>
                      <a:pt x="132" y="96"/>
                      <a:pt x="129" y="92"/>
                      <a:pt x="125" y="90"/>
                    </a:cubicBezTo>
                    <a:cubicBezTo>
                      <a:pt x="87" y="66"/>
                      <a:pt x="48" y="41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 121">
                <a:extLst>
                  <a:ext uri="{FF2B5EF4-FFF2-40B4-BE49-F238E27FC236}">
                    <a16:creationId xmlns:a16="http://schemas.microsoft.com/office/drawing/2014/main" id="{A6BE3D59-AC66-43BA-A734-4C8D55739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354013"/>
                <a:ext cx="38100" cy="28575"/>
              </a:xfrm>
              <a:custGeom>
                <a:avLst/>
                <a:gdLst>
                  <a:gd name="T0" fmla="*/ 0 w 94"/>
                  <a:gd name="T1" fmla="*/ 17 h 35"/>
                  <a:gd name="T2" fmla="*/ 87 w 94"/>
                  <a:gd name="T3" fmla="*/ 4 h 35"/>
                  <a:gd name="T4" fmla="*/ 94 w 94"/>
                  <a:gd name="T5" fmla="*/ 18 h 35"/>
                  <a:gd name="T6" fmla="*/ 16 w 94"/>
                  <a:gd name="T7" fmla="*/ 34 h 35"/>
                  <a:gd name="T8" fmla="*/ 0 w 94"/>
                  <a:gd name="T9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5">
                    <a:moveTo>
                      <a:pt x="0" y="17"/>
                    </a:moveTo>
                    <a:cubicBezTo>
                      <a:pt x="33" y="4"/>
                      <a:pt x="60" y="0"/>
                      <a:pt x="87" y="4"/>
                    </a:cubicBezTo>
                    <a:cubicBezTo>
                      <a:pt x="90" y="5"/>
                      <a:pt x="91" y="13"/>
                      <a:pt x="94" y="18"/>
                    </a:cubicBezTo>
                    <a:cubicBezTo>
                      <a:pt x="69" y="35"/>
                      <a:pt x="42" y="33"/>
                      <a:pt x="16" y="34"/>
                    </a:cubicBezTo>
                    <a:cubicBezTo>
                      <a:pt x="13" y="35"/>
                      <a:pt x="8" y="27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 122">
                <a:extLst>
                  <a:ext uri="{FF2B5EF4-FFF2-40B4-BE49-F238E27FC236}">
                    <a16:creationId xmlns:a16="http://schemas.microsoft.com/office/drawing/2014/main" id="{F016317D-CA6A-4780-A1BC-3A99A663B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5125" y="242888"/>
                <a:ext cx="38100" cy="31750"/>
              </a:xfrm>
              <a:custGeom>
                <a:avLst/>
                <a:gdLst>
                  <a:gd name="T0" fmla="*/ 85 w 92"/>
                  <a:gd name="T1" fmla="*/ 0 h 39"/>
                  <a:gd name="T2" fmla="*/ 61 w 92"/>
                  <a:gd name="T3" fmla="*/ 31 h 39"/>
                  <a:gd name="T4" fmla="*/ 0 w 92"/>
                  <a:gd name="T5" fmla="*/ 13 h 39"/>
                  <a:gd name="T6" fmla="*/ 85 w 9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39">
                    <a:moveTo>
                      <a:pt x="85" y="0"/>
                    </a:moveTo>
                    <a:cubicBezTo>
                      <a:pt x="92" y="29"/>
                      <a:pt x="75" y="29"/>
                      <a:pt x="61" y="31"/>
                    </a:cubicBezTo>
                    <a:cubicBezTo>
                      <a:pt x="13" y="39"/>
                      <a:pt x="13" y="39"/>
                      <a:pt x="0" y="13"/>
                    </a:cubicBezTo>
                    <a:cubicBezTo>
                      <a:pt x="29" y="9"/>
                      <a:pt x="55" y="5"/>
                      <a:pt x="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 123">
                <a:extLst>
                  <a:ext uri="{FF2B5EF4-FFF2-40B4-BE49-F238E27FC236}">
                    <a16:creationId xmlns:a16="http://schemas.microsoft.com/office/drawing/2014/main" id="{4A7B8A27-88BB-41DF-88F4-3E7E349C5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376238"/>
                <a:ext cx="36513" cy="26988"/>
              </a:xfrm>
              <a:custGeom>
                <a:avLst/>
                <a:gdLst>
                  <a:gd name="T0" fmla="*/ 0 w 90"/>
                  <a:gd name="T1" fmla="*/ 13 h 34"/>
                  <a:gd name="T2" fmla="*/ 77 w 90"/>
                  <a:gd name="T3" fmla="*/ 1 h 34"/>
                  <a:gd name="T4" fmla="*/ 89 w 90"/>
                  <a:gd name="T5" fmla="*/ 9 h 34"/>
                  <a:gd name="T6" fmla="*/ 84 w 90"/>
                  <a:gd name="T7" fmla="*/ 22 h 34"/>
                  <a:gd name="T8" fmla="*/ 11 w 90"/>
                  <a:gd name="T9" fmla="*/ 34 h 34"/>
                  <a:gd name="T10" fmla="*/ 0 w 90"/>
                  <a:gd name="T11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4">
                    <a:moveTo>
                      <a:pt x="0" y="13"/>
                    </a:moveTo>
                    <a:cubicBezTo>
                      <a:pt x="29" y="8"/>
                      <a:pt x="53" y="4"/>
                      <a:pt x="77" y="1"/>
                    </a:cubicBezTo>
                    <a:cubicBezTo>
                      <a:pt x="81" y="0"/>
                      <a:pt x="87" y="5"/>
                      <a:pt x="89" y="9"/>
                    </a:cubicBezTo>
                    <a:cubicBezTo>
                      <a:pt x="90" y="12"/>
                      <a:pt x="87" y="21"/>
                      <a:pt x="84" y="22"/>
                    </a:cubicBezTo>
                    <a:cubicBezTo>
                      <a:pt x="60" y="26"/>
                      <a:pt x="36" y="31"/>
                      <a:pt x="11" y="34"/>
                    </a:cubicBezTo>
                    <a:cubicBezTo>
                      <a:pt x="9" y="34"/>
                      <a:pt x="6" y="24"/>
                      <a:pt x="0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Freeform 124">
                <a:extLst>
                  <a:ext uri="{FF2B5EF4-FFF2-40B4-BE49-F238E27FC236}">
                    <a16:creationId xmlns:a16="http://schemas.microsoft.com/office/drawing/2014/main" id="{FAEAAECE-E43B-4DEB-A714-FD15024B5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6013" y="393700"/>
                <a:ext cx="38100" cy="34925"/>
              </a:xfrm>
              <a:custGeom>
                <a:avLst/>
                <a:gdLst>
                  <a:gd name="T0" fmla="*/ 96 w 96"/>
                  <a:gd name="T1" fmla="*/ 20 h 44"/>
                  <a:gd name="T2" fmla="*/ 0 w 96"/>
                  <a:gd name="T3" fmla="*/ 38 h 44"/>
                  <a:gd name="T4" fmla="*/ 96 w 96"/>
                  <a:gd name="T5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44">
                    <a:moveTo>
                      <a:pt x="96" y="20"/>
                    </a:moveTo>
                    <a:cubicBezTo>
                      <a:pt x="61" y="38"/>
                      <a:pt x="33" y="44"/>
                      <a:pt x="0" y="38"/>
                    </a:cubicBezTo>
                    <a:cubicBezTo>
                      <a:pt x="15" y="9"/>
                      <a:pt x="58" y="0"/>
                      <a:pt x="9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Freeform 125">
                <a:extLst>
                  <a:ext uri="{FF2B5EF4-FFF2-40B4-BE49-F238E27FC236}">
                    <a16:creationId xmlns:a16="http://schemas.microsoft.com/office/drawing/2014/main" id="{52851D8B-5297-49B4-A9A2-B825AC809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0925" y="419100"/>
                <a:ext cx="34925" cy="33338"/>
              </a:xfrm>
              <a:custGeom>
                <a:avLst/>
                <a:gdLst>
                  <a:gd name="T0" fmla="*/ 84 w 84"/>
                  <a:gd name="T1" fmla="*/ 8 h 41"/>
                  <a:gd name="T2" fmla="*/ 82 w 84"/>
                  <a:gd name="T3" fmla="*/ 23 h 41"/>
                  <a:gd name="T4" fmla="*/ 10 w 84"/>
                  <a:gd name="T5" fmla="*/ 41 h 41"/>
                  <a:gd name="T6" fmla="*/ 0 w 84"/>
                  <a:gd name="T7" fmla="*/ 31 h 41"/>
                  <a:gd name="T8" fmla="*/ 6 w 84"/>
                  <a:gd name="T9" fmla="*/ 18 h 41"/>
                  <a:gd name="T10" fmla="*/ 84 w 84"/>
                  <a:gd name="T1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41">
                    <a:moveTo>
                      <a:pt x="84" y="8"/>
                    </a:moveTo>
                    <a:cubicBezTo>
                      <a:pt x="83" y="14"/>
                      <a:pt x="84" y="23"/>
                      <a:pt x="82" y="23"/>
                    </a:cubicBezTo>
                    <a:cubicBezTo>
                      <a:pt x="58" y="30"/>
                      <a:pt x="34" y="36"/>
                      <a:pt x="10" y="41"/>
                    </a:cubicBezTo>
                    <a:cubicBezTo>
                      <a:pt x="7" y="41"/>
                      <a:pt x="1" y="35"/>
                      <a:pt x="0" y="31"/>
                    </a:cubicBezTo>
                    <a:cubicBezTo>
                      <a:pt x="0" y="27"/>
                      <a:pt x="3" y="19"/>
                      <a:pt x="6" y="18"/>
                    </a:cubicBezTo>
                    <a:cubicBezTo>
                      <a:pt x="31" y="11"/>
                      <a:pt x="56" y="0"/>
                      <a:pt x="84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Freeform 126">
                <a:extLst>
                  <a:ext uri="{FF2B5EF4-FFF2-40B4-BE49-F238E27FC236}">
                    <a16:creationId xmlns:a16="http://schemas.microsoft.com/office/drawing/2014/main" id="{50D7990F-8C08-47C0-B72B-0B2C552F1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425" y="447675"/>
                <a:ext cx="36513" cy="41275"/>
              </a:xfrm>
              <a:custGeom>
                <a:avLst/>
                <a:gdLst>
                  <a:gd name="T0" fmla="*/ 0 w 89"/>
                  <a:gd name="T1" fmla="*/ 27 h 49"/>
                  <a:gd name="T2" fmla="*/ 82 w 89"/>
                  <a:gd name="T3" fmla="*/ 3 h 49"/>
                  <a:gd name="T4" fmla="*/ 66 w 89"/>
                  <a:gd name="T5" fmla="*/ 29 h 49"/>
                  <a:gd name="T6" fmla="*/ 0 w 89"/>
                  <a:gd name="T7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9">
                    <a:moveTo>
                      <a:pt x="0" y="27"/>
                    </a:moveTo>
                    <a:cubicBezTo>
                      <a:pt x="26" y="9"/>
                      <a:pt x="53" y="0"/>
                      <a:pt x="82" y="3"/>
                    </a:cubicBezTo>
                    <a:cubicBezTo>
                      <a:pt x="89" y="22"/>
                      <a:pt x="78" y="27"/>
                      <a:pt x="66" y="29"/>
                    </a:cubicBezTo>
                    <a:cubicBezTo>
                      <a:pt x="44" y="33"/>
                      <a:pt x="21" y="49"/>
                      <a:pt x="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Freeform 127">
                <a:extLst>
                  <a:ext uri="{FF2B5EF4-FFF2-40B4-BE49-F238E27FC236}">
                    <a16:creationId xmlns:a16="http://schemas.microsoft.com/office/drawing/2014/main" id="{CE249E05-B187-42C5-AAB0-832328791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3563" y="182563"/>
                <a:ext cx="34925" cy="31750"/>
              </a:xfrm>
              <a:custGeom>
                <a:avLst/>
                <a:gdLst>
                  <a:gd name="T0" fmla="*/ 85 w 85"/>
                  <a:gd name="T1" fmla="*/ 22 h 38"/>
                  <a:gd name="T2" fmla="*/ 4 w 85"/>
                  <a:gd name="T3" fmla="*/ 37 h 38"/>
                  <a:gd name="T4" fmla="*/ 0 w 85"/>
                  <a:gd name="T5" fmla="*/ 19 h 38"/>
                  <a:gd name="T6" fmla="*/ 53 w 85"/>
                  <a:gd name="T7" fmla="*/ 6 h 38"/>
                  <a:gd name="T8" fmla="*/ 85 w 85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8">
                    <a:moveTo>
                      <a:pt x="85" y="22"/>
                    </a:moveTo>
                    <a:cubicBezTo>
                      <a:pt x="60" y="37"/>
                      <a:pt x="32" y="38"/>
                      <a:pt x="4" y="37"/>
                    </a:cubicBezTo>
                    <a:cubicBezTo>
                      <a:pt x="3" y="37"/>
                      <a:pt x="0" y="19"/>
                      <a:pt x="0" y="19"/>
                    </a:cubicBezTo>
                    <a:cubicBezTo>
                      <a:pt x="18" y="14"/>
                      <a:pt x="35" y="9"/>
                      <a:pt x="53" y="6"/>
                    </a:cubicBezTo>
                    <a:cubicBezTo>
                      <a:pt x="64" y="4"/>
                      <a:pt x="78" y="0"/>
                      <a:pt x="8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 128">
                <a:extLst>
                  <a:ext uri="{FF2B5EF4-FFF2-40B4-BE49-F238E27FC236}">
                    <a16:creationId xmlns:a16="http://schemas.microsoft.com/office/drawing/2014/main" id="{DDF00BDF-30C9-433B-AD90-B5857F7E8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165100"/>
                <a:ext cx="38100" cy="31750"/>
              </a:xfrm>
              <a:custGeom>
                <a:avLst/>
                <a:gdLst>
                  <a:gd name="T0" fmla="*/ 90 w 90"/>
                  <a:gd name="T1" fmla="*/ 12 h 38"/>
                  <a:gd name="T2" fmla="*/ 0 w 90"/>
                  <a:gd name="T3" fmla="*/ 19 h 38"/>
                  <a:gd name="T4" fmla="*/ 78 w 90"/>
                  <a:gd name="T5" fmla="*/ 0 h 38"/>
                  <a:gd name="T6" fmla="*/ 90 w 90"/>
                  <a:gd name="T7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38">
                    <a:moveTo>
                      <a:pt x="90" y="12"/>
                    </a:moveTo>
                    <a:cubicBezTo>
                      <a:pt x="53" y="36"/>
                      <a:pt x="21" y="38"/>
                      <a:pt x="0" y="19"/>
                    </a:cubicBezTo>
                    <a:cubicBezTo>
                      <a:pt x="24" y="0"/>
                      <a:pt x="51" y="2"/>
                      <a:pt x="78" y="0"/>
                    </a:cubicBezTo>
                    <a:cubicBezTo>
                      <a:pt x="81" y="0"/>
                      <a:pt x="86" y="8"/>
                      <a:pt x="9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 129">
                <a:extLst>
                  <a:ext uri="{FF2B5EF4-FFF2-40B4-BE49-F238E27FC236}">
                    <a16:creationId xmlns:a16="http://schemas.microsoft.com/office/drawing/2014/main" id="{5522D37A-8116-49B4-A1B5-DA6C72D04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6888" y="207963"/>
                <a:ext cx="36513" cy="25400"/>
              </a:xfrm>
              <a:custGeom>
                <a:avLst/>
                <a:gdLst>
                  <a:gd name="T0" fmla="*/ 87 w 87"/>
                  <a:gd name="T1" fmla="*/ 16 h 32"/>
                  <a:gd name="T2" fmla="*/ 62 w 87"/>
                  <a:gd name="T3" fmla="*/ 27 h 32"/>
                  <a:gd name="T4" fmla="*/ 7 w 87"/>
                  <a:gd name="T5" fmla="*/ 32 h 32"/>
                  <a:gd name="T6" fmla="*/ 1 w 87"/>
                  <a:gd name="T7" fmla="*/ 24 h 32"/>
                  <a:gd name="T8" fmla="*/ 6 w 87"/>
                  <a:gd name="T9" fmla="*/ 11 h 32"/>
                  <a:gd name="T10" fmla="*/ 87 w 87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2">
                    <a:moveTo>
                      <a:pt x="87" y="16"/>
                    </a:moveTo>
                    <a:cubicBezTo>
                      <a:pt x="79" y="20"/>
                      <a:pt x="71" y="25"/>
                      <a:pt x="62" y="27"/>
                    </a:cubicBezTo>
                    <a:cubicBezTo>
                      <a:pt x="44" y="30"/>
                      <a:pt x="25" y="31"/>
                      <a:pt x="7" y="32"/>
                    </a:cubicBezTo>
                    <a:cubicBezTo>
                      <a:pt x="5" y="32"/>
                      <a:pt x="0" y="27"/>
                      <a:pt x="1" y="24"/>
                    </a:cubicBezTo>
                    <a:cubicBezTo>
                      <a:pt x="1" y="19"/>
                      <a:pt x="3" y="13"/>
                      <a:pt x="6" y="11"/>
                    </a:cubicBezTo>
                    <a:cubicBezTo>
                      <a:pt x="17" y="2"/>
                      <a:pt x="67" y="0"/>
                      <a:pt x="87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Freeform 130">
                <a:extLst>
                  <a:ext uri="{FF2B5EF4-FFF2-40B4-BE49-F238E27FC236}">
                    <a16:creationId xmlns:a16="http://schemas.microsoft.com/office/drawing/2014/main" id="{C0A34A80-9120-49CD-B6D3-227FACB9F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038" y="263525"/>
                <a:ext cx="38100" cy="26988"/>
              </a:xfrm>
              <a:custGeom>
                <a:avLst/>
                <a:gdLst>
                  <a:gd name="T0" fmla="*/ 95 w 95"/>
                  <a:gd name="T1" fmla="*/ 15 h 32"/>
                  <a:gd name="T2" fmla="*/ 9 w 95"/>
                  <a:gd name="T3" fmla="*/ 30 h 32"/>
                  <a:gd name="T4" fmla="*/ 20 w 95"/>
                  <a:gd name="T5" fmla="*/ 6 h 32"/>
                  <a:gd name="T6" fmla="*/ 82 w 95"/>
                  <a:gd name="T7" fmla="*/ 1 h 32"/>
                  <a:gd name="T8" fmla="*/ 95 w 95"/>
                  <a:gd name="T9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32">
                    <a:moveTo>
                      <a:pt x="95" y="15"/>
                    </a:moveTo>
                    <a:cubicBezTo>
                      <a:pt x="64" y="32"/>
                      <a:pt x="36" y="32"/>
                      <a:pt x="9" y="30"/>
                    </a:cubicBezTo>
                    <a:cubicBezTo>
                      <a:pt x="0" y="14"/>
                      <a:pt x="9" y="8"/>
                      <a:pt x="20" y="6"/>
                    </a:cubicBezTo>
                    <a:cubicBezTo>
                      <a:pt x="41" y="3"/>
                      <a:pt x="62" y="1"/>
                      <a:pt x="82" y="1"/>
                    </a:cubicBezTo>
                    <a:cubicBezTo>
                      <a:pt x="85" y="0"/>
                      <a:pt x="89" y="7"/>
                      <a:pt x="95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Freeform 131">
                <a:extLst>
                  <a:ext uri="{FF2B5EF4-FFF2-40B4-BE49-F238E27FC236}">
                    <a16:creationId xmlns:a16="http://schemas.microsoft.com/office/drawing/2014/main" id="{E6C9CAF6-B720-41E0-8D22-09D44E7F5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4950" y="280988"/>
                <a:ext cx="36513" cy="31750"/>
              </a:xfrm>
              <a:custGeom>
                <a:avLst/>
                <a:gdLst>
                  <a:gd name="T0" fmla="*/ 0 w 90"/>
                  <a:gd name="T1" fmla="*/ 28 h 39"/>
                  <a:gd name="T2" fmla="*/ 16 w 90"/>
                  <a:gd name="T3" fmla="*/ 9 h 39"/>
                  <a:gd name="T4" fmla="*/ 75 w 90"/>
                  <a:gd name="T5" fmla="*/ 0 h 39"/>
                  <a:gd name="T6" fmla="*/ 89 w 90"/>
                  <a:gd name="T7" fmla="*/ 10 h 39"/>
                  <a:gd name="T8" fmla="*/ 81 w 90"/>
                  <a:gd name="T9" fmla="*/ 24 h 39"/>
                  <a:gd name="T10" fmla="*/ 0 w 90"/>
                  <a:gd name="T11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9">
                    <a:moveTo>
                      <a:pt x="0" y="28"/>
                    </a:moveTo>
                    <a:cubicBezTo>
                      <a:pt x="8" y="19"/>
                      <a:pt x="11" y="10"/>
                      <a:pt x="16" y="9"/>
                    </a:cubicBezTo>
                    <a:cubicBezTo>
                      <a:pt x="36" y="5"/>
                      <a:pt x="55" y="2"/>
                      <a:pt x="75" y="0"/>
                    </a:cubicBezTo>
                    <a:cubicBezTo>
                      <a:pt x="80" y="0"/>
                      <a:pt x="88" y="5"/>
                      <a:pt x="89" y="10"/>
                    </a:cubicBezTo>
                    <a:cubicBezTo>
                      <a:pt x="90" y="14"/>
                      <a:pt x="85" y="23"/>
                      <a:pt x="81" y="24"/>
                    </a:cubicBezTo>
                    <a:cubicBezTo>
                      <a:pt x="56" y="30"/>
                      <a:pt x="31" y="39"/>
                      <a:pt x="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 132">
                <a:extLst>
                  <a:ext uri="{FF2B5EF4-FFF2-40B4-BE49-F238E27FC236}">
                    <a16:creationId xmlns:a16="http://schemas.microsoft.com/office/drawing/2014/main" id="{D21DB0E7-AB19-4EAA-B7EE-E39AA0DA3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450" y="292100"/>
                <a:ext cx="36513" cy="33338"/>
              </a:xfrm>
              <a:custGeom>
                <a:avLst/>
                <a:gdLst>
                  <a:gd name="T0" fmla="*/ 90 w 90"/>
                  <a:gd name="T1" fmla="*/ 26 h 41"/>
                  <a:gd name="T2" fmla="*/ 9 w 90"/>
                  <a:gd name="T3" fmla="*/ 41 h 41"/>
                  <a:gd name="T4" fmla="*/ 1 w 90"/>
                  <a:gd name="T5" fmla="*/ 29 h 41"/>
                  <a:gd name="T6" fmla="*/ 6 w 90"/>
                  <a:gd name="T7" fmla="*/ 20 h 41"/>
                  <a:gd name="T8" fmla="*/ 85 w 90"/>
                  <a:gd name="T9" fmla="*/ 14 h 41"/>
                  <a:gd name="T10" fmla="*/ 90 w 90"/>
                  <a:gd name="T1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41">
                    <a:moveTo>
                      <a:pt x="90" y="26"/>
                    </a:moveTo>
                    <a:cubicBezTo>
                      <a:pt x="65" y="40"/>
                      <a:pt x="37" y="41"/>
                      <a:pt x="9" y="41"/>
                    </a:cubicBezTo>
                    <a:cubicBezTo>
                      <a:pt x="6" y="41"/>
                      <a:pt x="2" y="34"/>
                      <a:pt x="1" y="29"/>
                    </a:cubicBezTo>
                    <a:cubicBezTo>
                      <a:pt x="0" y="27"/>
                      <a:pt x="3" y="20"/>
                      <a:pt x="6" y="20"/>
                    </a:cubicBezTo>
                    <a:cubicBezTo>
                      <a:pt x="32" y="15"/>
                      <a:pt x="57" y="0"/>
                      <a:pt x="85" y="14"/>
                    </a:cubicBezTo>
                    <a:cubicBezTo>
                      <a:pt x="87" y="15"/>
                      <a:pt x="87" y="19"/>
                      <a:pt x="9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 133">
                <a:extLst>
                  <a:ext uri="{FF2B5EF4-FFF2-40B4-BE49-F238E27FC236}">
                    <a16:creationId xmlns:a16="http://schemas.microsoft.com/office/drawing/2014/main" id="{7D72A775-BFCA-4238-B2BD-3E91D1A46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9688" y="334963"/>
                <a:ext cx="36513" cy="31750"/>
              </a:xfrm>
              <a:custGeom>
                <a:avLst/>
                <a:gdLst>
                  <a:gd name="T0" fmla="*/ 0 w 87"/>
                  <a:gd name="T1" fmla="*/ 17 h 37"/>
                  <a:gd name="T2" fmla="*/ 76 w 87"/>
                  <a:gd name="T3" fmla="*/ 2 h 37"/>
                  <a:gd name="T4" fmla="*/ 86 w 87"/>
                  <a:gd name="T5" fmla="*/ 11 h 37"/>
                  <a:gd name="T6" fmla="*/ 83 w 87"/>
                  <a:gd name="T7" fmla="*/ 21 h 37"/>
                  <a:gd name="T8" fmla="*/ 4 w 87"/>
                  <a:gd name="T9" fmla="*/ 29 h 37"/>
                  <a:gd name="T10" fmla="*/ 0 w 87"/>
                  <a:gd name="T11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7">
                    <a:moveTo>
                      <a:pt x="0" y="17"/>
                    </a:moveTo>
                    <a:cubicBezTo>
                      <a:pt x="24" y="0"/>
                      <a:pt x="50" y="3"/>
                      <a:pt x="76" y="2"/>
                    </a:cubicBezTo>
                    <a:cubicBezTo>
                      <a:pt x="79" y="2"/>
                      <a:pt x="84" y="7"/>
                      <a:pt x="86" y="11"/>
                    </a:cubicBezTo>
                    <a:cubicBezTo>
                      <a:pt x="87" y="13"/>
                      <a:pt x="85" y="19"/>
                      <a:pt x="83" y="21"/>
                    </a:cubicBezTo>
                    <a:cubicBezTo>
                      <a:pt x="72" y="31"/>
                      <a:pt x="18" y="37"/>
                      <a:pt x="4" y="29"/>
                    </a:cubicBezTo>
                    <a:cubicBezTo>
                      <a:pt x="2" y="27"/>
                      <a:pt x="2" y="22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 134">
                <a:extLst>
                  <a:ext uri="{FF2B5EF4-FFF2-40B4-BE49-F238E27FC236}">
                    <a16:creationId xmlns:a16="http://schemas.microsoft.com/office/drawing/2014/main" id="{A338310B-B811-4348-A3A3-6FB4A2C6F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0738" y="79375"/>
                <a:ext cx="34925" cy="36513"/>
              </a:xfrm>
              <a:custGeom>
                <a:avLst/>
                <a:gdLst>
                  <a:gd name="T0" fmla="*/ 85 w 85"/>
                  <a:gd name="T1" fmla="*/ 11 h 44"/>
                  <a:gd name="T2" fmla="*/ 73 w 85"/>
                  <a:gd name="T3" fmla="*/ 28 h 44"/>
                  <a:gd name="T4" fmla="*/ 16 w 85"/>
                  <a:gd name="T5" fmla="*/ 43 h 44"/>
                  <a:gd name="T6" fmla="*/ 1 w 85"/>
                  <a:gd name="T7" fmla="*/ 35 h 44"/>
                  <a:gd name="T8" fmla="*/ 8 w 85"/>
                  <a:gd name="T9" fmla="*/ 20 h 44"/>
                  <a:gd name="T10" fmla="*/ 78 w 85"/>
                  <a:gd name="T11" fmla="*/ 0 h 44"/>
                  <a:gd name="T12" fmla="*/ 85 w 85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44">
                    <a:moveTo>
                      <a:pt x="85" y="11"/>
                    </a:moveTo>
                    <a:cubicBezTo>
                      <a:pt x="81" y="17"/>
                      <a:pt x="79" y="26"/>
                      <a:pt x="73" y="28"/>
                    </a:cubicBezTo>
                    <a:cubicBezTo>
                      <a:pt x="55" y="34"/>
                      <a:pt x="35" y="39"/>
                      <a:pt x="16" y="43"/>
                    </a:cubicBezTo>
                    <a:cubicBezTo>
                      <a:pt x="11" y="44"/>
                      <a:pt x="3" y="39"/>
                      <a:pt x="1" y="35"/>
                    </a:cubicBezTo>
                    <a:cubicBezTo>
                      <a:pt x="0" y="31"/>
                      <a:pt x="4" y="21"/>
                      <a:pt x="8" y="20"/>
                    </a:cubicBezTo>
                    <a:cubicBezTo>
                      <a:pt x="31" y="12"/>
                      <a:pt x="55" y="7"/>
                      <a:pt x="78" y="0"/>
                    </a:cubicBezTo>
                    <a:cubicBezTo>
                      <a:pt x="81" y="4"/>
                      <a:pt x="83" y="7"/>
                      <a:pt x="85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 135">
                <a:extLst>
                  <a:ext uri="{FF2B5EF4-FFF2-40B4-BE49-F238E27FC236}">
                    <a16:creationId xmlns:a16="http://schemas.microsoft.com/office/drawing/2014/main" id="{3B099DDE-66F0-4F52-891B-815ECFF19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111125"/>
                <a:ext cx="36513" cy="38100"/>
              </a:xfrm>
              <a:custGeom>
                <a:avLst/>
                <a:gdLst>
                  <a:gd name="T0" fmla="*/ 86 w 86"/>
                  <a:gd name="T1" fmla="*/ 14 h 47"/>
                  <a:gd name="T2" fmla="*/ 0 w 86"/>
                  <a:gd name="T3" fmla="*/ 29 h 47"/>
                  <a:gd name="T4" fmla="*/ 86 w 86"/>
                  <a:gd name="T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7">
                    <a:moveTo>
                      <a:pt x="86" y="14"/>
                    </a:moveTo>
                    <a:cubicBezTo>
                      <a:pt x="64" y="40"/>
                      <a:pt x="23" y="47"/>
                      <a:pt x="0" y="29"/>
                    </a:cubicBezTo>
                    <a:cubicBezTo>
                      <a:pt x="24" y="6"/>
                      <a:pt x="60" y="0"/>
                      <a:pt x="8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 136">
                <a:extLst>
                  <a:ext uri="{FF2B5EF4-FFF2-40B4-BE49-F238E27FC236}">
                    <a16:creationId xmlns:a16="http://schemas.microsoft.com/office/drawing/2014/main" id="{1857310E-E6F4-43EA-8187-2D8B0F258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8838" y="523875"/>
                <a:ext cx="36513" cy="41275"/>
              </a:xfrm>
              <a:custGeom>
                <a:avLst/>
                <a:gdLst>
                  <a:gd name="T0" fmla="*/ 0 w 92"/>
                  <a:gd name="T1" fmla="*/ 35 h 51"/>
                  <a:gd name="T2" fmla="*/ 74 w 92"/>
                  <a:gd name="T3" fmla="*/ 1 h 51"/>
                  <a:gd name="T4" fmla="*/ 90 w 92"/>
                  <a:gd name="T5" fmla="*/ 8 h 51"/>
                  <a:gd name="T6" fmla="*/ 87 w 92"/>
                  <a:gd name="T7" fmla="*/ 22 h 51"/>
                  <a:gd name="T8" fmla="*/ 19 w 92"/>
                  <a:gd name="T9" fmla="*/ 50 h 51"/>
                  <a:gd name="T10" fmla="*/ 0 w 92"/>
                  <a:gd name="T1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51">
                    <a:moveTo>
                      <a:pt x="0" y="35"/>
                    </a:moveTo>
                    <a:cubicBezTo>
                      <a:pt x="30" y="21"/>
                      <a:pt x="52" y="10"/>
                      <a:pt x="74" y="1"/>
                    </a:cubicBezTo>
                    <a:cubicBezTo>
                      <a:pt x="78" y="0"/>
                      <a:pt x="86" y="4"/>
                      <a:pt x="90" y="8"/>
                    </a:cubicBezTo>
                    <a:cubicBezTo>
                      <a:pt x="92" y="10"/>
                      <a:pt x="90" y="20"/>
                      <a:pt x="87" y="22"/>
                    </a:cubicBezTo>
                    <a:cubicBezTo>
                      <a:pt x="65" y="32"/>
                      <a:pt x="42" y="41"/>
                      <a:pt x="19" y="50"/>
                    </a:cubicBezTo>
                    <a:cubicBezTo>
                      <a:pt x="17" y="51"/>
                      <a:pt x="12" y="44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 137">
                <a:extLst>
                  <a:ext uri="{FF2B5EF4-FFF2-40B4-BE49-F238E27FC236}">
                    <a16:creationId xmlns:a16="http://schemas.microsoft.com/office/drawing/2014/main" id="{A2DB54FB-B9A2-443B-AF5E-76077A32C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8" y="317500"/>
                <a:ext cx="39688" cy="25400"/>
              </a:xfrm>
              <a:custGeom>
                <a:avLst/>
                <a:gdLst>
                  <a:gd name="T0" fmla="*/ 0 w 98"/>
                  <a:gd name="T1" fmla="*/ 12 h 32"/>
                  <a:gd name="T2" fmla="*/ 85 w 98"/>
                  <a:gd name="T3" fmla="*/ 0 h 32"/>
                  <a:gd name="T4" fmla="*/ 80 w 98"/>
                  <a:gd name="T5" fmla="*/ 26 h 32"/>
                  <a:gd name="T6" fmla="*/ 14 w 98"/>
                  <a:gd name="T7" fmla="*/ 32 h 32"/>
                  <a:gd name="T8" fmla="*/ 0 w 98"/>
                  <a:gd name="T9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2">
                    <a:moveTo>
                      <a:pt x="0" y="12"/>
                    </a:moveTo>
                    <a:cubicBezTo>
                      <a:pt x="34" y="7"/>
                      <a:pt x="61" y="3"/>
                      <a:pt x="85" y="0"/>
                    </a:cubicBezTo>
                    <a:cubicBezTo>
                      <a:pt x="98" y="16"/>
                      <a:pt x="92" y="24"/>
                      <a:pt x="80" y="26"/>
                    </a:cubicBezTo>
                    <a:cubicBezTo>
                      <a:pt x="58" y="30"/>
                      <a:pt x="36" y="31"/>
                      <a:pt x="14" y="32"/>
                    </a:cubicBezTo>
                    <a:cubicBezTo>
                      <a:pt x="11" y="32"/>
                      <a:pt x="9" y="2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 138">
                <a:extLst>
                  <a:ext uri="{FF2B5EF4-FFF2-40B4-BE49-F238E27FC236}">
                    <a16:creationId xmlns:a16="http://schemas.microsoft.com/office/drawing/2014/main" id="{3CDA2BE7-DE1E-4BA8-87E2-C78809393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139700"/>
                <a:ext cx="34925" cy="31750"/>
              </a:xfrm>
              <a:custGeom>
                <a:avLst/>
                <a:gdLst>
                  <a:gd name="T0" fmla="*/ 87 w 87"/>
                  <a:gd name="T1" fmla="*/ 9 h 38"/>
                  <a:gd name="T2" fmla="*/ 75 w 87"/>
                  <a:gd name="T3" fmla="*/ 26 h 38"/>
                  <a:gd name="T4" fmla="*/ 17 w 87"/>
                  <a:gd name="T5" fmla="*/ 37 h 38"/>
                  <a:gd name="T6" fmla="*/ 0 w 87"/>
                  <a:gd name="T7" fmla="*/ 26 h 38"/>
                  <a:gd name="T8" fmla="*/ 12 w 87"/>
                  <a:gd name="T9" fmla="*/ 12 h 38"/>
                  <a:gd name="T10" fmla="*/ 80 w 87"/>
                  <a:gd name="T11" fmla="*/ 0 h 38"/>
                  <a:gd name="T12" fmla="*/ 87 w 87"/>
                  <a:gd name="T13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8">
                    <a:moveTo>
                      <a:pt x="87" y="9"/>
                    </a:moveTo>
                    <a:cubicBezTo>
                      <a:pt x="83" y="15"/>
                      <a:pt x="80" y="25"/>
                      <a:pt x="75" y="26"/>
                    </a:cubicBezTo>
                    <a:cubicBezTo>
                      <a:pt x="56" y="31"/>
                      <a:pt x="37" y="35"/>
                      <a:pt x="17" y="37"/>
                    </a:cubicBezTo>
                    <a:cubicBezTo>
                      <a:pt x="12" y="38"/>
                      <a:pt x="6" y="30"/>
                      <a:pt x="0" y="26"/>
                    </a:cubicBezTo>
                    <a:cubicBezTo>
                      <a:pt x="4" y="21"/>
                      <a:pt x="7" y="13"/>
                      <a:pt x="12" y="12"/>
                    </a:cubicBezTo>
                    <a:cubicBezTo>
                      <a:pt x="34" y="7"/>
                      <a:pt x="57" y="4"/>
                      <a:pt x="80" y="0"/>
                    </a:cubicBezTo>
                    <a:cubicBezTo>
                      <a:pt x="82" y="3"/>
                      <a:pt x="84" y="6"/>
                      <a:pt x="8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139">
                <a:extLst>
                  <a:ext uri="{FF2B5EF4-FFF2-40B4-BE49-F238E27FC236}">
                    <a16:creationId xmlns:a16="http://schemas.microsoft.com/office/drawing/2014/main" id="{8889037F-8255-4461-9C53-C83FD3A93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1800" y="220663"/>
                <a:ext cx="36513" cy="33338"/>
              </a:xfrm>
              <a:custGeom>
                <a:avLst/>
                <a:gdLst>
                  <a:gd name="T0" fmla="*/ 88 w 88"/>
                  <a:gd name="T1" fmla="*/ 16 h 42"/>
                  <a:gd name="T2" fmla="*/ 77 w 88"/>
                  <a:gd name="T3" fmla="*/ 31 h 42"/>
                  <a:gd name="T4" fmla="*/ 15 w 88"/>
                  <a:gd name="T5" fmla="*/ 42 h 42"/>
                  <a:gd name="T6" fmla="*/ 1 w 88"/>
                  <a:gd name="T7" fmla="*/ 32 h 42"/>
                  <a:gd name="T8" fmla="*/ 6 w 88"/>
                  <a:gd name="T9" fmla="*/ 19 h 42"/>
                  <a:gd name="T10" fmla="*/ 88 w 88"/>
                  <a:gd name="T1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42">
                    <a:moveTo>
                      <a:pt x="88" y="16"/>
                    </a:moveTo>
                    <a:cubicBezTo>
                      <a:pt x="83" y="22"/>
                      <a:pt x="81" y="31"/>
                      <a:pt x="77" y="31"/>
                    </a:cubicBezTo>
                    <a:cubicBezTo>
                      <a:pt x="56" y="36"/>
                      <a:pt x="36" y="40"/>
                      <a:pt x="15" y="42"/>
                    </a:cubicBezTo>
                    <a:cubicBezTo>
                      <a:pt x="11" y="42"/>
                      <a:pt x="4" y="36"/>
                      <a:pt x="1" y="32"/>
                    </a:cubicBezTo>
                    <a:cubicBezTo>
                      <a:pt x="0" y="29"/>
                      <a:pt x="4" y="19"/>
                      <a:pt x="6" y="19"/>
                    </a:cubicBezTo>
                    <a:cubicBezTo>
                      <a:pt x="32" y="14"/>
                      <a:pt x="58" y="0"/>
                      <a:pt x="88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 140">
                <a:extLst>
                  <a:ext uri="{FF2B5EF4-FFF2-40B4-BE49-F238E27FC236}">
                    <a16:creationId xmlns:a16="http://schemas.microsoft.com/office/drawing/2014/main" id="{72DF127F-68F6-4681-94BC-566794CA0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3925" y="479425"/>
                <a:ext cx="33338" cy="36513"/>
              </a:xfrm>
              <a:custGeom>
                <a:avLst/>
                <a:gdLst>
                  <a:gd name="T0" fmla="*/ 0 w 81"/>
                  <a:gd name="T1" fmla="*/ 44 h 44"/>
                  <a:gd name="T2" fmla="*/ 81 w 81"/>
                  <a:gd name="T3" fmla="*/ 9 h 44"/>
                  <a:gd name="T4" fmla="*/ 0 w 81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44">
                    <a:moveTo>
                      <a:pt x="0" y="44"/>
                    </a:moveTo>
                    <a:cubicBezTo>
                      <a:pt x="5" y="15"/>
                      <a:pt x="43" y="0"/>
                      <a:pt x="81" y="9"/>
                    </a:cubicBezTo>
                    <a:cubicBezTo>
                      <a:pt x="72" y="31"/>
                      <a:pt x="52" y="40"/>
                      <a:pt x="0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141">
                <a:extLst>
                  <a:ext uri="{FF2B5EF4-FFF2-40B4-BE49-F238E27FC236}">
                    <a16:creationId xmlns:a16="http://schemas.microsoft.com/office/drawing/2014/main" id="{CE9ECDD2-4DEB-4A65-BC20-2B6D430FE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9150" y="588963"/>
                <a:ext cx="20638" cy="68263"/>
              </a:xfrm>
              <a:custGeom>
                <a:avLst/>
                <a:gdLst>
                  <a:gd name="T0" fmla="*/ 40 w 53"/>
                  <a:gd name="T1" fmla="*/ 0 h 84"/>
                  <a:gd name="T2" fmla="*/ 47 w 53"/>
                  <a:gd name="T3" fmla="*/ 4 h 84"/>
                  <a:gd name="T4" fmla="*/ 51 w 53"/>
                  <a:gd name="T5" fmla="*/ 20 h 84"/>
                  <a:gd name="T6" fmla="*/ 16 w 53"/>
                  <a:gd name="T7" fmla="*/ 76 h 84"/>
                  <a:gd name="T8" fmla="*/ 2 w 53"/>
                  <a:gd name="T9" fmla="*/ 60 h 84"/>
                  <a:gd name="T10" fmla="*/ 40 w 53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4">
                    <a:moveTo>
                      <a:pt x="40" y="0"/>
                    </a:moveTo>
                    <a:cubicBezTo>
                      <a:pt x="45" y="2"/>
                      <a:pt x="47" y="3"/>
                      <a:pt x="47" y="4"/>
                    </a:cubicBezTo>
                    <a:cubicBezTo>
                      <a:pt x="49" y="9"/>
                      <a:pt x="53" y="17"/>
                      <a:pt x="51" y="20"/>
                    </a:cubicBezTo>
                    <a:cubicBezTo>
                      <a:pt x="41" y="40"/>
                      <a:pt x="31" y="61"/>
                      <a:pt x="16" y="76"/>
                    </a:cubicBezTo>
                    <a:cubicBezTo>
                      <a:pt x="8" y="84"/>
                      <a:pt x="0" y="70"/>
                      <a:pt x="2" y="60"/>
                    </a:cubicBezTo>
                    <a:cubicBezTo>
                      <a:pt x="6" y="36"/>
                      <a:pt x="18" y="15"/>
                      <a:pt x="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142">
                <a:extLst>
                  <a:ext uri="{FF2B5EF4-FFF2-40B4-BE49-F238E27FC236}">
                    <a16:creationId xmlns:a16="http://schemas.microsoft.com/office/drawing/2014/main" id="{C66E6D6F-5DE3-46C9-AA47-F499DBE5E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2650" y="38100"/>
                <a:ext cx="34925" cy="39688"/>
              </a:xfrm>
              <a:custGeom>
                <a:avLst/>
                <a:gdLst>
                  <a:gd name="T0" fmla="*/ 0 w 88"/>
                  <a:gd name="T1" fmla="*/ 42 h 48"/>
                  <a:gd name="T2" fmla="*/ 85 w 88"/>
                  <a:gd name="T3" fmla="*/ 0 h 48"/>
                  <a:gd name="T4" fmla="*/ 86 w 88"/>
                  <a:gd name="T5" fmla="*/ 23 h 48"/>
                  <a:gd name="T6" fmla="*/ 0 w 88"/>
                  <a:gd name="T7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8">
                    <a:moveTo>
                      <a:pt x="0" y="42"/>
                    </a:moveTo>
                    <a:cubicBezTo>
                      <a:pt x="23" y="11"/>
                      <a:pt x="55" y="14"/>
                      <a:pt x="85" y="0"/>
                    </a:cubicBezTo>
                    <a:cubicBezTo>
                      <a:pt x="85" y="12"/>
                      <a:pt x="88" y="20"/>
                      <a:pt x="86" y="23"/>
                    </a:cubicBezTo>
                    <a:cubicBezTo>
                      <a:pt x="72" y="38"/>
                      <a:pt x="30" y="48"/>
                      <a:pt x="0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Freeform 143">
                <a:extLst>
                  <a:ext uri="{FF2B5EF4-FFF2-40B4-BE49-F238E27FC236}">
                    <a16:creationId xmlns:a16="http://schemas.microsoft.com/office/drawing/2014/main" id="{C772672F-AEEB-4FC2-B0E5-60FCA6651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5025" y="700088"/>
                <a:ext cx="15875" cy="30163"/>
              </a:xfrm>
              <a:custGeom>
                <a:avLst/>
                <a:gdLst>
                  <a:gd name="T0" fmla="*/ 34 w 38"/>
                  <a:gd name="T1" fmla="*/ 33 h 36"/>
                  <a:gd name="T2" fmla="*/ 27 w 38"/>
                  <a:gd name="T3" fmla="*/ 36 h 36"/>
                  <a:gd name="T4" fmla="*/ 1 w 38"/>
                  <a:gd name="T5" fmla="*/ 10 h 36"/>
                  <a:gd name="T6" fmla="*/ 13 w 38"/>
                  <a:gd name="T7" fmla="*/ 1 h 36"/>
                  <a:gd name="T8" fmla="*/ 34 w 3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6">
                    <a:moveTo>
                      <a:pt x="34" y="33"/>
                    </a:moveTo>
                    <a:cubicBezTo>
                      <a:pt x="29" y="35"/>
                      <a:pt x="28" y="36"/>
                      <a:pt x="27" y="36"/>
                    </a:cubicBezTo>
                    <a:cubicBezTo>
                      <a:pt x="11" y="34"/>
                      <a:pt x="0" y="27"/>
                      <a:pt x="1" y="10"/>
                    </a:cubicBezTo>
                    <a:cubicBezTo>
                      <a:pt x="2" y="7"/>
                      <a:pt x="10" y="0"/>
                      <a:pt x="13" y="1"/>
                    </a:cubicBezTo>
                    <a:cubicBezTo>
                      <a:pt x="27" y="6"/>
                      <a:pt x="38" y="14"/>
                      <a:pt x="34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0" name="Oval 159">
            <a:extLst>
              <a:ext uri="{FF2B5EF4-FFF2-40B4-BE49-F238E27FC236}">
                <a16:creationId xmlns:a16="http://schemas.microsoft.com/office/drawing/2014/main" id="{5A0418DE-2F1D-4FFD-B28F-98DC2FEF1A72}"/>
              </a:ext>
            </a:extLst>
          </p:cNvPr>
          <p:cNvSpPr/>
          <p:nvPr/>
        </p:nvSpPr>
        <p:spPr>
          <a:xfrm>
            <a:off x="7599443" y="4350566"/>
            <a:ext cx="1166981" cy="275661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4C5AABC9-36F0-408A-898D-9413B94E35B6}"/>
              </a:ext>
            </a:extLst>
          </p:cNvPr>
          <p:cNvSpPr/>
          <p:nvPr/>
        </p:nvSpPr>
        <p:spPr>
          <a:xfrm>
            <a:off x="5158592" y="2190882"/>
            <a:ext cx="1033652" cy="244166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45A559E3-C492-4D22-9072-FDAE059F2E68}"/>
              </a:ext>
            </a:extLst>
          </p:cNvPr>
          <p:cNvSpPr/>
          <p:nvPr/>
        </p:nvSpPr>
        <p:spPr>
          <a:xfrm>
            <a:off x="8688110" y="1350029"/>
            <a:ext cx="1053075" cy="288998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691318" y="9125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2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C61A92C-7461-488B-B685-D8503D3CD944}"/>
              </a:ext>
            </a:extLst>
          </p:cNvPr>
          <p:cNvSpPr/>
          <p:nvPr/>
        </p:nvSpPr>
        <p:spPr>
          <a:xfrm>
            <a:off x="1404799" y="5551326"/>
            <a:ext cx="1462984" cy="345582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1526451" y="3654200"/>
            <a:ext cx="1327656" cy="1978791"/>
            <a:chOff x="1524511" y="4769534"/>
            <a:chExt cx="1008665" cy="1485782"/>
          </a:xfrm>
        </p:grpSpPr>
        <p:sp>
          <p:nvSpPr>
            <p:cNvPr id="10" name="Oval 9"/>
            <p:cNvSpPr/>
            <p:nvPr/>
          </p:nvSpPr>
          <p:spPr>
            <a:xfrm>
              <a:off x="1710161" y="4905584"/>
              <a:ext cx="631966" cy="72857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" name="Grup 13"/>
            <p:cNvGrpSpPr/>
            <p:nvPr/>
          </p:nvGrpSpPr>
          <p:grpSpPr>
            <a:xfrm>
              <a:off x="1524511" y="4769534"/>
              <a:ext cx="1008665" cy="1485782"/>
              <a:chOff x="1518481" y="4852313"/>
              <a:chExt cx="1008665" cy="1485782"/>
            </a:xfrm>
          </p:grpSpPr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B67F2147-4484-40D5-B546-A8F47DFE51AF}"/>
                  </a:ext>
                </a:extLst>
              </p:cNvPr>
              <p:cNvSpPr txBox="1"/>
              <p:nvPr/>
            </p:nvSpPr>
            <p:spPr>
              <a:xfrm>
                <a:off x="1634952" y="4971343"/>
                <a:ext cx="712659" cy="7626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6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282F39"/>
                    </a:solidFill>
                    <a:effectLst/>
                    <a:uLnTx/>
                    <a:uFillTx/>
                    <a:latin typeface="Noto Sans" panose="020B0502040504020204" pitchFamily="34"/>
                    <a:ea typeface="Noto Sans" panose="020B0502040504020204" pitchFamily="34"/>
                    <a:cs typeface="Noto Sans" panose="020B0502040504020204" pitchFamily="34"/>
                  </a:rPr>
                  <a:t>5</a:t>
                </a:r>
                <a:endParaRPr kumimoji="0" lang="en-GB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endParaRPr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EAFE7348-1270-48F4-B06C-3337B907A1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481" y="4852313"/>
                <a:ext cx="1008665" cy="1485782"/>
              </a:xfrm>
              <a:custGeom>
                <a:avLst/>
                <a:gdLst>
                  <a:gd name="T0" fmla="*/ 214 w 221"/>
                  <a:gd name="T1" fmla="*/ 77 h 315"/>
                  <a:gd name="T2" fmla="*/ 164 w 221"/>
                  <a:gd name="T3" fmla="*/ 14 h 315"/>
                  <a:gd name="T4" fmla="*/ 110 w 221"/>
                  <a:gd name="T5" fmla="*/ 0 h 315"/>
                  <a:gd name="T6" fmla="*/ 110 w 221"/>
                  <a:gd name="T7" fmla="*/ 0 h 315"/>
                  <a:gd name="T8" fmla="*/ 56 w 221"/>
                  <a:gd name="T9" fmla="*/ 14 h 315"/>
                  <a:gd name="T10" fmla="*/ 6 w 221"/>
                  <a:gd name="T11" fmla="*/ 77 h 315"/>
                  <a:gd name="T12" fmla="*/ 5 w 221"/>
                  <a:gd name="T13" fmla="*/ 132 h 315"/>
                  <a:gd name="T14" fmla="*/ 40 w 221"/>
                  <a:gd name="T15" fmla="*/ 208 h 315"/>
                  <a:gd name="T16" fmla="*/ 94 w 221"/>
                  <a:gd name="T17" fmla="*/ 292 h 315"/>
                  <a:gd name="T18" fmla="*/ 110 w 221"/>
                  <a:gd name="T19" fmla="*/ 315 h 315"/>
                  <a:gd name="T20" fmla="*/ 110 w 221"/>
                  <a:gd name="T21" fmla="*/ 315 h 315"/>
                  <a:gd name="T22" fmla="*/ 126 w 221"/>
                  <a:gd name="T23" fmla="*/ 292 h 315"/>
                  <a:gd name="T24" fmla="*/ 180 w 221"/>
                  <a:gd name="T25" fmla="*/ 208 h 315"/>
                  <a:gd name="T26" fmla="*/ 215 w 221"/>
                  <a:gd name="T27" fmla="*/ 132 h 315"/>
                  <a:gd name="T28" fmla="*/ 214 w 221"/>
                  <a:gd name="T29" fmla="*/ 77 h 315"/>
                  <a:gd name="T30" fmla="*/ 110 w 221"/>
                  <a:gd name="T31" fmla="*/ 174 h 315"/>
                  <a:gd name="T32" fmla="*/ 110 w 221"/>
                  <a:gd name="T33" fmla="*/ 174 h 315"/>
                  <a:gd name="T34" fmla="*/ 110 w 221"/>
                  <a:gd name="T35" fmla="*/ 174 h 315"/>
                  <a:gd name="T36" fmla="*/ 44 w 221"/>
                  <a:gd name="T37" fmla="*/ 108 h 315"/>
                  <a:gd name="T38" fmla="*/ 110 w 221"/>
                  <a:gd name="T39" fmla="*/ 42 h 315"/>
                  <a:gd name="T40" fmla="*/ 110 w 221"/>
                  <a:gd name="T41" fmla="*/ 42 h 315"/>
                  <a:gd name="T42" fmla="*/ 110 w 221"/>
                  <a:gd name="T43" fmla="*/ 42 h 315"/>
                  <a:gd name="T44" fmla="*/ 176 w 221"/>
                  <a:gd name="T45" fmla="*/ 108 h 315"/>
                  <a:gd name="T46" fmla="*/ 110 w 221"/>
                  <a:gd name="T47" fmla="*/ 17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315">
                    <a:moveTo>
                      <a:pt x="214" y="77"/>
                    </a:moveTo>
                    <a:cubicBezTo>
                      <a:pt x="206" y="50"/>
                      <a:pt x="189" y="29"/>
                      <a:pt x="164" y="14"/>
                    </a:cubicBezTo>
                    <a:cubicBezTo>
                      <a:pt x="147" y="4"/>
                      <a:pt x="129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91" y="0"/>
                      <a:pt x="73" y="4"/>
                      <a:pt x="56" y="14"/>
                    </a:cubicBezTo>
                    <a:cubicBezTo>
                      <a:pt x="31" y="29"/>
                      <a:pt x="15" y="50"/>
                      <a:pt x="6" y="77"/>
                    </a:cubicBezTo>
                    <a:cubicBezTo>
                      <a:pt x="1" y="95"/>
                      <a:pt x="0" y="114"/>
                      <a:pt x="5" y="132"/>
                    </a:cubicBezTo>
                    <a:cubicBezTo>
                      <a:pt x="13" y="159"/>
                      <a:pt x="26" y="184"/>
                      <a:pt x="40" y="208"/>
                    </a:cubicBezTo>
                    <a:cubicBezTo>
                      <a:pt x="58" y="237"/>
                      <a:pt x="76" y="264"/>
                      <a:pt x="94" y="292"/>
                    </a:cubicBezTo>
                    <a:cubicBezTo>
                      <a:pt x="99" y="300"/>
                      <a:pt x="104" y="307"/>
                      <a:pt x="110" y="315"/>
                    </a:cubicBezTo>
                    <a:cubicBezTo>
                      <a:pt x="110" y="315"/>
                      <a:pt x="110" y="315"/>
                      <a:pt x="110" y="315"/>
                    </a:cubicBezTo>
                    <a:cubicBezTo>
                      <a:pt x="116" y="307"/>
                      <a:pt x="121" y="300"/>
                      <a:pt x="126" y="292"/>
                    </a:cubicBezTo>
                    <a:cubicBezTo>
                      <a:pt x="144" y="264"/>
                      <a:pt x="163" y="237"/>
                      <a:pt x="180" y="208"/>
                    </a:cubicBezTo>
                    <a:cubicBezTo>
                      <a:pt x="194" y="184"/>
                      <a:pt x="207" y="159"/>
                      <a:pt x="215" y="132"/>
                    </a:cubicBezTo>
                    <a:cubicBezTo>
                      <a:pt x="221" y="114"/>
                      <a:pt x="220" y="95"/>
                      <a:pt x="214" y="77"/>
                    </a:cubicBezTo>
                    <a:close/>
                    <a:moveTo>
                      <a:pt x="110" y="174"/>
                    </a:moveTo>
                    <a:cubicBezTo>
                      <a:pt x="110" y="174"/>
                      <a:pt x="110" y="174"/>
                      <a:pt x="110" y="174"/>
                    </a:cubicBezTo>
                    <a:cubicBezTo>
                      <a:pt x="110" y="174"/>
                      <a:pt x="110" y="174"/>
                      <a:pt x="110" y="174"/>
                    </a:cubicBezTo>
                    <a:cubicBezTo>
                      <a:pt x="74" y="174"/>
                      <a:pt x="44" y="145"/>
                      <a:pt x="44" y="108"/>
                    </a:cubicBezTo>
                    <a:cubicBezTo>
                      <a:pt x="44" y="72"/>
                      <a:pt x="74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47" y="42"/>
                      <a:pt x="176" y="72"/>
                      <a:pt x="176" y="108"/>
                    </a:cubicBezTo>
                    <a:cubicBezTo>
                      <a:pt x="176" y="145"/>
                      <a:pt x="147" y="174"/>
                      <a:pt x="110" y="17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7" name="Grup 16"/>
          <p:cNvGrpSpPr/>
          <p:nvPr/>
        </p:nvGrpSpPr>
        <p:grpSpPr>
          <a:xfrm>
            <a:off x="94999" y="3746427"/>
            <a:ext cx="1630286" cy="1121345"/>
            <a:chOff x="330787" y="4083496"/>
            <a:chExt cx="1630286" cy="1121345"/>
          </a:xfrm>
        </p:grpSpPr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68169" y="5122471"/>
              <a:ext cx="1046405" cy="823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Metin kutusu 14"/>
            <p:cNvSpPr txBox="1"/>
            <p:nvPr/>
          </p:nvSpPr>
          <p:spPr>
            <a:xfrm>
              <a:off x="330787" y="4228670"/>
              <a:ext cx="1630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Müzdelife Vakfesi</a:t>
              </a:r>
              <a:endPara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648471" y="4083496"/>
              <a:ext cx="1046405" cy="823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Group 3">
            <a:extLst>
              <a:ext uri="{FF2B5EF4-FFF2-40B4-BE49-F238E27FC236}">
                <a16:creationId xmlns:a16="http://schemas.microsoft.com/office/drawing/2014/main" id="{11932D3B-62C3-48FF-846D-8AB309CE7A07}"/>
              </a:ext>
            </a:extLst>
          </p:cNvPr>
          <p:cNvGrpSpPr/>
          <p:nvPr/>
        </p:nvGrpSpPr>
        <p:grpSpPr>
          <a:xfrm>
            <a:off x="8029280" y="2835369"/>
            <a:ext cx="1166981" cy="1666366"/>
            <a:chOff x="7569863" y="2623182"/>
            <a:chExt cx="1166981" cy="1666366"/>
          </a:xfrm>
        </p:grpSpPr>
        <p:sp>
          <p:nvSpPr>
            <p:cNvPr id="159" name="Freeform 17">
              <a:extLst>
                <a:ext uri="{FF2B5EF4-FFF2-40B4-BE49-F238E27FC236}">
                  <a16:creationId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9863" y="2623182"/>
              <a:ext cx="1166981" cy="1666366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TextBox 168">
              <a:extLst>
                <a:ext uri="{FF2B5EF4-FFF2-40B4-BE49-F238E27FC236}">
                  <a16:creationId xmlns:a16="http://schemas.microsoft.com/office/drawing/2014/main" id="{34D2F6EE-113C-450F-8387-5A25F3043BEA}"/>
                </a:ext>
              </a:extLst>
            </p:cNvPr>
            <p:cNvSpPr txBox="1"/>
            <p:nvPr/>
          </p:nvSpPr>
          <p:spPr>
            <a:xfrm>
              <a:off x="7625400" y="2752473"/>
              <a:ext cx="10336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6</a:t>
              </a:r>
              <a:endPara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65" name="Grup 164"/>
          <p:cNvGrpSpPr/>
          <p:nvPr/>
        </p:nvGrpSpPr>
        <p:grpSpPr>
          <a:xfrm>
            <a:off x="3457833" y="706903"/>
            <a:ext cx="1615709" cy="1060697"/>
            <a:chOff x="517493" y="3912955"/>
            <a:chExt cx="1615709" cy="1060697"/>
          </a:xfrm>
        </p:grpSpPr>
        <p:sp>
          <p:nvSpPr>
            <p:cNvPr id="180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56293" y="4891282"/>
              <a:ext cx="1046405" cy="82370"/>
            </a:xfrm>
            <a:prstGeom prst="rect">
              <a:avLst/>
            </a:prstGeom>
            <a:solidFill>
              <a:srgbClr val="FCB414"/>
            </a:solidFill>
            <a:ln>
              <a:solidFill>
                <a:srgbClr val="FCB4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Metin kutusu 180"/>
            <p:cNvSpPr txBox="1"/>
            <p:nvPr/>
          </p:nvSpPr>
          <p:spPr>
            <a:xfrm>
              <a:off x="517493" y="3952664"/>
              <a:ext cx="1615709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Ziyaret Tavafı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89145" y="3912955"/>
              <a:ext cx="1046405" cy="82370"/>
            </a:xfrm>
            <a:prstGeom prst="rect">
              <a:avLst/>
            </a:prstGeom>
            <a:solidFill>
              <a:srgbClr val="FCB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6" name="Group 4">
            <a:extLst>
              <a:ext uri="{FF2B5EF4-FFF2-40B4-BE49-F238E27FC236}">
                <a16:creationId xmlns:a16="http://schemas.microsoft.com/office/drawing/2014/main" id="{F16A54F9-597E-4591-B2CD-240FF25C7CA7}"/>
              </a:ext>
            </a:extLst>
          </p:cNvPr>
          <p:cNvGrpSpPr/>
          <p:nvPr/>
        </p:nvGrpSpPr>
        <p:grpSpPr>
          <a:xfrm>
            <a:off x="4988249" y="780877"/>
            <a:ext cx="1047467" cy="1475982"/>
            <a:chOff x="4941744" y="1181327"/>
            <a:chExt cx="1047467" cy="1475982"/>
          </a:xfrm>
        </p:grpSpPr>
        <p:sp>
          <p:nvSpPr>
            <p:cNvPr id="187" name="Freeform 17">
              <a:extLst>
                <a:ext uri="{FF2B5EF4-FFF2-40B4-BE49-F238E27FC236}">
                  <a16:creationId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5559" y="1181327"/>
              <a:ext cx="1033652" cy="147598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TextBox 169">
              <a:extLst>
                <a:ext uri="{FF2B5EF4-FFF2-40B4-BE49-F238E27FC236}">
                  <a16:creationId xmlns:a16="http://schemas.microsoft.com/office/drawing/2014/main" id="{2A81A2BA-1F7F-4BD4-80CB-D4E689347B7E}"/>
                </a:ext>
              </a:extLst>
            </p:cNvPr>
            <p:cNvSpPr txBox="1"/>
            <p:nvPr/>
          </p:nvSpPr>
          <p:spPr>
            <a:xfrm>
              <a:off x="4941744" y="1351079"/>
              <a:ext cx="1033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7</a:t>
              </a:r>
              <a:endPara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89" name="Grup 188"/>
          <p:cNvGrpSpPr/>
          <p:nvPr/>
        </p:nvGrpSpPr>
        <p:grpSpPr>
          <a:xfrm>
            <a:off x="9107434" y="3023730"/>
            <a:ext cx="3056189" cy="934020"/>
            <a:chOff x="415955" y="4205144"/>
            <a:chExt cx="3056189" cy="934020"/>
          </a:xfrm>
        </p:grpSpPr>
        <p:sp>
          <p:nvSpPr>
            <p:cNvPr id="190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489841" y="5093445"/>
              <a:ext cx="2778797" cy="45719"/>
            </a:xfrm>
            <a:prstGeom prst="rect">
              <a:avLst/>
            </a:prstGeom>
            <a:solidFill>
              <a:srgbClr val="CB1B4A"/>
            </a:solidFill>
            <a:ln>
              <a:solidFill>
                <a:srgbClr val="CB1B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Metin kutusu 190"/>
            <p:cNvSpPr txBox="1"/>
            <p:nvPr/>
          </p:nvSpPr>
          <p:spPr>
            <a:xfrm>
              <a:off x="415955" y="4252500"/>
              <a:ext cx="305618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Mina: Şeytan taşlama, kurban ve tıraş</a:t>
              </a:r>
              <a:endPara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544047" y="4205144"/>
              <a:ext cx="2757778" cy="45719"/>
            </a:xfrm>
            <a:prstGeom prst="rect">
              <a:avLst/>
            </a:prstGeom>
            <a:solidFill>
              <a:srgbClr val="CB1B4A"/>
            </a:solidFill>
            <a:ln>
              <a:solidFill>
                <a:srgbClr val="CB1B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3" name="Group 12">
            <a:extLst>
              <a:ext uri="{FF2B5EF4-FFF2-40B4-BE49-F238E27FC236}">
                <a16:creationId xmlns:a16="http://schemas.microsoft.com/office/drawing/2014/main" id="{5FD6135C-FC71-4BB8-80ED-BA25FB467620}"/>
              </a:ext>
            </a:extLst>
          </p:cNvPr>
          <p:cNvGrpSpPr/>
          <p:nvPr/>
        </p:nvGrpSpPr>
        <p:grpSpPr>
          <a:xfrm>
            <a:off x="9004650" y="283693"/>
            <a:ext cx="1033652" cy="1232464"/>
            <a:chOff x="8818861" y="500692"/>
            <a:chExt cx="1033652" cy="1100261"/>
          </a:xfrm>
        </p:grpSpPr>
        <p:sp>
          <p:nvSpPr>
            <p:cNvPr id="194" name="Freeform 17">
              <a:extLst>
                <a:ext uri="{FF2B5EF4-FFF2-40B4-BE49-F238E27FC236}">
                  <a16:creationId xmlns:a16="http://schemas.microsoft.com/office/drawing/2014/main" id="{8FBB1C22-916D-4D88-9014-DFEC36C03C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4155" y="500692"/>
              <a:ext cx="835567" cy="1100261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TextBox 170">
              <a:extLst>
                <a:ext uri="{FF2B5EF4-FFF2-40B4-BE49-F238E27FC236}">
                  <a16:creationId xmlns:a16="http://schemas.microsoft.com/office/drawing/2014/main" id="{5887FBB0-9FCD-4095-A184-DBD7FB1DD22E}"/>
                </a:ext>
              </a:extLst>
            </p:cNvPr>
            <p:cNvSpPr txBox="1"/>
            <p:nvPr/>
          </p:nvSpPr>
          <p:spPr>
            <a:xfrm>
              <a:off x="8818861" y="584487"/>
              <a:ext cx="1033652" cy="577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Noto Sans" panose="020B0502040504020204" pitchFamily="34"/>
                  <a:ea typeface="Noto Sans" panose="020B0502040504020204" pitchFamily="34"/>
                  <a:cs typeface="Noto Sans" panose="020B0502040504020204" pitchFamily="34"/>
                </a:rPr>
                <a:t>8</a:t>
              </a:r>
              <a:endPara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grpSp>
        <p:nvGrpSpPr>
          <p:cNvPr id="196" name="Grup 195"/>
          <p:cNvGrpSpPr/>
          <p:nvPr/>
        </p:nvGrpSpPr>
        <p:grpSpPr>
          <a:xfrm>
            <a:off x="9917093" y="374540"/>
            <a:ext cx="1630286" cy="996366"/>
            <a:chOff x="504027" y="4380275"/>
            <a:chExt cx="1630286" cy="996366"/>
          </a:xfrm>
        </p:grpSpPr>
        <p:sp>
          <p:nvSpPr>
            <p:cNvPr id="197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34749" y="5279347"/>
              <a:ext cx="1046405" cy="82370"/>
            </a:xfrm>
            <a:prstGeom prst="rect">
              <a:avLst/>
            </a:prstGeom>
            <a:solidFill>
              <a:srgbClr val="007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Metin kutusu 197"/>
            <p:cNvSpPr txBox="1"/>
            <p:nvPr/>
          </p:nvSpPr>
          <p:spPr>
            <a:xfrm>
              <a:off x="504027" y="4422534"/>
              <a:ext cx="1630286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Veda Tavafı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Rectangle 175">
              <a:extLst>
                <a:ext uri="{FF2B5EF4-FFF2-40B4-BE49-F238E27FC236}">
                  <a16:creationId xmlns:a16="http://schemas.microsoft.com/office/drawing/2014/main" id="{0F1C02BF-ADCA-4784-82C1-18A60CAAAFAC}"/>
                </a:ext>
              </a:extLst>
            </p:cNvPr>
            <p:cNvSpPr/>
            <p:nvPr/>
          </p:nvSpPr>
          <p:spPr>
            <a:xfrm>
              <a:off x="762420" y="4380275"/>
              <a:ext cx="1046405" cy="82370"/>
            </a:xfrm>
            <a:prstGeom prst="rect">
              <a:avLst/>
            </a:prstGeom>
            <a:solidFill>
              <a:srgbClr val="007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878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3" grpId="0" animBg="1"/>
      <p:bldP spid="166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 hidden="1">
            <a:extLst>
              <a:ext uri="{FF2B5EF4-FFF2-40B4-BE49-F238E27FC236}">
                <a16:creationId xmlns:a16="http://schemas.microsoft.com/office/drawing/2014/main" id="{E4A52D97-BAB4-4D77-BEF8-820CB45AE1C0}"/>
              </a:ext>
            </a:extLst>
          </p:cNvPr>
          <p:cNvSpPr/>
          <p:nvPr/>
        </p:nvSpPr>
        <p:spPr>
          <a:xfrm>
            <a:off x="189057" y="172269"/>
            <a:ext cx="11988000" cy="6696000"/>
          </a:xfrm>
          <a:prstGeom prst="rect">
            <a:avLst/>
          </a:prstGeom>
          <a:gradFill flip="none" rotWithShape="1">
            <a:gsLst>
              <a:gs pos="100000">
                <a:schemeClr val="bg2">
                  <a:lumMod val="75000"/>
                </a:schemeClr>
              </a:gs>
              <a:gs pos="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innerShdw blurRad="304800">
              <a:prstClr val="black">
                <a:alpha val="3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EB339D6F-450E-4FEA-8EDD-5594006F8668}"/>
              </a:ext>
            </a:extLst>
          </p:cNvPr>
          <p:cNvGrpSpPr/>
          <p:nvPr/>
        </p:nvGrpSpPr>
        <p:grpSpPr>
          <a:xfrm>
            <a:off x="1893597" y="1507708"/>
            <a:ext cx="1551458" cy="1028701"/>
            <a:chOff x="2846368" y="2914649"/>
            <a:chExt cx="1551458" cy="1028701"/>
          </a:xfrm>
        </p:grpSpPr>
        <p:sp>
          <p:nvSpPr>
            <p:cNvPr id="100" name="Isosceles Triangle 99">
              <a:extLst>
                <a:ext uri="{FF2B5EF4-FFF2-40B4-BE49-F238E27FC236}">
                  <a16:creationId xmlns:a16="http://schemas.microsoft.com/office/drawing/2014/main" id="{2D79CCD2-0226-4D9C-B3EC-28FF1FAB8929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BA2185B4-4666-4802-A423-D885B7117775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105" name="Isosceles Triangle 104">
                <a:extLst>
                  <a:ext uri="{FF2B5EF4-FFF2-40B4-BE49-F238E27FC236}">
                    <a16:creationId xmlns:a16="http://schemas.microsoft.com/office/drawing/2014/main" id="{35D63672-51B1-4A0F-8EB6-B2E2B7AFD3A1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Isosceles Triangle 105">
                <a:extLst>
                  <a:ext uri="{FF2B5EF4-FFF2-40B4-BE49-F238E27FC236}">
                    <a16:creationId xmlns:a16="http://schemas.microsoft.com/office/drawing/2014/main" id="{B57B7F37-AF4A-4864-BD74-41D5EDCB06A9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E229C826-CA29-4BF0-9621-9CD0308CF590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103" name="Circle: Hollow 102">
                <a:extLst>
                  <a:ext uri="{FF2B5EF4-FFF2-40B4-BE49-F238E27FC236}">
                    <a16:creationId xmlns:a16="http://schemas.microsoft.com/office/drawing/2014/main" id="{61A705E4-A4D4-453E-89CE-B382903AE954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DC5EB5CA-F348-4FE4-8DEB-E8C2DD35CFBE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C33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endParaRPr kumimoji="0" lang="en-I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1D8E3F0C-7AD8-4C5B-92BF-B6ED4C65E6BD}"/>
              </a:ext>
            </a:extLst>
          </p:cNvPr>
          <p:cNvSpPr txBox="1"/>
          <p:nvPr/>
        </p:nvSpPr>
        <p:spPr>
          <a:xfrm>
            <a:off x="502427" y="273525"/>
            <a:ext cx="272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İhram girmek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 </a:t>
            </a:r>
            <a:endParaRPr kumimoji="0" lang="en-IN" sz="20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D9FDED5E-31D1-4EFE-BFDC-0AE05A45564F}"/>
              </a:ext>
            </a:extLst>
          </p:cNvPr>
          <p:cNvSpPr txBox="1"/>
          <p:nvPr/>
        </p:nvSpPr>
        <p:spPr>
          <a:xfrm>
            <a:off x="1281276" y="799234"/>
            <a:ext cx="293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Kudüm Tavafı</a:t>
            </a:r>
            <a:endParaRPr kumimoji="0" lang="en-IN" sz="32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4EE904FF-A888-46AD-BFB8-130653B662CF}"/>
              </a:ext>
            </a:extLst>
          </p:cNvPr>
          <p:cNvSpPr txBox="1"/>
          <p:nvPr/>
        </p:nvSpPr>
        <p:spPr>
          <a:xfrm>
            <a:off x="2595980" y="1455166"/>
            <a:ext cx="1550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Sa’y</a:t>
            </a:r>
            <a:endParaRPr kumimoji="0" lang="en-IN" sz="3200" b="1" i="0" u="none" strike="noStrike" kern="1200" cap="none" spc="0" normalizeH="0" baseline="0" noProof="0" dirty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A0ACB674-9B18-4809-8AF0-7D607A226BC3}"/>
              </a:ext>
            </a:extLst>
          </p:cNvPr>
          <p:cNvSpPr txBox="1"/>
          <p:nvPr/>
        </p:nvSpPr>
        <p:spPr>
          <a:xfrm>
            <a:off x="3667775" y="2478804"/>
            <a:ext cx="265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Arafat’ta Vakfe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0504A9AC-C123-4BBB-AEB2-09062C17A495}"/>
              </a:ext>
            </a:extLst>
          </p:cNvPr>
          <p:cNvSpPr txBox="1"/>
          <p:nvPr/>
        </p:nvSpPr>
        <p:spPr>
          <a:xfrm>
            <a:off x="4871208" y="3229400"/>
            <a:ext cx="2565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Müzdelife Vakfesi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490031D1-42B9-453A-A9DF-9872FDD3A8E2}"/>
              </a:ext>
            </a:extLst>
          </p:cNvPr>
          <p:cNvSpPr txBox="1"/>
          <p:nvPr/>
        </p:nvSpPr>
        <p:spPr>
          <a:xfrm>
            <a:off x="6624039" y="535135"/>
            <a:ext cx="4747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Adım adım haccın yapılışı</a:t>
            </a: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</p:txBody>
      </p:sp>
      <p:sp>
        <p:nvSpPr>
          <p:cNvPr id="156" name="Frame 155">
            <a:extLst>
              <a:ext uri="{FF2B5EF4-FFF2-40B4-BE49-F238E27FC236}">
                <a16:creationId xmlns:a16="http://schemas.microsoft.com/office/drawing/2014/main" id="{E0A9FBD6-2007-4680-B9EF-3336FECA31B5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frame">
            <a:avLst>
              <a:gd name="adj1" fmla="val 1272"/>
            </a:avLst>
          </a:prstGeom>
          <a:gradFill flip="none" rotWithShape="1">
            <a:gsLst>
              <a:gs pos="86000">
                <a:schemeClr val="bg1">
                  <a:lumMod val="75000"/>
                </a:schemeClr>
              </a:gs>
              <a:gs pos="70000">
                <a:schemeClr val="bg1"/>
              </a:gs>
              <a:gs pos="35000">
                <a:schemeClr val="bg1">
                  <a:lumMod val="95000"/>
                </a:schemeClr>
              </a:gs>
              <a:gs pos="168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  <a:gs pos="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0" name="Freeform: Shape 159" hidden="1">
            <a:extLst>
              <a:ext uri="{FF2B5EF4-FFF2-40B4-BE49-F238E27FC236}">
                <a16:creationId xmlns:a16="http://schemas.microsoft.com/office/drawing/2014/main" id="{225016FB-0238-43AB-93D2-7C6B6212E9FC}"/>
              </a:ext>
            </a:extLst>
          </p:cNvPr>
          <p:cNvSpPr/>
          <p:nvPr/>
        </p:nvSpPr>
        <p:spPr>
          <a:xfrm flipH="1">
            <a:off x="-102269" y="37277"/>
            <a:ext cx="6045730" cy="4865005"/>
          </a:xfrm>
          <a:custGeom>
            <a:avLst/>
            <a:gdLst>
              <a:gd name="connsiteX0" fmla="*/ 0 w 6857067"/>
              <a:gd name="connsiteY0" fmla="*/ 0 h 6857999"/>
              <a:gd name="connsiteX1" fmla="*/ 6857067 w 6857067"/>
              <a:gd name="connsiteY1" fmla="*/ 0 h 6857999"/>
              <a:gd name="connsiteX2" fmla="*/ 6857067 w 6857067"/>
              <a:gd name="connsiteY2" fmla="*/ 6857999 h 6857999"/>
              <a:gd name="connsiteX3" fmla="*/ 2492951 w 68570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067" h="6857999">
                <a:moveTo>
                  <a:pt x="0" y="0"/>
                </a:moveTo>
                <a:lnTo>
                  <a:pt x="6857067" y="0"/>
                </a:lnTo>
                <a:lnTo>
                  <a:pt x="6857067" y="6857999"/>
                </a:lnTo>
                <a:lnTo>
                  <a:pt x="2492951" y="6857999"/>
                </a:lnTo>
                <a:close/>
              </a:path>
            </a:pathLst>
          </a:custGeom>
          <a:gradFill flip="none" rotWithShape="1">
            <a:gsLst>
              <a:gs pos="85000">
                <a:schemeClr val="bg1">
                  <a:alpha val="0"/>
                </a:schemeClr>
              </a:gs>
              <a:gs pos="0">
                <a:schemeClr val="bg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CFBAA84B-501B-4074-96CB-13531E6499C7}"/>
              </a:ext>
            </a:extLst>
          </p:cNvPr>
          <p:cNvGrpSpPr/>
          <p:nvPr/>
        </p:nvGrpSpPr>
        <p:grpSpPr>
          <a:xfrm>
            <a:off x="221089" y="271625"/>
            <a:ext cx="1551458" cy="1028701"/>
            <a:chOff x="2846368" y="2914649"/>
            <a:chExt cx="1551458" cy="1028701"/>
          </a:xfrm>
        </p:grpSpPr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DB0FA8A6-B51C-4B49-9B80-5CF42A4A5F15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602F9719-7418-44B7-9701-5D27CAF8BE72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86" name="Isosceles Triangle 85">
                <a:extLst>
                  <a:ext uri="{FF2B5EF4-FFF2-40B4-BE49-F238E27FC236}">
                    <a16:creationId xmlns:a16="http://schemas.microsoft.com/office/drawing/2014/main" id="{A253FC7A-1A65-4B94-975C-A9C49BEC9891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003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D8DA3374-3894-4EC9-9E22-3FC21008E942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5E5E3E98-176C-490D-9128-7471CBA267BA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80" name="Circle: Hollow 79">
                <a:extLst>
                  <a:ext uri="{FF2B5EF4-FFF2-40B4-BE49-F238E27FC236}">
                    <a16:creationId xmlns:a16="http://schemas.microsoft.com/office/drawing/2014/main" id="{EF4C9E56-29BD-4090-961A-6F1B1E6D0D20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003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37B4823-DF30-4F30-9681-38F25EA4ED88}"/>
                  </a:ext>
                </a:extLst>
              </p:cNvPr>
              <p:cNvSpPr/>
              <p:nvPr/>
            </p:nvSpPr>
            <p:spPr>
              <a:xfrm>
                <a:off x="2462538" y="3371849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33CC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6762C0CB-2279-42B0-8AC7-E96D13CEFEBA}"/>
              </a:ext>
            </a:extLst>
          </p:cNvPr>
          <p:cNvGrpSpPr/>
          <p:nvPr/>
        </p:nvGrpSpPr>
        <p:grpSpPr>
          <a:xfrm>
            <a:off x="3028899" y="2468500"/>
            <a:ext cx="1551458" cy="1028701"/>
            <a:chOff x="2846368" y="2914649"/>
            <a:chExt cx="1551458" cy="1028701"/>
          </a:xfrm>
        </p:grpSpPr>
        <p:sp>
          <p:nvSpPr>
            <p:cNvPr id="108" name="Isosceles Triangle 107">
              <a:extLst>
                <a:ext uri="{FF2B5EF4-FFF2-40B4-BE49-F238E27FC236}">
                  <a16:creationId xmlns:a16="http://schemas.microsoft.com/office/drawing/2014/main" id="{64EDD915-8D84-4636-A584-E4026278701A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6CFF2C1-0227-4C14-B2DF-5285FBB8989C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113" name="Isosceles Triangle 112">
                <a:extLst>
                  <a:ext uri="{FF2B5EF4-FFF2-40B4-BE49-F238E27FC236}">
                    <a16:creationId xmlns:a16="http://schemas.microsoft.com/office/drawing/2014/main" id="{697C2922-82A2-45C2-A650-057722AD6400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Isosceles Triangle 113">
                <a:extLst>
                  <a:ext uri="{FF2B5EF4-FFF2-40B4-BE49-F238E27FC236}">
                    <a16:creationId xmlns:a16="http://schemas.microsoft.com/office/drawing/2014/main" id="{5AB8C4D0-3DE9-4B9F-A0D4-9281C9D6B010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F41359E0-2610-474B-A73C-2C7BCAD749BB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111" name="Circle: Hollow 110">
                <a:extLst>
                  <a:ext uri="{FF2B5EF4-FFF2-40B4-BE49-F238E27FC236}">
                    <a16:creationId xmlns:a16="http://schemas.microsoft.com/office/drawing/2014/main" id="{132277AF-7BAC-4043-A8D9-CAD11292FCD2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B27437B1-0C5A-4C53-BAAA-EB11E8864E97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tr-TR" sz="4400" b="1" dirty="0">
                    <a:solidFill>
                      <a:srgbClr val="CC0000"/>
                    </a:solidFill>
                    <a:latin typeface="Calibri" panose="020F0502020204030204"/>
                  </a:rPr>
                  <a:t>4</a:t>
                </a:r>
                <a:endParaRPr kumimoji="0" lang="en-I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123" name="Group 114">
            <a:extLst>
              <a:ext uri="{FF2B5EF4-FFF2-40B4-BE49-F238E27FC236}">
                <a16:creationId xmlns:a16="http://schemas.microsoft.com/office/drawing/2014/main" id="{62E95B0D-D32E-4815-BCBF-F487D42AD653}"/>
              </a:ext>
            </a:extLst>
          </p:cNvPr>
          <p:cNvGrpSpPr/>
          <p:nvPr/>
        </p:nvGrpSpPr>
        <p:grpSpPr>
          <a:xfrm>
            <a:off x="5559324" y="4011553"/>
            <a:ext cx="1551458" cy="1028701"/>
            <a:chOff x="2846368" y="2914649"/>
            <a:chExt cx="1551458" cy="1028701"/>
          </a:xfrm>
        </p:grpSpPr>
        <p:sp>
          <p:nvSpPr>
            <p:cNvPr id="125" name="Isosceles Triangle 115">
              <a:extLst>
                <a:ext uri="{FF2B5EF4-FFF2-40B4-BE49-F238E27FC236}">
                  <a16:creationId xmlns:a16="http://schemas.microsoft.com/office/drawing/2014/main" id="{FA22ADD4-93CE-46F0-8E55-F363B8E8E73D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" name="Group 116">
              <a:extLst>
                <a:ext uri="{FF2B5EF4-FFF2-40B4-BE49-F238E27FC236}">
                  <a16:creationId xmlns:a16="http://schemas.microsoft.com/office/drawing/2014/main" id="{EE7A4E2A-E765-47B4-AC14-D2D902CFE220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159" name="Isosceles Triangle 120">
                <a:extLst>
                  <a:ext uri="{FF2B5EF4-FFF2-40B4-BE49-F238E27FC236}">
                    <a16:creationId xmlns:a16="http://schemas.microsoft.com/office/drawing/2014/main" id="{5A66B926-ECAF-496B-A764-FB3397B460BB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Isosceles Triangle 121">
                <a:extLst>
                  <a:ext uri="{FF2B5EF4-FFF2-40B4-BE49-F238E27FC236}">
                    <a16:creationId xmlns:a16="http://schemas.microsoft.com/office/drawing/2014/main" id="{37606100-80BF-4FC0-B1FE-2563F38A4191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9" name="Group 117">
              <a:extLst>
                <a:ext uri="{FF2B5EF4-FFF2-40B4-BE49-F238E27FC236}">
                  <a16:creationId xmlns:a16="http://schemas.microsoft.com/office/drawing/2014/main" id="{FE39FA55-E424-47AC-BAFE-1A69F271CBBE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131" name="Circle: Hollow 118">
                <a:extLst>
                  <a:ext uri="{FF2B5EF4-FFF2-40B4-BE49-F238E27FC236}">
                    <a16:creationId xmlns:a16="http://schemas.microsoft.com/office/drawing/2014/main" id="{776898CD-7CB9-46D1-93B2-0E5942AF0EB7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13CEDD98-8954-4818-B42A-317D10D03614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75000"/>
                      </a:scheme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2E95B0D-D32E-4815-BCBF-F487D42AD653}"/>
              </a:ext>
            </a:extLst>
          </p:cNvPr>
          <p:cNvGrpSpPr/>
          <p:nvPr/>
        </p:nvGrpSpPr>
        <p:grpSpPr>
          <a:xfrm>
            <a:off x="4350766" y="3214584"/>
            <a:ext cx="1551458" cy="1028701"/>
            <a:chOff x="2846368" y="2914649"/>
            <a:chExt cx="1551458" cy="1028701"/>
          </a:xfrm>
        </p:grpSpPr>
        <p:sp>
          <p:nvSpPr>
            <p:cNvPr id="116" name="Isosceles Triangle 115">
              <a:extLst>
                <a:ext uri="{FF2B5EF4-FFF2-40B4-BE49-F238E27FC236}">
                  <a16:creationId xmlns:a16="http://schemas.microsoft.com/office/drawing/2014/main" id="{FA22ADD4-93CE-46F0-8E55-F363B8E8E73D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EE7A4E2A-E765-47B4-AC14-D2D902CFE220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121" name="Isosceles Triangle 120">
                <a:extLst>
                  <a:ext uri="{FF2B5EF4-FFF2-40B4-BE49-F238E27FC236}">
                    <a16:creationId xmlns:a16="http://schemas.microsoft.com/office/drawing/2014/main" id="{5A66B926-ECAF-496B-A764-FB3397B460BB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Isosceles Triangle 121">
                <a:extLst>
                  <a:ext uri="{FF2B5EF4-FFF2-40B4-BE49-F238E27FC236}">
                    <a16:creationId xmlns:a16="http://schemas.microsoft.com/office/drawing/2014/main" id="{37606100-80BF-4FC0-B1FE-2563F38A4191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CC0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FE39FA55-E424-47AC-BAFE-1A69F271CBBE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119" name="Circle: Hollow 118">
                <a:extLst>
                  <a:ext uri="{FF2B5EF4-FFF2-40B4-BE49-F238E27FC236}">
                    <a16:creationId xmlns:a16="http://schemas.microsoft.com/office/drawing/2014/main" id="{776898CD-7CB9-46D1-93B2-0E5942AF0EB7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13CEDD98-8954-4818-B42A-317D10D03614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60066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66006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3B42CD4-A264-4326-9913-9747354CB225}"/>
              </a:ext>
            </a:extLst>
          </p:cNvPr>
          <p:cNvGrpSpPr/>
          <p:nvPr/>
        </p:nvGrpSpPr>
        <p:grpSpPr>
          <a:xfrm>
            <a:off x="985300" y="851629"/>
            <a:ext cx="1551458" cy="1028701"/>
            <a:chOff x="2846368" y="2914649"/>
            <a:chExt cx="1551458" cy="1028701"/>
          </a:xfrm>
        </p:grpSpPr>
        <p:sp>
          <p:nvSpPr>
            <p:cNvPr id="92" name="Isosceles Triangle 91">
              <a:extLst>
                <a:ext uri="{FF2B5EF4-FFF2-40B4-BE49-F238E27FC236}">
                  <a16:creationId xmlns:a16="http://schemas.microsoft.com/office/drawing/2014/main" id="{9694EEC7-A72F-479F-811E-CBD1C4B193DA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5BB4C1C-FA7D-4166-BE3D-CBF3424810C9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97" name="Isosceles Triangle 96">
                <a:extLst>
                  <a:ext uri="{FF2B5EF4-FFF2-40B4-BE49-F238E27FC236}">
                    <a16:creationId xmlns:a16="http://schemas.microsoft.com/office/drawing/2014/main" id="{4588C378-C8F1-4E16-ABE2-388E76223E28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008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Isosceles Triangle 97">
                <a:extLst>
                  <a:ext uri="{FF2B5EF4-FFF2-40B4-BE49-F238E27FC236}">
                    <a16:creationId xmlns:a16="http://schemas.microsoft.com/office/drawing/2014/main" id="{51B56A15-9D71-48A0-A355-2367D556FF28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3072B053-EF43-4AF4-AE89-BA06B440375C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95" name="Circle: Hollow 94">
                <a:extLst>
                  <a:ext uri="{FF2B5EF4-FFF2-40B4-BE49-F238E27FC236}">
                    <a16:creationId xmlns:a16="http://schemas.microsoft.com/office/drawing/2014/main" id="{EA20425C-DAB8-4287-ADD8-BE5B88D31A31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008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45652C4D-2463-4C92-9D39-6BBB4CBFA9E2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endParaRPr kumimoji="0" lang="en-IN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3" name="TextBox 149">
            <a:extLst>
              <a:ext uri="{FF2B5EF4-FFF2-40B4-BE49-F238E27FC236}">
                <a16:creationId xmlns:a16="http://schemas.microsoft.com/office/drawing/2014/main" id="{0504A9AC-C123-4BBB-AEB2-09062C17A495}"/>
              </a:ext>
            </a:extLst>
          </p:cNvPr>
          <p:cNvSpPr txBox="1"/>
          <p:nvPr/>
        </p:nvSpPr>
        <p:spPr>
          <a:xfrm>
            <a:off x="7137338" y="4497058"/>
            <a:ext cx="3510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>
                <a:solidFill>
                  <a:srgbClr val="004AA8"/>
                </a:solidFill>
                <a:latin typeface="Agency FB" panose="020B0503020202020204" pitchFamily="34" charset="0"/>
              </a:rPr>
              <a:t>Kurban Kesme ve Tıraş</a:t>
            </a:r>
            <a:endParaRPr lang="tr-TR" sz="2800" b="1" dirty="0">
              <a:solidFill>
                <a:srgbClr val="004AA8"/>
              </a:solidFill>
              <a:latin typeface="Agency FB" panose="020B0503020202020204" pitchFamily="34" charset="0"/>
            </a:endParaRPr>
          </a:p>
        </p:txBody>
      </p:sp>
      <p:grpSp>
        <p:nvGrpSpPr>
          <p:cNvPr id="63" name="Group 114">
            <a:extLst>
              <a:ext uri="{FF2B5EF4-FFF2-40B4-BE49-F238E27FC236}">
                <a16:creationId xmlns:a16="http://schemas.microsoft.com/office/drawing/2014/main" id="{62E95B0D-D32E-4815-BCBF-F487D42AD653}"/>
              </a:ext>
            </a:extLst>
          </p:cNvPr>
          <p:cNvGrpSpPr/>
          <p:nvPr/>
        </p:nvGrpSpPr>
        <p:grpSpPr>
          <a:xfrm>
            <a:off x="6750452" y="4589154"/>
            <a:ext cx="1551458" cy="1028701"/>
            <a:chOff x="2846368" y="2914649"/>
            <a:chExt cx="1551458" cy="1028701"/>
          </a:xfrm>
        </p:grpSpPr>
        <p:sp>
          <p:nvSpPr>
            <p:cNvPr id="64" name="Isosceles Triangle 115">
              <a:extLst>
                <a:ext uri="{FF2B5EF4-FFF2-40B4-BE49-F238E27FC236}">
                  <a16:creationId xmlns:a16="http://schemas.microsoft.com/office/drawing/2014/main" id="{FA22ADD4-93CE-46F0-8E55-F363B8E8E73D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5" name="Group 116">
              <a:extLst>
                <a:ext uri="{FF2B5EF4-FFF2-40B4-BE49-F238E27FC236}">
                  <a16:creationId xmlns:a16="http://schemas.microsoft.com/office/drawing/2014/main" id="{EE7A4E2A-E765-47B4-AC14-D2D902CFE220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69" name="Isosceles Triangle 120">
                <a:extLst>
                  <a:ext uri="{FF2B5EF4-FFF2-40B4-BE49-F238E27FC236}">
                    <a16:creationId xmlns:a16="http://schemas.microsoft.com/office/drawing/2014/main" id="{5A66B926-ECAF-496B-A764-FB3397B460BB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Isosceles Triangle 121">
                <a:extLst>
                  <a:ext uri="{FF2B5EF4-FFF2-40B4-BE49-F238E27FC236}">
                    <a16:creationId xmlns:a16="http://schemas.microsoft.com/office/drawing/2014/main" id="{37606100-80BF-4FC0-B1FE-2563F38A4191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117">
              <a:extLst>
                <a:ext uri="{FF2B5EF4-FFF2-40B4-BE49-F238E27FC236}">
                  <a16:creationId xmlns:a16="http://schemas.microsoft.com/office/drawing/2014/main" id="{FE39FA55-E424-47AC-BAFE-1A69F271CBBE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67" name="Circle: Hollow 118">
                <a:extLst>
                  <a:ext uri="{FF2B5EF4-FFF2-40B4-BE49-F238E27FC236}">
                    <a16:creationId xmlns:a16="http://schemas.microsoft.com/office/drawing/2014/main" id="{776898CD-7CB9-46D1-93B2-0E5942AF0EB7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13CEDD98-8954-4818-B42A-317D10D03614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AA8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4AA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1" name="Group 114">
            <a:extLst>
              <a:ext uri="{FF2B5EF4-FFF2-40B4-BE49-F238E27FC236}">
                <a16:creationId xmlns:a16="http://schemas.microsoft.com/office/drawing/2014/main" id="{62E95B0D-D32E-4815-BCBF-F487D42AD653}"/>
              </a:ext>
            </a:extLst>
          </p:cNvPr>
          <p:cNvGrpSpPr/>
          <p:nvPr/>
        </p:nvGrpSpPr>
        <p:grpSpPr>
          <a:xfrm>
            <a:off x="7937198" y="5057973"/>
            <a:ext cx="1551458" cy="1028701"/>
            <a:chOff x="2846368" y="2914649"/>
            <a:chExt cx="1551458" cy="1028701"/>
          </a:xfrm>
        </p:grpSpPr>
        <p:sp>
          <p:nvSpPr>
            <p:cNvPr id="72" name="Isosceles Triangle 115">
              <a:extLst>
                <a:ext uri="{FF2B5EF4-FFF2-40B4-BE49-F238E27FC236}">
                  <a16:creationId xmlns:a16="http://schemas.microsoft.com/office/drawing/2014/main" id="{FA22ADD4-93CE-46F0-8E55-F363B8E8E73D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3" name="Group 116">
              <a:extLst>
                <a:ext uri="{FF2B5EF4-FFF2-40B4-BE49-F238E27FC236}">
                  <a16:creationId xmlns:a16="http://schemas.microsoft.com/office/drawing/2014/main" id="{EE7A4E2A-E765-47B4-AC14-D2D902CFE220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78" name="Isosceles Triangle 120">
                <a:extLst>
                  <a:ext uri="{FF2B5EF4-FFF2-40B4-BE49-F238E27FC236}">
                    <a16:creationId xmlns:a16="http://schemas.microsoft.com/office/drawing/2014/main" id="{5A66B926-ECAF-496B-A764-FB3397B460BB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006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Isosceles Triangle 121">
                <a:extLst>
                  <a:ext uri="{FF2B5EF4-FFF2-40B4-BE49-F238E27FC236}">
                    <a16:creationId xmlns:a16="http://schemas.microsoft.com/office/drawing/2014/main" id="{37606100-80BF-4FC0-B1FE-2563F38A4191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oup 117">
              <a:extLst>
                <a:ext uri="{FF2B5EF4-FFF2-40B4-BE49-F238E27FC236}">
                  <a16:creationId xmlns:a16="http://schemas.microsoft.com/office/drawing/2014/main" id="{FE39FA55-E424-47AC-BAFE-1A69F271CBBE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75" name="Circle: Hollow 118">
                <a:extLst>
                  <a:ext uri="{FF2B5EF4-FFF2-40B4-BE49-F238E27FC236}">
                    <a16:creationId xmlns:a16="http://schemas.microsoft.com/office/drawing/2014/main" id="{776898CD-7CB9-46D1-93B2-0E5942AF0EB7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006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3CEDD98-8954-4818-B42A-317D10D03614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6666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6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81" name="TextBox 149">
            <a:extLst>
              <a:ext uri="{FF2B5EF4-FFF2-40B4-BE49-F238E27FC236}">
                <a16:creationId xmlns:a16="http://schemas.microsoft.com/office/drawing/2014/main" id="{0504A9AC-C123-4BBB-AEB2-09062C17A495}"/>
              </a:ext>
            </a:extLst>
          </p:cNvPr>
          <p:cNvSpPr txBox="1"/>
          <p:nvPr/>
        </p:nvSpPr>
        <p:spPr>
          <a:xfrm>
            <a:off x="5959514" y="3872893"/>
            <a:ext cx="2531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Şeytan</a:t>
            </a:r>
            <a:r>
              <a:rPr lang="tr-TR" sz="3200" b="1" dirty="0" smtClean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taşlama</a:t>
            </a:r>
            <a:endParaRPr lang="tr-TR" sz="3200" b="1" dirty="0">
              <a:solidFill>
                <a:schemeClr val="accent2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2" name="TextBox 149">
            <a:extLst>
              <a:ext uri="{FF2B5EF4-FFF2-40B4-BE49-F238E27FC236}">
                <a16:creationId xmlns:a16="http://schemas.microsoft.com/office/drawing/2014/main" id="{0504A9AC-C123-4BBB-AEB2-09062C17A495}"/>
              </a:ext>
            </a:extLst>
          </p:cNvPr>
          <p:cNvSpPr txBox="1"/>
          <p:nvPr/>
        </p:nvSpPr>
        <p:spPr>
          <a:xfrm>
            <a:off x="8511279" y="5068829"/>
            <a:ext cx="2042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>
                <a:solidFill>
                  <a:srgbClr val="006666"/>
                </a:solidFill>
                <a:latin typeface="Agency FB" panose="020B0503020202020204" pitchFamily="34" charset="0"/>
              </a:rPr>
              <a:t>Ziyaret Tavafı</a:t>
            </a:r>
            <a:endParaRPr lang="tr-TR" sz="2800" b="1" dirty="0">
              <a:solidFill>
                <a:srgbClr val="006666"/>
              </a:solidFill>
              <a:latin typeface="Agency FB" panose="020B0503020202020204" pitchFamily="34" charset="0"/>
            </a:endParaRPr>
          </a:p>
        </p:txBody>
      </p:sp>
      <p:grpSp>
        <p:nvGrpSpPr>
          <p:cNvPr id="124" name="Group 114">
            <a:extLst>
              <a:ext uri="{FF2B5EF4-FFF2-40B4-BE49-F238E27FC236}">
                <a16:creationId xmlns:a16="http://schemas.microsoft.com/office/drawing/2014/main" id="{62E95B0D-D32E-4815-BCBF-F487D42AD653}"/>
              </a:ext>
            </a:extLst>
          </p:cNvPr>
          <p:cNvGrpSpPr/>
          <p:nvPr/>
        </p:nvGrpSpPr>
        <p:grpSpPr>
          <a:xfrm>
            <a:off x="9423229" y="5670294"/>
            <a:ext cx="1551458" cy="1028701"/>
            <a:chOff x="2846368" y="2914649"/>
            <a:chExt cx="1551458" cy="1028701"/>
          </a:xfrm>
        </p:grpSpPr>
        <p:sp>
          <p:nvSpPr>
            <p:cNvPr id="126" name="Isosceles Triangle 115">
              <a:extLst>
                <a:ext uri="{FF2B5EF4-FFF2-40B4-BE49-F238E27FC236}">
                  <a16:creationId xmlns:a16="http://schemas.microsoft.com/office/drawing/2014/main" id="{FA22ADD4-93CE-46F0-8E55-F363B8E8E73D}"/>
                </a:ext>
              </a:extLst>
            </p:cNvPr>
            <p:cNvSpPr/>
            <p:nvPr/>
          </p:nvSpPr>
          <p:spPr>
            <a:xfrm rot="5400000">
              <a:off x="3853479" y="3399002"/>
              <a:ext cx="115208" cy="973487"/>
            </a:xfrm>
            <a:prstGeom prst="triangle">
              <a:avLst/>
            </a:prstGeom>
            <a:gradFill flip="none" rotWithShape="1">
              <a:gsLst>
                <a:gs pos="100000">
                  <a:schemeClr val="tx1">
                    <a:alpha val="44000"/>
                  </a:schemeClr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8" name="Group 116">
              <a:extLst>
                <a:ext uri="{FF2B5EF4-FFF2-40B4-BE49-F238E27FC236}">
                  <a16:creationId xmlns:a16="http://schemas.microsoft.com/office/drawing/2014/main" id="{EE7A4E2A-E765-47B4-AC14-D2D902CFE220}"/>
                </a:ext>
              </a:extLst>
            </p:cNvPr>
            <p:cNvGrpSpPr/>
            <p:nvPr/>
          </p:nvGrpSpPr>
          <p:grpSpPr>
            <a:xfrm>
              <a:off x="2893292" y="3257549"/>
              <a:ext cx="591952" cy="685800"/>
              <a:chOff x="4110677" y="3252106"/>
              <a:chExt cx="591952" cy="685800"/>
            </a:xfrm>
          </p:grpSpPr>
          <p:sp>
            <p:nvSpPr>
              <p:cNvPr id="135" name="Isosceles Triangle 120">
                <a:extLst>
                  <a:ext uri="{FF2B5EF4-FFF2-40B4-BE49-F238E27FC236}">
                    <a16:creationId xmlns:a16="http://schemas.microsoft.com/office/drawing/2014/main" id="{5A66B926-ECAF-496B-A764-FB3397B460BB}"/>
                  </a:ext>
                </a:extLst>
              </p:cNvPr>
              <p:cNvSpPr/>
              <p:nvPr/>
            </p:nvSpPr>
            <p:spPr>
              <a:xfrm>
                <a:off x="4406653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CC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Isosceles Triangle 121">
                <a:extLst>
                  <a:ext uri="{FF2B5EF4-FFF2-40B4-BE49-F238E27FC236}">
                    <a16:creationId xmlns:a16="http://schemas.microsoft.com/office/drawing/2014/main" id="{37606100-80BF-4FC0-B1FE-2563F38A4191}"/>
                  </a:ext>
                </a:extLst>
              </p:cNvPr>
              <p:cNvSpPr/>
              <p:nvPr/>
            </p:nvSpPr>
            <p:spPr>
              <a:xfrm flipH="1">
                <a:off x="4110677" y="3252106"/>
                <a:ext cx="295976" cy="685800"/>
              </a:xfrm>
              <a:prstGeom prst="triangle">
                <a:avLst>
                  <a:gd name="adj" fmla="val 0"/>
                </a:avLst>
              </a:prstGeom>
              <a:solidFill>
                <a:srgbClr val="FF66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oup 117">
              <a:extLst>
                <a:ext uri="{FF2B5EF4-FFF2-40B4-BE49-F238E27FC236}">
                  <a16:creationId xmlns:a16="http://schemas.microsoft.com/office/drawing/2014/main" id="{FE39FA55-E424-47AC-BAFE-1A69F271CBBE}"/>
                </a:ext>
              </a:extLst>
            </p:cNvPr>
            <p:cNvGrpSpPr/>
            <p:nvPr/>
          </p:nvGrpSpPr>
          <p:grpSpPr>
            <a:xfrm>
              <a:off x="2846368" y="2914649"/>
              <a:ext cx="685800" cy="685800"/>
              <a:chOff x="2389059" y="3298371"/>
              <a:chExt cx="685800" cy="685800"/>
            </a:xfrm>
          </p:grpSpPr>
          <p:sp>
            <p:nvSpPr>
              <p:cNvPr id="132" name="Circle: Hollow 118">
                <a:extLst>
                  <a:ext uri="{FF2B5EF4-FFF2-40B4-BE49-F238E27FC236}">
                    <a16:creationId xmlns:a16="http://schemas.microsoft.com/office/drawing/2014/main" id="{776898CD-7CB9-46D1-93B2-0E5942AF0EB7}"/>
                  </a:ext>
                </a:extLst>
              </p:cNvPr>
              <p:cNvSpPr/>
              <p:nvPr/>
            </p:nvSpPr>
            <p:spPr>
              <a:xfrm>
                <a:off x="2389059" y="3298371"/>
                <a:ext cx="685800" cy="685800"/>
              </a:xfrm>
              <a:prstGeom prst="donut">
                <a:avLst>
                  <a:gd name="adj" fmla="val 5888"/>
                </a:avLst>
              </a:prstGeom>
              <a:solidFill>
                <a:srgbClr val="CC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13CEDD98-8954-4818-B42A-317D10D03614}"/>
                  </a:ext>
                </a:extLst>
              </p:cNvPr>
              <p:cNvSpPr/>
              <p:nvPr/>
            </p:nvSpPr>
            <p:spPr>
              <a:xfrm>
                <a:off x="2462538" y="3371850"/>
                <a:ext cx="538842" cy="538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C0066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</a:t>
                </a:r>
                <a:endParaRPr kumimoji="0" lang="en-I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6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7" name="TextBox 149">
            <a:extLst>
              <a:ext uri="{FF2B5EF4-FFF2-40B4-BE49-F238E27FC236}">
                <a16:creationId xmlns:a16="http://schemas.microsoft.com/office/drawing/2014/main" id="{0504A9AC-C123-4BBB-AEB2-09062C17A495}"/>
              </a:ext>
            </a:extLst>
          </p:cNvPr>
          <p:cNvSpPr txBox="1"/>
          <p:nvPr/>
        </p:nvSpPr>
        <p:spPr>
          <a:xfrm>
            <a:off x="9979213" y="5689784"/>
            <a:ext cx="1860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>
                <a:solidFill>
                  <a:srgbClr val="CC0066"/>
                </a:solidFill>
                <a:latin typeface="Agency FB" panose="020B0503020202020204" pitchFamily="34" charset="0"/>
              </a:rPr>
              <a:t>Veda Tavafı</a:t>
            </a:r>
            <a:endParaRPr lang="tr-TR" sz="2800" b="1" dirty="0">
              <a:solidFill>
                <a:srgbClr val="CC0066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5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8" grpId="0"/>
      <p:bldP spid="142" grpId="0"/>
      <p:bldP spid="146" grpId="0"/>
      <p:bldP spid="150" grpId="0"/>
      <p:bldP spid="163" grpId="0"/>
      <p:bldP spid="81" grpId="0"/>
      <p:bldP spid="82" grpId="0"/>
      <p:bldP spid="1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>
            <a:extLst>
              <a:ext uri="{FF2B5EF4-FFF2-40B4-BE49-F238E27FC236}">
                <a16:creationId xmlns:a16="http://schemas.microsoft.com/office/drawing/2014/main" id="{473EA8A3-D24C-4FA5-AC00-EF78A41013CF}"/>
              </a:ext>
            </a:extLst>
          </p:cNvPr>
          <p:cNvGrpSpPr/>
          <p:nvPr/>
        </p:nvGrpSpPr>
        <p:grpSpPr>
          <a:xfrm rot="18900000" flipV="1">
            <a:off x="2189218" y="1833534"/>
            <a:ext cx="2995077" cy="1306797"/>
            <a:chOff x="3909753" y="3162185"/>
            <a:chExt cx="4372494" cy="1070794"/>
          </a:xfrm>
        </p:grpSpPr>
        <p:sp>
          <p:nvSpPr>
            <p:cNvPr id="5" name="Freeform: Shape 58">
              <a:extLst>
                <a:ext uri="{FF2B5EF4-FFF2-40B4-BE49-F238E27FC236}">
                  <a16:creationId xmlns:a16="http://schemas.microsoft.com/office/drawing/2014/main" id="{470AB5F5-162E-438B-AD06-C131011FD647}"/>
                </a:ext>
              </a:extLst>
            </p:cNvPr>
            <p:cNvSpPr/>
            <p:nvPr/>
          </p:nvSpPr>
          <p:spPr>
            <a:xfrm>
              <a:off x="3909753" y="3162185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FD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9">
              <a:extLst>
                <a:ext uri="{FF2B5EF4-FFF2-40B4-BE49-F238E27FC236}">
                  <a16:creationId xmlns:a16="http://schemas.microsoft.com/office/drawing/2014/main" id="{3A585108-C2F9-4226-9C12-6D9BECE6A7AE}"/>
                </a:ext>
              </a:extLst>
            </p:cNvPr>
            <p:cNvSpPr/>
            <p:nvPr/>
          </p:nvSpPr>
          <p:spPr>
            <a:xfrm flipV="1">
              <a:off x="3909753" y="3697582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D58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BCCA8850-758A-45D0-A3C9-31898E9185DA}"/>
              </a:ext>
            </a:extLst>
          </p:cNvPr>
          <p:cNvGrpSpPr/>
          <p:nvPr/>
        </p:nvGrpSpPr>
        <p:grpSpPr>
          <a:xfrm rot="10800000" flipV="1">
            <a:off x="2597637" y="2875694"/>
            <a:ext cx="3023779" cy="1293018"/>
            <a:chOff x="3909753" y="3162185"/>
            <a:chExt cx="4372494" cy="1070794"/>
          </a:xfrm>
        </p:grpSpPr>
        <p:sp>
          <p:nvSpPr>
            <p:cNvPr id="8" name="Freeform: Shape 56">
              <a:extLst>
                <a:ext uri="{FF2B5EF4-FFF2-40B4-BE49-F238E27FC236}">
                  <a16:creationId xmlns:a16="http://schemas.microsoft.com/office/drawing/2014/main" id="{EB5F0BFC-7A48-45C5-B5CF-0774376DC731}"/>
                </a:ext>
              </a:extLst>
            </p:cNvPr>
            <p:cNvSpPr/>
            <p:nvPr/>
          </p:nvSpPr>
          <p:spPr>
            <a:xfrm>
              <a:off x="3909753" y="3162185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24A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57">
              <a:extLst>
                <a:ext uri="{FF2B5EF4-FFF2-40B4-BE49-F238E27FC236}">
                  <a16:creationId xmlns:a16="http://schemas.microsoft.com/office/drawing/2014/main" id="{DBDFC8A0-940D-4663-AA3E-E3DCF5AC747B}"/>
                </a:ext>
              </a:extLst>
            </p:cNvPr>
            <p:cNvSpPr/>
            <p:nvPr/>
          </p:nvSpPr>
          <p:spPr>
            <a:xfrm flipV="1">
              <a:off x="3909753" y="3697582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28B7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" name="Group 34">
            <a:extLst>
              <a:ext uri="{FF2B5EF4-FFF2-40B4-BE49-F238E27FC236}">
                <a16:creationId xmlns:a16="http://schemas.microsoft.com/office/drawing/2014/main" id="{7D6B8CF1-6F09-4A8B-98EC-2306A73867F2}"/>
              </a:ext>
            </a:extLst>
          </p:cNvPr>
          <p:cNvGrpSpPr/>
          <p:nvPr/>
        </p:nvGrpSpPr>
        <p:grpSpPr>
          <a:xfrm rot="2700000" flipV="1">
            <a:off x="2197650" y="3979644"/>
            <a:ext cx="3023779" cy="1294391"/>
            <a:chOff x="3909753" y="3162185"/>
            <a:chExt cx="4372494" cy="1070794"/>
          </a:xfrm>
        </p:grpSpPr>
        <p:sp>
          <p:nvSpPr>
            <p:cNvPr id="11" name="Freeform: Shape 54">
              <a:extLst>
                <a:ext uri="{FF2B5EF4-FFF2-40B4-BE49-F238E27FC236}">
                  <a16:creationId xmlns:a16="http://schemas.microsoft.com/office/drawing/2014/main" id="{04A94FEA-A3B2-4F8D-92F4-82FC18E6FAB9}"/>
                </a:ext>
              </a:extLst>
            </p:cNvPr>
            <p:cNvSpPr/>
            <p:nvPr/>
          </p:nvSpPr>
          <p:spPr>
            <a:xfrm>
              <a:off x="3909753" y="3162185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D8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55">
              <a:extLst>
                <a:ext uri="{FF2B5EF4-FFF2-40B4-BE49-F238E27FC236}">
                  <a16:creationId xmlns:a16="http://schemas.microsoft.com/office/drawing/2014/main" id="{25BCE5B2-812A-4ACA-9964-22AC8EE693B6}"/>
                </a:ext>
              </a:extLst>
            </p:cNvPr>
            <p:cNvSpPr/>
            <p:nvPr/>
          </p:nvSpPr>
          <p:spPr>
            <a:xfrm flipV="1">
              <a:off x="3909753" y="3697582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BF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B7DB166F-9764-4DEC-A39B-9B4DB1BC1060}"/>
              </a:ext>
            </a:extLst>
          </p:cNvPr>
          <p:cNvSpPr/>
          <p:nvPr/>
        </p:nvSpPr>
        <p:spPr>
          <a:xfrm rot="5400000" flipV="1">
            <a:off x="1019371" y="2035845"/>
            <a:ext cx="3136111" cy="3166165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55600" dist="1270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 w="120650" h="25400" prst="relaxedInset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37">
            <a:extLst>
              <a:ext uri="{FF2B5EF4-FFF2-40B4-BE49-F238E27FC236}">
                <a16:creationId xmlns:a16="http://schemas.microsoft.com/office/drawing/2014/main" id="{02D99187-518B-4138-A3DC-01DB7E5F78F5}"/>
              </a:ext>
            </a:extLst>
          </p:cNvPr>
          <p:cNvGrpSpPr/>
          <p:nvPr/>
        </p:nvGrpSpPr>
        <p:grpSpPr>
          <a:xfrm rot="5400000" flipV="1">
            <a:off x="4879224" y="-694335"/>
            <a:ext cx="1994305" cy="3623610"/>
            <a:chOff x="1965157" y="4479564"/>
            <a:chExt cx="1804738" cy="180473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7909EC-0FC8-4C30-ADE1-C84975BF90A6}"/>
                </a:ext>
              </a:extLst>
            </p:cNvPr>
            <p:cNvSpPr/>
            <p:nvPr/>
          </p:nvSpPr>
          <p:spPr>
            <a:xfrm>
              <a:off x="1965157" y="4479564"/>
              <a:ext cx="1804738" cy="180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383D369-2D27-4197-ADEE-34D840D32FA1}"/>
                </a:ext>
              </a:extLst>
            </p:cNvPr>
            <p:cNvSpPr/>
            <p:nvPr/>
          </p:nvSpPr>
          <p:spPr>
            <a:xfrm>
              <a:off x="2099508" y="4638264"/>
              <a:ext cx="1540044" cy="1487338"/>
            </a:xfrm>
            <a:prstGeom prst="ellipse">
              <a:avLst/>
            </a:prstGeom>
            <a:gradFill flip="none" rotWithShape="1">
              <a:gsLst>
                <a:gs pos="100000">
                  <a:srgbClr val="FEC148"/>
                </a:gs>
                <a:gs pos="0">
                  <a:srgbClr val="D58E0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43">
            <a:extLst>
              <a:ext uri="{FF2B5EF4-FFF2-40B4-BE49-F238E27FC236}">
                <a16:creationId xmlns:a16="http://schemas.microsoft.com/office/drawing/2014/main" id="{5C33F085-724C-4037-ADAF-FE3A59987E46}"/>
              </a:ext>
            </a:extLst>
          </p:cNvPr>
          <p:cNvGrpSpPr/>
          <p:nvPr/>
        </p:nvGrpSpPr>
        <p:grpSpPr>
          <a:xfrm rot="5400000" flipV="1">
            <a:off x="5137927" y="1809208"/>
            <a:ext cx="2256070" cy="3061009"/>
            <a:chOff x="5205649" y="4805381"/>
            <a:chExt cx="1716288" cy="173273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618EF84-3F06-4321-BB6F-2EC3435EA1D2}"/>
                </a:ext>
              </a:extLst>
            </p:cNvPr>
            <p:cNvSpPr/>
            <p:nvPr/>
          </p:nvSpPr>
          <p:spPr>
            <a:xfrm>
              <a:off x="5205649" y="4805381"/>
              <a:ext cx="1716288" cy="173273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7CFB391-46FD-43E7-99F7-01D3B0121EE6}"/>
                </a:ext>
              </a:extLst>
            </p:cNvPr>
            <p:cNvSpPr/>
            <p:nvPr/>
          </p:nvSpPr>
          <p:spPr>
            <a:xfrm>
              <a:off x="5318823" y="4936664"/>
              <a:ext cx="1464568" cy="1428000"/>
            </a:xfrm>
            <a:prstGeom prst="ellipse">
              <a:avLst/>
            </a:prstGeom>
            <a:gradFill flip="none" rotWithShape="1">
              <a:gsLst>
                <a:gs pos="100000">
                  <a:srgbClr val="4FD9B2"/>
                </a:gs>
                <a:gs pos="0">
                  <a:srgbClr val="24A88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up 44">
            <a:extLst>
              <a:ext uri="{FF2B5EF4-FFF2-40B4-BE49-F238E27FC236}">
                <a16:creationId xmlns:a16="http://schemas.microsoft.com/office/drawing/2014/main" id="{1DC60688-B741-42D6-B0FA-EC81516B3B1D}"/>
              </a:ext>
            </a:extLst>
          </p:cNvPr>
          <p:cNvGrpSpPr/>
          <p:nvPr/>
        </p:nvGrpSpPr>
        <p:grpSpPr>
          <a:xfrm rot="5400000" flipV="1">
            <a:off x="4861056" y="3843593"/>
            <a:ext cx="2169435" cy="3701387"/>
            <a:chOff x="8133347" y="4479564"/>
            <a:chExt cx="1804738" cy="180473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52D1CFB-A8F6-4CB2-84E1-0DBCFB663618}"/>
                </a:ext>
              </a:extLst>
            </p:cNvPr>
            <p:cNvSpPr/>
            <p:nvPr/>
          </p:nvSpPr>
          <p:spPr>
            <a:xfrm>
              <a:off x="8133347" y="4479564"/>
              <a:ext cx="1804738" cy="180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FE33A64-3F6F-4D0F-ADDF-C66C17F70C6A}"/>
                </a:ext>
              </a:extLst>
            </p:cNvPr>
            <p:cNvSpPr/>
            <p:nvPr/>
          </p:nvSpPr>
          <p:spPr>
            <a:xfrm>
              <a:off x="8265694" y="4638264"/>
              <a:ext cx="1540044" cy="1487338"/>
            </a:xfrm>
            <a:prstGeom prst="ellipse">
              <a:avLst/>
            </a:prstGeom>
            <a:gradFill flip="none" rotWithShape="1">
              <a:gsLst>
                <a:gs pos="100000">
                  <a:srgbClr val="E88484"/>
                </a:gs>
                <a:gs pos="0">
                  <a:srgbClr val="BF232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55600" dist="127000" dir="27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Freeform: Shape 45">
            <a:extLst>
              <a:ext uri="{FF2B5EF4-FFF2-40B4-BE49-F238E27FC236}">
                <a16:creationId xmlns:a16="http://schemas.microsoft.com/office/drawing/2014/main" id="{D36E9FC2-0B13-4EBC-A389-2EE81990FA25}"/>
              </a:ext>
            </a:extLst>
          </p:cNvPr>
          <p:cNvSpPr/>
          <p:nvPr/>
        </p:nvSpPr>
        <p:spPr>
          <a:xfrm rot="5400000">
            <a:off x="661914" y="2046644"/>
            <a:ext cx="1101223" cy="951949"/>
          </a:xfrm>
          <a:custGeom>
            <a:avLst/>
            <a:gdLst>
              <a:gd name="connsiteX0" fmla="*/ 298968 w 1243699"/>
              <a:gd name="connsiteY0" fmla="*/ 0 h 1075112"/>
              <a:gd name="connsiteX1" fmla="*/ 308798 w 1243699"/>
              <a:gd name="connsiteY1" fmla="*/ 16179 h 1075112"/>
              <a:gd name="connsiteX2" fmla="*/ 1134118 w 1243699"/>
              <a:gd name="connsiteY2" fmla="*/ 695811 h 1075112"/>
              <a:gd name="connsiteX3" fmla="*/ 1243699 w 1243699"/>
              <a:gd name="connsiteY3" fmla="*/ 735919 h 1075112"/>
              <a:gd name="connsiteX4" fmla="*/ 1127210 w 1243699"/>
              <a:gd name="connsiteY4" fmla="*/ 1075112 h 1075112"/>
              <a:gd name="connsiteX5" fmla="*/ 994417 w 1243699"/>
              <a:gd name="connsiteY5" fmla="*/ 1026509 h 1075112"/>
              <a:gd name="connsiteX6" fmla="*/ 11190 w 1243699"/>
              <a:gd name="connsiteY6" fmla="*/ 216845 h 1075112"/>
              <a:gd name="connsiteX7" fmla="*/ 0 w 1243699"/>
              <a:gd name="connsiteY7" fmla="*/ 198425 h 107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3699" h="1075112">
                <a:moveTo>
                  <a:pt x="298968" y="0"/>
                </a:moveTo>
                <a:lnTo>
                  <a:pt x="308798" y="16179"/>
                </a:lnTo>
                <a:cubicBezTo>
                  <a:pt x="511060" y="315568"/>
                  <a:pt x="797482" y="553426"/>
                  <a:pt x="1134118" y="695811"/>
                </a:cubicBezTo>
                <a:lnTo>
                  <a:pt x="1243699" y="735919"/>
                </a:lnTo>
                <a:lnTo>
                  <a:pt x="1127210" y="1075112"/>
                </a:lnTo>
                <a:lnTo>
                  <a:pt x="994417" y="1026509"/>
                </a:lnTo>
                <a:cubicBezTo>
                  <a:pt x="593373" y="856882"/>
                  <a:pt x="252151" y="573514"/>
                  <a:pt x="11190" y="216845"/>
                </a:cubicBezTo>
                <a:lnTo>
                  <a:pt x="0" y="198425"/>
                </a:lnTo>
                <a:close/>
              </a:path>
            </a:pathLst>
          </a:custGeom>
          <a:solidFill>
            <a:srgbClr val="E99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46">
            <a:extLst>
              <a:ext uri="{FF2B5EF4-FFF2-40B4-BE49-F238E27FC236}">
                <a16:creationId xmlns:a16="http://schemas.microsoft.com/office/drawing/2014/main" id="{657AFC84-1A0D-4763-8785-71E734EB9252}"/>
              </a:ext>
            </a:extLst>
          </p:cNvPr>
          <p:cNvSpPr/>
          <p:nvPr/>
        </p:nvSpPr>
        <p:spPr>
          <a:xfrm rot="5400000">
            <a:off x="661516" y="4194722"/>
            <a:ext cx="1093191" cy="953926"/>
          </a:xfrm>
          <a:custGeom>
            <a:avLst/>
            <a:gdLst>
              <a:gd name="connsiteX0" fmla="*/ 935659 w 1234627"/>
              <a:gd name="connsiteY0" fmla="*/ 0 h 1077344"/>
              <a:gd name="connsiteX1" fmla="*/ 1234627 w 1234627"/>
              <a:gd name="connsiteY1" fmla="*/ 198425 h 1077344"/>
              <a:gd name="connsiteX2" fmla="*/ 1219100 w 1234627"/>
              <a:gd name="connsiteY2" fmla="*/ 223984 h 1077344"/>
              <a:gd name="connsiteX3" fmla="*/ 235874 w 1234627"/>
              <a:gd name="connsiteY3" fmla="*/ 1033648 h 1077344"/>
              <a:gd name="connsiteX4" fmla="*/ 116488 w 1234627"/>
              <a:gd name="connsiteY4" fmla="*/ 1077344 h 1077344"/>
              <a:gd name="connsiteX5" fmla="*/ 0 w 1234627"/>
              <a:gd name="connsiteY5" fmla="*/ 738150 h 1077344"/>
              <a:gd name="connsiteX6" fmla="*/ 96173 w 1234627"/>
              <a:gd name="connsiteY6" fmla="*/ 702950 h 1077344"/>
              <a:gd name="connsiteX7" fmla="*/ 921493 w 1234627"/>
              <a:gd name="connsiteY7" fmla="*/ 23318 h 107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4627" h="1077344">
                <a:moveTo>
                  <a:pt x="935659" y="0"/>
                </a:moveTo>
                <a:lnTo>
                  <a:pt x="1234627" y="198425"/>
                </a:lnTo>
                <a:lnTo>
                  <a:pt x="1219100" y="223984"/>
                </a:lnTo>
                <a:cubicBezTo>
                  <a:pt x="978139" y="580653"/>
                  <a:pt x="636917" y="864021"/>
                  <a:pt x="235874" y="1033648"/>
                </a:cubicBezTo>
                <a:lnTo>
                  <a:pt x="116488" y="1077344"/>
                </a:lnTo>
                <a:lnTo>
                  <a:pt x="0" y="738150"/>
                </a:lnTo>
                <a:lnTo>
                  <a:pt x="96173" y="702950"/>
                </a:lnTo>
                <a:cubicBezTo>
                  <a:pt x="432809" y="560565"/>
                  <a:pt x="719230" y="322707"/>
                  <a:pt x="921493" y="23318"/>
                </a:cubicBezTo>
                <a:close/>
              </a:path>
            </a:pathLst>
          </a:custGeom>
          <a:solidFill>
            <a:srgbClr val="D8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60">
            <a:extLst>
              <a:ext uri="{FF2B5EF4-FFF2-40B4-BE49-F238E27FC236}">
                <a16:creationId xmlns:a16="http://schemas.microsoft.com/office/drawing/2014/main" id="{F9A347F6-21F8-4498-810E-1BA4EA84A413}"/>
              </a:ext>
            </a:extLst>
          </p:cNvPr>
          <p:cNvSpPr txBox="1"/>
          <p:nvPr/>
        </p:nvSpPr>
        <p:spPr>
          <a:xfrm>
            <a:off x="4234166" y="415261"/>
            <a:ext cx="32368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4400" dirty="0"/>
              <a:t>İhrama girmek</a:t>
            </a:r>
            <a:endParaRPr kumimoji="0" lang="en-IN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urostile BQ" pitchFamily="50" charset="0"/>
              <a:ea typeface="+mn-ea"/>
              <a:cs typeface="+mn-cs"/>
            </a:endParaRPr>
          </a:p>
        </p:txBody>
      </p:sp>
      <p:sp>
        <p:nvSpPr>
          <p:cNvPr id="26" name="TextBox 63">
            <a:extLst>
              <a:ext uri="{FF2B5EF4-FFF2-40B4-BE49-F238E27FC236}">
                <a16:creationId xmlns:a16="http://schemas.microsoft.com/office/drawing/2014/main" id="{B0A75259-179B-425E-8938-05E6C42C88C7}"/>
              </a:ext>
            </a:extLst>
          </p:cNvPr>
          <p:cNvSpPr txBox="1"/>
          <p:nvPr/>
        </p:nvSpPr>
        <p:spPr>
          <a:xfrm>
            <a:off x="1218568" y="2682337"/>
            <a:ext cx="2705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Haccın Farzları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solidFill>
                  <a:srgbClr val="44546A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(3 Tane)</a:t>
            </a:r>
            <a:endParaRPr kumimoji="0" lang="en-IN" sz="3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7" name="TextBox 60">
            <a:extLst>
              <a:ext uri="{FF2B5EF4-FFF2-40B4-BE49-F238E27FC236}">
                <a16:creationId xmlns:a16="http://schemas.microsoft.com/office/drawing/2014/main" id="{F9A347F6-21F8-4498-810E-1BA4EA84A413}"/>
              </a:ext>
            </a:extLst>
          </p:cNvPr>
          <p:cNvSpPr txBox="1"/>
          <p:nvPr/>
        </p:nvSpPr>
        <p:spPr>
          <a:xfrm>
            <a:off x="5049275" y="2632107"/>
            <a:ext cx="23588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Arafat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000" dirty="0" smtClean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Vakfesi</a:t>
            </a:r>
            <a:endParaRPr kumimoji="0" lang="en-IN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urostile BQ" pitchFamily="50" charset="0"/>
              <a:ea typeface="+mn-ea"/>
              <a:cs typeface="+mn-cs"/>
            </a:endParaRPr>
          </a:p>
        </p:txBody>
      </p:sp>
      <p:sp>
        <p:nvSpPr>
          <p:cNvPr id="28" name="TextBox 60">
            <a:extLst>
              <a:ext uri="{FF2B5EF4-FFF2-40B4-BE49-F238E27FC236}">
                <a16:creationId xmlns:a16="http://schemas.microsoft.com/office/drawing/2014/main" id="{F9A347F6-21F8-4498-810E-1BA4EA84A413}"/>
              </a:ext>
            </a:extLst>
          </p:cNvPr>
          <p:cNvSpPr txBox="1"/>
          <p:nvPr/>
        </p:nvSpPr>
        <p:spPr>
          <a:xfrm>
            <a:off x="4413783" y="5309302"/>
            <a:ext cx="30762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Kabe’yi Tavaf Etmek</a:t>
            </a:r>
            <a:endParaRPr kumimoji="0" lang="en-IN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urostile BQ" pitchFamily="50" charset="0"/>
              <a:ea typeface="+mn-ea"/>
              <a:cs typeface="+mn-cs"/>
            </a:endParaRPr>
          </a:p>
        </p:txBody>
      </p:sp>
      <p:grpSp>
        <p:nvGrpSpPr>
          <p:cNvPr id="29" name="Group 33">
            <a:extLst>
              <a:ext uri="{FF2B5EF4-FFF2-40B4-BE49-F238E27FC236}">
                <a16:creationId xmlns:a16="http://schemas.microsoft.com/office/drawing/2014/main" id="{BCCA8850-758A-45D0-A3C9-31898E9185DA}"/>
              </a:ext>
            </a:extLst>
          </p:cNvPr>
          <p:cNvGrpSpPr/>
          <p:nvPr/>
        </p:nvGrpSpPr>
        <p:grpSpPr>
          <a:xfrm rot="10800000" flipV="1">
            <a:off x="-6367" y="3041649"/>
            <a:ext cx="883354" cy="1154556"/>
            <a:chOff x="3909753" y="3162185"/>
            <a:chExt cx="4372494" cy="1070794"/>
          </a:xfrm>
        </p:grpSpPr>
        <p:sp>
          <p:nvSpPr>
            <p:cNvPr id="30" name="Freeform: Shape 56">
              <a:extLst>
                <a:ext uri="{FF2B5EF4-FFF2-40B4-BE49-F238E27FC236}">
                  <a16:creationId xmlns:a16="http://schemas.microsoft.com/office/drawing/2014/main" id="{EB5F0BFC-7A48-45C5-B5CF-0774376DC731}"/>
                </a:ext>
              </a:extLst>
            </p:cNvPr>
            <p:cNvSpPr/>
            <p:nvPr/>
          </p:nvSpPr>
          <p:spPr>
            <a:xfrm>
              <a:off x="3909753" y="3162185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solidFill>
              <a:srgbClr val="24A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57">
              <a:extLst>
                <a:ext uri="{FF2B5EF4-FFF2-40B4-BE49-F238E27FC236}">
                  <a16:creationId xmlns:a16="http://schemas.microsoft.com/office/drawing/2014/main" id="{DBDFC8A0-940D-4663-AA3E-E3DCF5AC747B}"/>
                </a:ext>
              </a:extLst>
            </p:cNvPr>
            <p:cNvSpPr/>
            <p:nvPr/>
          </p:nvSpPr>
          <p:spPr>
            <a:xfrm flipV="1">
              <a:off x="3909753" y="3697582"/>
              <a:ext cx="4372494" cy="535397"/>
            </a:xfrm>
            <a:custGeom>
              <a:avLst/>
              <a:gdLst>
                <a:gd name="connsiteX0" fmla="*/ 4372494 w 4372494"/>
                <a:gd name="connsiteY0" fmla="*/ 0 h 535397"/>
                <a:gd name="connsiteX1" fmla="*/ 4372494 w 4372494"/>
                <a:gd name="connsiteY1" fmla="*/ 535397 h 535397"/>
                <a:gd name="connsiteX2" fmla="*/ 0 w 4372494"/>
                <a:gd name="connsiteY2" fmla="*/ 535397 h 535397"/>
                <a:gd name="connsiteX3" fmla="*/ 0 w 4372494"/>
                <a:gd name="connsiteY3" fmla="*/ 0 h 535397"/>
                <a:gd name="connsiteX4" fmla="*/ 39384 w 4372494"/>
                <a:gd name="connsiteY4" fmla="*/ 14676 h 535397"/>
                <a:gd name="connsiteX5" fmla="*/ 2186247 w 4372494"/>
                <a:gd name="connsiteY5" fmla="*/ 245550 h 535397"/>
                <a:gd name="connsiteX6" fmla="*/ 4333110 w 4372494"/>
                <a:gd name="connsiteY6" fmla="*/ 14676 h 5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2494" h="535397">
                  <a:moveTo>
                    <a:pt x="4372494" y="0"/>
                  </a:moveTo>
                  <a:lnTo>
                    <a:pt x="4372494" y="535397"/>
                  </a:lnTo>
                  <a:lnTo>
                    <a:pt x="0" y="535397"/>
                  </a:lnTo>
                  <a:lnTo>
                    <a:pt x="0" y="0"/>
                  </a:lnTo>
                  <a:lnTo>
                    <a:pt x="39384" y="14676"/>
                  </a:lnTo>
                  <a:cubicBezTo>
                    <a:pt x="504652" y="153969"/>
                    <a:pt x="1292572" y="245550"/>
                    <a:pt x="2186247" y="245550"/>
                  </a:cubicBezTo>
                  <a:cubicBezTo>
                    <a:pt x="3079923" y="245550"/>
                    <a:pt x="3867843" y="153969"/>
                    <a:pt x="4333110" y="1467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5000">
                  <a:srgbClr val="FF0000"/>
                </a:gs>
                <a:gs pos="83000">
                  <a:schemeClr val="accent6">
                    <a:lumMod val="45000"/>
                    <a:lumOff val="55000"/>
                  </a:schemeClr>
                </a:gs>
                <a:gs pos="100000">
                  <a:schemeClr val="accent6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3" name="Freeform: Shape 47">
            <a:extLst>
              <a:ext uri="{FF2B5EF4-FFF2-40B4-BE49-F238E27FC236}">
                <a16:creationId xmlns:a16="http://schemas.microsoft.com/office/drawing/2014/main" id="{5C960F32-9D07-4142-9BD9-BD39337BF921}"/>
              </a:ext>
            </a:extLst>
          </p:cNvPr>
          <p:cNvSpPr/>
          <p:nvPr/>
        </p:nvSpPr>
        <p:spPr>
          <a:xfrm rot="5400000">
            <a:off x="197431" y="3402322"/>
            <a:ext cx="1270413" cy="406835"/>
          </a:xfrm>
          <a:custGeom>
            <a:avLst/>
            <a:gdLst>
              <a:gd name="connsiteX0" fmla="*/ 115212 w 1434778"/>
              <a:gd name="connsiteY0" fmla="*/ 0 h 459471"/>
              <a:gd name="connsiteX1" fmla="*/ 159569 w 1434778"/>
              <a:gd name="connsiteY1" fmla="*/ 16235 h 459471"/>
              <a:gd name="connsiteX2" fmla="*/ 717390 w 1434778"/>
              <a:gd name="connsiteY2" fmla="*/ 100569 h 459471"/>
              <a:gd name="connsiteX3" fmla="*/ 1275212 w 1434778"/>
              <a:gd name="connsiteY3" fmla="*/ 16235 h 459471"/>
              <a:gd name="connsiteX4" fmla="*/ 1319566 w 1434778"/>
              <a:gd name="connsiteY4" fmla="*/ 1 h 459471"/>
              <a:gd name="connsiteX5" fmla="*/ 1434778 w 1434778"/>
              <a:gd name="connsiteY5" fmla="*/ 339661 h 459471"/>
              <a:gd name="connsiteX6" fmla="*/ 1381938 w 1434778"/>
              <a:gd name="connsiteY6" fmla="*/ 359001 h 459471"/>
              <a:gd name="connsiteX7" fmla="*/ 717390 w 1434778"/>
              <a:gd name="connsiteY7" fmla="*/ 459471 h 459471"/>
              <a:gd name="connsiteX8" fmla="*/ 52843 w 1434778"/>
              <a:gd name="connsiteY8" fmla="*/ 359001 h 459471"/>
              <a:gd name="connsiteX9" fmla="*/ 0 w 1434778"/>
              <a:gd name="connsiteY9" fmla="*/ 339660 h 45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4778" h="459471">
                <a:moveTo>
                  <a:pt x="115212" y="0"/>
                </a:moveTo>
                <a:lnTo>
                  <a:pt x="159569" y="16235"/>
                </a:lnTo>
                <a:cubicBezTo>
                  <a:pt x="335785" y="71043"/>
                  <a:pt x="523139" y="100569"/>
                  <a:pt x="717390" y="100569"/>
                </a:cubicBezTo>
                <a:cubicBezTo>
                  <a:pt x="911641" y="100569"/>
                  <a:pt x="1098996" y="71043"/>
                  <a:pt x="1275212" y="16235"/>
                </a:cubicBezTo>
                <a:lnTo>
                  <a:pt x="1319566" y="1"/>
                </a:lnTo>
                <a:lnTo>
                  <a:pt x="1434778" y="339661"/>
                </a:lnTo>
                <a:lnTo>
                  <a:pt x="1381938" y="359001"/>
                </a:lnTo>
                <a:cubicBezTo>
                  <a:pt x="1172008" y="424296"/>
                  <a:pt x="948807" y="459471"/>
                  <a:pt x="717390" y="459471"/>
                </a:cubicBezTo>
                <a:cubicBezTo>
                  <a:pt x="485974" y="459471"/>
                  <a:pt x="262773" y="424296"/>
                  <a:pt x="52843" y="359001"/>
                </a:cubicBezTo>
                <a:lnTo>
                  <a:pt x="0" y="339660"/>
                </a:lnTo>
                <a:close/>
              </a:path>
            </a:pathLst>
          </a:custGeom>
          <a:solidFill>
            <a:srgbClr val="4FD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Resim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061" y="120317"/>
            <a:ext cx="2346158" cy="2102683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100" y="2256060"/>
            <a:ext cx="3471727" cy="2029569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3884" y="4436663"/>
            <a:ext cx="2346158" cy="23014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0698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agon 4">
            <a:extLst>
              <a:ext uri="{FF2B5EF4-FFF2-40B4-BE49-F238E27FC236}">
                <a16:creationId xmlns:a16="http://schemas.microsoft.com/office/drawing/2014/main" id="{4EDD663E-D5A1-471E-8A6E-CA5842D26438}"/>
              </a:ext>
            </a:extLst>
          </p:cNvPr>
          <p:cNvSpPr/>
          <p:nvPr/>
        </p:nvSpPr>
        <p:spPr>
          <a:xfrm>
            <a:off x="2860824" y="2359822"/>
            <a:ext cx="2303707" cy="1985954"/>
          </a:xfrm>
          <a:prstGeom prst="hexagon">
            <a:avLst/>
          </a:prstGeom>
          <a:gradFill flip="none" rotWithShape="1">
            <a:gsLst>
              <a:gs pos="57000">
                <a:schemeClr val="bg1">
                  <a:alpha val="0"/>
                </a:schemeClr>
              </a:gs>
              <a:gs pos="89000">
                <a:schemeClr val="bg1"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Hexagon 1">
            <a:extLst>
              <a:ext uri="{FF2B5EF4-FFF2-40B4-BE49-F238E27FC236}">
                <a16:creationId xmlns:a16="http://schemas.microsoft.com/office/drawing/2014/main" id="{667869DB-F785-47C1-A38D-AB0996E277FC}"/>
              </a:ext>
            </a:extLst>
          </p:cNvPr>
          <p:cNvSpPr/>
          <p:nvPr/>
        </p:nvSpPr>
        <p:spPr>
          <a:xfrm>
            <a:off x="3076952" y="2561771"/>
            <a:ext cx="1835186" cy="1582057"/>
          </a:xfrm>
          <a:prstGeom prst="hexagon">
            <a:avLst/>
          </a:prstGeom>
          <a:gradFill>
            <a:gsLst>
              <a:gs pos="69000">
                <a:srgbClr val="D9D9D9"/>
              </a:gs>
              <a:gs pos="15000">
                <a:schemeClr val="bg1"/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C00A80BF-0F1A-4911-B439-30BE0616074D}"/>
              </a:ext>
            </a:extLst>
          </p:cNvPr>
          <p:cNvGrpSpPr/>
          <p:nvPr/>
        </p:nvGrpSpPr>
        <p:grpSpPr>
          <a:xfrm>
            <a:off x="4840405" y="1281815"/>
            <a:ext cx="2066478" cy="2054879"/>
            <a:chOff x="6923727" y="1358015"/>
            <a:chExt cx="2066478" cy="2054879"/>
          </a:xfrm>
        </p:grpSpPr>
        <p:sp>
          <p:nvSpPr>
            <p:cNvPr id="8" name="Freeform: Shape 19">
              <a:extLst>
                <a:ext uri="{FF2B5EF4-FFF2-40B4-BE49-F238E27FC236}">
                  <a16:creationId xmlns:a16="http://schemas.microsoft.com/office/drawing/2014/main" id="{26D6780C-1D5C-4AD4-812B-8BB14158896B}"/>
                </a:ext>
              </a:extLst>
            </p:cNvPr>
            <p:cNvSpPr/>
            <p:nvPr/>
          </p:nvSpPr>
          <p:spPr>
            <a:xfrm rot="3684242" flipV="1">
              <a:off x="6969788" y="1392478"/>
              <a:ext cx="2054879" cy="1985954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"/>
                  </a:schemeClr>
                </a:gs>
                <a:gs pos="100000">
                  <a:schemeClr val="bg1">
                    <a:lumMod val="0"/>
                    <a:lumOff val="100000"/>
                    <a:alpha val="1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gradFill>
                <a:gsLst>
                  <a:gs pos="0">
                    <a:srgbClr val="3D4B4E"/>
                  </a:gs>
                  <a:gs pos="46000">
                    <a:schemeClr val="bg1"/>
                  </a:gs>
                  <a:gs pos="83000">
                    <a:srgbClr val="3D4B4E"/>
                  </a:gs>
                  <a:gs pos="100000">
                    <a:schemeClr val="bg1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18">
              <a:extLst>
                <a:ext uri="{FF2B5EF4-FFF2-40B4-BE49-F238E27FC236}">
                  <a16:creationId xmlns:a16="http://schemas.microsoft.com/office/drawing/2014/main" id="{589DEAD9-1B3E-47D8-A313-7AD8173D013A}"/>
                </a:ext>
              </a:extLst>
            </p:cNvPr>
            <p:cNvSpPr/>
            <p:nvPr/>
          </p:nvSpPr>
          <p:spPr>
            <a:xfrm rot="3684242" flipV="1">
              <a:off x="7124350" y="1529524"/>
              <a:ext cx="1754873" cy="1696011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rgbClr val="008000"/>
                </a:gs>
                <a:gs pos="100000">
                  <a:srgbClr val="00CC00"/>
                </a:gs>
              </a:gsLst>
              <a:lin ang="2700000" scaled="1"/>
              <a:tileRect/>
            </a:gradFill>
            <a:ln>
              <a:solidFill>
                <a:srgbClr val="00FF00"/>
              </a:solidFill>
            </a:ln>
            <a:effectLst>
              <a:outerShdw blurRad="1397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9417077D-3ED5-436B-8ED8-59E47CBDA53B}"/>
                </a:ext>
              </a:extLst>
            </p:cNvPr>
            <p:cNvSpPr txBox="1"/>
            <p:nvPr/>
          </p:nvSpPr>
          <p:spPr>
            <a:xfrm rot="3595784">
              <a:off x="7013322" y="2369437"/>
              <a:ext cx="919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2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7828EC26-E2D6-4705-A036-04025C7535AD}"/>
                </a:ext>
              </a:extLst>
            </p:cNvPr>
            <p:cNvSpPr txBox="1"/>
            <p:nvPr/>
          </p:nvSpPr>
          <p:spPr>
            <a:xfrm rot="3668101">
              <a:off x="7501940" y="1595741"/>
              <a:ext cx="155421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TAVAF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4000" b="1" dirty="0" err="1" smtClean="0">
                  <a:solidFill>
                    <a:prstClr val="white"/>
                  </a:solidFill>
                  <a:latin typeface="Calibri" panose="020F0502020204030204"/>
                </a:rPr>
                <a:t>şAVF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" name="Freeform: Shape 20">
              <a:extLst>
                <a:ext uri="{FF2B5EF4-FFF2-40B4-BE49-F238E27FC236}">
                  <a16:creationId xmlns:a16="http://schemas.microsoft.com/office/drawing/2014/main" id="{5B0466A7-17C2-4A56-AC01-9C39C598C039}"/>
                </a:ext>
              </a:extLst>
            </p:cNvPr>
            <p:cNvSpPr/>
            <p:nvPr/>
          </p:nvSpPr>
          <p:spPr>
            <a:xfrm rot="3684242" flipV="1">
              <a:off x="7222173" y="1069493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7">
            <a:extLst>
              <a:ext uri="{FF2B5EF4-FFF2-40B4-BE49-F238E27FC236}">
                <a16:creationId xmlns:a16="http://schemas.microsoft.com/office/drawing/2014/main" id="{95FCAA8E-5215-47C9-B14A-988DC9E7AE3B}"/>
              </a:ext>
            </a:extLst>
          </p:cNvPr>
          <p:cNvGrpSpPr/>
          <p:nvPr/>
        </p:nvGrpSpPr>
        <p:grpSpPr>
          <a:xfrm>
            <a:off x="4940772" y="3311360"/>
            <a:ext cx="2154230" cy="2054879"/>
            <a:chOff x="7024094" y="3387560"/>
            <a:chExt cx="2154230" cy="2054879"/>
          </a:xfrm>
        </p:grpSpPr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id="{940393F0-AA09-483E-971B-A951A2D4E129}"/>
                </a:ext>
              </a:extLst>
            </p:cNvPr>
            <p:cNvSpPr/>
            <p:nvPr/>
          </p:nvSpPr>
          <p:spPr>
            <a:xfrm rot="6934314" flipV="1">
              <a:off x="6989631" y="3422023"/>
              <a:ext cx="2054879" cy="1985954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5000">
                  <a:schemeClr val="bg1">
                    <a:lumMod val="0"/>
                    <a:lumOff val="100000"/>
                    <a:alpha val="1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gradFill>
                <a:gsLst>
                  <a:gs pos="0">
                    <a:srgbClr val="3D4B4E"/>
                  </a:gs>
                  <a:gs pos="46000">
                    <a:schemeClr val="bg1"/>
                  </a:gs>
                  <a:gs pos="83000">
                    <a:srgbClr val="3D4B4E"/>
                  </a:gs>
                  <a:gs pos="100000">
                    <a:schemeClr val="bg1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22">
              <a:extLst>
                <a:ext uri="{FF2B5EF4-FFF2-40B4-BE49-F238E27FC236}">
                  <a16:creationId xmlns:a16="http://schemas.microsoft.com/office/drawing/2014/main" id="{5CF37F18-0CEB-486A-BFBC-1A98B35B0CE5}"/>
                </a:ext>
              </a:extLst>
            </p:cNvPr>
            <p:cNvSpPr/>
            <p:nvPr/>
          </p:nvSpPr>
          <p:spPr>
            <a:xfrm rot="6934314" flipV="1">
              <a:off x="7148728" y="3566051"/>
              <a:ext cx="1754873" cy="1696011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rgbClr val="006666"/>
                </a:gs>
                <a:gs pos="100000">
                  <a:srgbClr val="00CC99"/>
                </a:gs>
              </a:gsLst>
              <a:lin ang="2700000" scaled="1"/>
              <a:tileRect/>
            </a:gradFill>
            <a:ln>
              <a:solidFill>
                <a:srgbClr val="00CC66"/>
              </a:solidFill>
            </a:ln>
            <a:effectLst>
              <a:outerShdw blurRad="127000" dist="889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39">
              <a:extLst>
                <a:ext uri="{FF2B5EF4-FFF2-40B4-BE49-F238E27FC236}">
                  <a16:creationId xmlns:a16="http://schemas.microsoft.com/office/drawing/2014/main" id="{C9BAC308-6ADF-4205-B8B2-78E19BE8E083}"/>
                </a:ext>
              </a:extLst>
            </p:cNvPr>
            <p:cNvSpPr txBox="1"/>
            <p:nvPr/>
          </p:nvSpPr>
          <p:spPr>
            <a:xfrm rot="17775014">
              <a:off x="7035435" y="3858410"/>
              <a:ext cx="919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3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21" name="TextBox 50">
              <a:extLst>
                <a:ext uri="{FF2B5EF4-FFF2-40B4-BE49-F238E27FC236}">
                  <a16:creationId xmlns:a16="http://schemas.microsoft.com/office/drawing/2014/main" id="{5521E3AB-A455-47F0-A115-4B0650C620C1}"/>
                </a:ext>
              </a:extLst>
            </p:cNvPr>
            <p:cNvSpPr txBox="1"/>
            <p:nvPr/>
          </p:nvSpPr>
          <p:spPr>
            <a:xfrm rot="18003911">
              <a:off x="7381954" y="3823154"/>
              <a:ext cx="155421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2800" noProof="0" dirty="0" smtClean="0">
                  <a:solidFill>
                    <a:prstClr val="white"/>
                  </a:solidFill>
                  <a:latin typeface="Calibri" panose="020F0502020204030204"/>
                </a:rPr>
                <a:t>SA’Y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(Safa</a:t>
              </a:r>
              <a:r>
                <a:rPr kumimoji="0" lang="tr-TR" sz="2800" b="0" i="0" u="none" strike="noStrike" kern="1200" cap="none" spc="0" normalizeH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 ve Merve)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0" name="Freeform: Shape 24">
              <a:extLst>
                <a:ext uri="{FF2B5EF4-FFF2-40B4-BE49-F238E27FC236}">
                  <a16:creationId xmlns:a16="http://schemas.microsoft.com/office/drawing/2014/main" id="{2E379A44-D8DD-4E6E-AEA2-F2C246BD2A29}"/>
                </a:ext>
              </a:extLst>
            </p:cNvPr>
            <p:cNvSpPr/>
            <p:nvPr/>
          </p:nvSpPr>
          <p:spPr>
            <a:xfrm rot="6934314" flipV="1">
              <a:off x="7610711" y="3143913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Group 9">
            <a:extLst>
              <a:ext uri="{FF2B5EF4-FFF2-40B4-BE49-F238E27FC236}">
                <a16:creationId xmlns:a16="http://schemas.microsoft.com/office/drawing/2014/main" id="{B4D9758F-8EB8-4A97-A84C-AA55082CE27D}"/>
              </a:ext>
            </a:extLst>
          </p:cNvPr>
          <p:cNvGrpSpPr/>
          <p:nvPr/>
        </p:nvGrpSpPr>
        <p:grpSpPr>
          <a:xfrm>
            <a:off x="3023421" y="4478784"/>
            <a:ext cx="2065478" cy="1985954"/>
            <a:chOff x="5106743" y="4554984"/>
            <a:chExt cx="2065478" cy="1985954"/>
          </a:xfrm>
        </p:grpSpPr>
        <p:sp>
          <p:nvSpPr>
            <p:cNvPr id="24" name="Freeform: Shape 27">
              <a:extLst>
                <a:ext uri="{FF2B5EF4-FFF2-40B4-BE49-F238E27FC236}">
                  <a16:creationId xmlns:a16="http://schemas.microsoft.com/office/drawing/2014/main" id="{9EBE542A-DF89-4CC5-9BF1-C0476BC399B2}"/>
                </a:ext>
              </a:extLst>
            </p:cNvPr>
            <p:cNvSpPr/>
            <p:nvPr/>
          </p:nvSpPr>
          <p:spPr>
            <a:xfrm rot="10800000" flipV="1">
              <a:off x="5106743" y="4554984"/>
              <a:ext cx="2054879" cy="1985954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5000">
                  <a:schemeClr val="bg1">
                    <a:lumMod val="0"/>
                    <a:lumOff val="100000"/>
                    <a:alpha val="1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gradFill>
                <a:gsLst>
                  <a:gs pos="0">
                    <a:srgbClr val="3D4B4E"/>
                  </a:gs>
                  <a:gs pos="46000">
                    <a:schemeClr val="bg1"/>
                  </a:gs>
                  <a:gs pos="83000">
                    <a:srgbClr val="3D4B4E"/>
                  </a:gs>
                  <a:gs pos="100000">
                    <a:schemeClr val="bg1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6">
              <a:extLst>
                <a:ext uri="{FF2B5EF4-FFF2-40B4-BE49-F238E27FC236}">
                  <a16:creationId xmlns:a16="http://schemas.microsoft.com/office/drawing/2014/main" id="{DAC0E422-3D7D-4B2F-A5F5-76D05A9BF635}"/>
                </a:ext>
              </a:extLst>
            </p:cNvPr>
            <p:cNvSpPr/>
            <p:nvPr/>
          </p:nvSpPr>
          <p:spPr>
            <a:xfrm rot="10800000" flipV="1">
              <a:off x="5261523" y="4707751"/>
              <a:ext cx="1754873" cy="1696011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rgbClr val="003399"/>
                </a:gs>
                <a:gs pos="100000">
                  <a:srgbClr val="00CCFF"/>
                </a:gs>
              </a:gsLst>
              <a:lin ang="2700000" scaled="1"/>
              <a:tileRect/>
            </a:gradFill>
            <a:ln>
              <a:solidFill>
                <a:srgbClr val="66FFFF"/>
              </a:solidFill>
            </a:ln>
            <a:effectLst>
              <a:outerShdw blurRad="127000" dist="88900" dir="9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id="{F81A8736-E106-4175-8EDD-74E34DC4314C}"/>
                </a:ext>
              </a:extLst>
            </p:cNvPr>
            <p:cNvSpPr txBox="1"/>
            <p:nvPr/>
          </p:nvSpPr>
          <p:spPr>
            <a:xfrm>
              <a:off x="5679711" y="4734543"/>
              <a:ext cx="919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29" name="TextBox 53">
              <a:extLst>
                <a:ext uri="{FF2B5EF4-FFF2-40B4-BE49-F238E27FC236}">
                  <a16:creationId xmlns:a16="http://schemas.microsoft.com/office/drawing/2014/main" id="{433DFD08-FDC1-4EE9-8DB2-FEE5449BBE90}"/>
                </a:ext>
              </a:extLst>
            </p:cNvPr>
            <p:cNvSpPr txBox="1"/>
            <p:nvPr/>
          </p:nvSpPr>
          <p:spPr>
            <a:xfrm>
              <a:off x="5283588" y="5199223"/>
              <a:ext cx="17751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3200" dirty="0" smtClean="0">
                  <a:solidFill>
                    <a:prstClr val="white"/>
                  </a:solidFill>
                  <a:latin typeface="Calibri" panose="020F0502020204030204"/>
                </a:rPr>
                <a:t>VAKFE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(Arafat’ta Vakfe)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8">
              <a:extLst>
                <a:ext uri="{FF2B5EF4-FFF2-40B4-BE49-F238E27FC236}">
                  <a16:creationId xmlns:a16="http://schemas.microsoft.com/office/drawing/2014/main" id="{A200C327-48B1-4B75-B711-5CD28EA3585A}"/>
                </a:ext>
              </a:extLst>
            </p:cNvPr>
            <p:cNvSpPr/>
            <p:nvPr/>
          </p:nvSpPr>
          <p:spPr>
            <a:xfrm rot="10800000" flipV="1">
              <a:off x="5903054" y="4674879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" name="Group 14">
            <a:extLst>
              <a:ext uri="{FF2B5EF4-FFF2-40B4-BE49-F238E27FC236}">
                <a16:creationId xmlns:a16="http://schemas.microsoft.com/office/drawing/2014/main" id="{FCF54CE7-3060-40F4-9803-50ADF7557CB0}"/>
              </a:ext>
            </a:extLst>
          </p:cNvPr>
          <p:cNvGrpSpPr/>
          <p:nvPr/>
        </p:nvGrpSpPr>
        <p:grpSpPr>
          <a:xfrm>
            <a:off x="1092535" y="3346469"/>
            <a:ext cx="2052776" cy="2054879"/>
            <a:chOff x="3175857" y="3422669"/>
            <a:chExt cx="2052776" cy="2054879"/>
          </a:xfrm>
        </p:grpSpPr>
        <p:grpSp>
          <p:nvGrpSpPr>
            <p:cNvPr id="32" name="Group 10">
              <a:extLst>
                <a:ext uri="{FF2B5EF4-FFF2-40B4-BE49-F238E27FC236}">
                  <a16:creationId xmlns:a16="http://schemas.microsoft.com/office/drawing/2014/main" id="{5BB035B1-49C2-4631-BD34-45096C61EC99}"/>
                </a:ext>
              </a:extLst>
            </p:cNvPr>
            <p:cNvGrpSpPr/>
            <p:nvPr/>
          </p:nvGrpSpPr>
          <p:grpSpPr>
            <a:xfrm>
              <a:off x="3175857" y="3422669"/>
              <a:ext cx="1985954" cy="2054879"/>
              <a:chOff x="3175857" y="3422669"/>
              <a:chExt cx="1985954" cy="2054879"/>
            </a:xfrm>
          </p:grpSpPr>
          <p:sp>
            <p:nvSpPr>
              <p:cNvPr id="34" name="Freeform: Shape 31">
                <a:extLst>
                  <a:ext uri="{FF2B5EF4-FFF2-40B4-BE49-F238E27FC236}">
                    <a16:creationId xmlns:a16="http://schemas.microsoft.com/office/drawing/2014/main" id="{B5002D3D-2BE0-4415-A6A9-B82F2D5E08C2}"/>
                  </a:ext>
                </a:extLst>
              </p:cNvPr>
              <p:cNvSpPr/>
              <p:nvPr/>
            </p:nvSpPr>
            <p:spPr>
              <a:xfrm rot="14606467" flipV="1">
                <a:off x="3141394" y="3457132"/>
                <a:ext cx="2054879" cy="1985954"/>
              </a:xfrm>
              <a:custGeom>
                <a:avLst/>
                <a:gdLst>
                  <a:gd name="connsiteX0" fmla="*/ 159660 w 2303707"/>
                  <a:gd name="connsiteY0" fmla="*/ 1973942 h 1973942"/>
                  <a:gd name="connsiteX1" fmla="*/ 2133597 w 2303707"/>
                  <a:gd name="connsiteY1" fmla="*/ 1973942 h 1973942"/>
                  <a:gd name="connsiteX2" fmla="*/ 2293257 w 2303707"/>
                  <a:gd name="connsiteY2" fmla="*/ 1814282 h 1973942"/>
                  <a:gd name="connsiteX3" fmla="*/ 2293257 w 2303707"/>
                  <a:gd name="connsiteY3" fmla="*/ 1175659 h 1973942"/>
                  <a:gd name="connsiteX4" fmla="*/ 2287396 w 2303707"/>
                  <a:gd name="connsiteY4" fmla="*/ 1146629 h 1973942"/>
                  <a:gd name="connsiteX5" fmla="*/ 2303707 w 2303707"/>
                  <a:gd name="connsiteY5" fmla="*/ 1146629 h 1973942"/>
                  <a:gd name="connsiteX6" fmla="*/ 1719775 w 2303707"/>
                  <a:gd name="connsiteY6" fmla="*/ 0 h 1973942"/>
                  <a:gd name="connsiteX7" fmla="*/ 583932 w 2303707"/>
                  <a:gd name="connsiteY7" fmla="*/ 0 h 1973942"/>
                  <a:gd name="connsiteX8" fmla="*/ 30197 w 2303707"/>
                  <a:gd name="connsiteY8" fmla="*/ 1087334 h 1973942"/>
                  <a:gd name="connsiteX9" fmla="*/ 12547 w 2303707"/>
                  <a:gd name="connsiteY9" fmla="*/ 1113512 h 1973942"/>
                  <a:gd name="connsiteX10" fmla="*/ 9710 w 2303707"/>
                  <a:gd name="connsiteY10" fmla="*/ 1127561 h 1973942"/>
                  <a:gd name="connsiteX11" fmla="*/ 0 w 2303707"/>
                  <a:gd name="connsiteY11" fmla="*/ 1146629 h 1973942"/>
                  <a:gd name="connsiteX12" fmla="*/ 5861 w 2303707"/>
                  <a:gd name="connsiteY12" fmla="*/ 1146629 h 1973942"/>
                  <a:gd name="connsiteX13" fmla="*/ 0 w 2303707"/>
                  <a:gd name="connsiteY13" fmla="*/ 1175659 h 1973942"/>
                  <a:gd name="connsiteX14" fmla="*/ 0 w 2303707"/>
                  <a:gd name="connsiteY14" fmla="*/ 1814282 h 1973942"/>
                  <a:gd name="connsiteX15" fmla="*/ 159660 w 2303707"/>
                  <a:gd name="connsiteY15" fmla="*/ 1973942 h 1973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3707" h="1973942">
                    <a:moveTo>
                      <a:pt x="159660" y="1973942"/>
                    </a:moveTo>
                    <a:lnTo>
                      <a:pt x="2133597" y="1973942"/>
                    </a:lnTo>
                    <a:cubicBezTo>
                      <a:pt x="2221775" y="1973942"/>
                      <a:pt x="2293257" y="1902460"/>
                      <a:pt x="2293257" y="1814282"/>
                    </a:cubicBezTo>
                    <a:lnTo>
                      <a:pt x="2293257" y="1175659"/>
                    </a:lnTo>
                    <a:lnTo>
                      <a:pt x="2287396" y="1146629"/>
                    </a:lnTo>
                    <a:lnTo>
                      <a:pt x="2303707" y="1146629"/>
                    </a:lnTo>
                    <a:lnTo>
                      <a:pt x="1719775" y="0"/>
                    </a:lnTo>
                    <a:lnTo>
                      <a:pt x="583932" y="0"/>
                    </a:lnTo>
                    <a:lnTo>
                      <a:pt x="30197" y="1087334"/>
                    </a:lnTo>
                    <a:lnTo>
                      <a:pt x="12547" y="1113512"/>
                    </a:lnTo>
                    <a:lnTo>
                      <a:pt x="9710" y="1127561"/>
                    </a:lnTo>
                    <a:lnTo>
                      <a:pt x="0" y="1146629"/>
                    </a:lnTo>
                    <a:lnTo>
                      <a:pt x="5861" y="1146629"/>
                    </a:lnTo>
                    <a:lnTo>
                      <a:pt x="0" y="1175659"/>
                    </a:lnTo>
                    <a:lnTo>
                      <a:pt x="0" y="1814282"/>
                    </a:lnTo>
                    <a:cubicBezTo>
                      <a:pt x="0" y="1902460"/>
                      <a:pt x="71482" y="1973942"/>
                      <a:pt x="159660" y="19739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5000">
                    <a:schemeClr val="bg1">
                      <a:lumMod val="0"/>
                      <a:lumOff val="100000"/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>
                <a:gradFill>
                  <a:gsLst>
                    <a:gs pos="0">
                      <a:srgbClr val="3D4B4E"/>
                    </a:gs>
                    <a:gs pos="46000">
                      <a:schemeClr val="bg1"/>
                    </a:gs>
                    <a:gs pos="83000">
                      <a:srgbClr val="3D4B4E"/>
                    </a:gs>
                    <a:gs pos="100000">
                      <a:schemeClr val="bg1"/>
                    </a:gs>
                  </a:gsLst>
                  <a:lin ang="6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0">
                <a:extLst>
                  <a:ext uri="{FF2B5EF4-FFF2-40B4-BE49-F238E27FC236}">
                    <a16:creationId xmlns:a16="http://schemas.microsoft.com/office/drawing/2014/main" id="{EEDE6096-25E6-4447-B0EC-846F8534AEA6}"/>
                  </a:ext>
                </a:extLst>
              </p:cNvPr>
              <p:cNvSpPr/>
              <p:nvPr/>
            </p:nvSpPr>
            <p:spPr>
              <a:xfrm rot="14606467" flipV="1">
                <a:off x="3286559" y="3609862"/>
                <a:ext cx="1754873" cy="1696011"/>
              </a:xfrm>
              <a:custGeom>
                <a:avLst/>
                <a:gdLst>
                  <a:gd name="connsiteX0" fmla="*/ 159660 w 2303707"/>
                  <a:gd name="connsiteY0" fmla="*/ 1973942 h 1973942"/>
                  <a:gd name="connsiteX1" fmla="*/ 2133597 w 2303707"/>
                  <a:gd name="connsiteY1" fmla="*/ 1973942 h 1973942"/>
                  <a:gd name="connsiteX2" fmla="*/ 2293257 w 2303707"/>
                  <a:gd name="connsiteY2" fmla="*/ 1814282 h 1973942"/>
                  <a:gd name="connsiteX3" fmla="*/ 2293257 w 2303707"/>
                  <a:gd name="connsiteY3" fmla="*/ 1175659 h 1973942"/>
                  <a:gd name="connsiteX4" fmla="*/ 2287396 w 2303707"/>
                  <a:gd name="connsiteY4" fmla="*/ 1146629 h 1973942"/>
                  <a:gd name="connsiteX5" fmla="*/ 2303707 w 2303707"/>
                  <a:gd name="connsiteY5" fmla="*/ 1146629 h 1973942"/>
                  <a:gd name="connsiteX6" fmla="*/ 1719775 w 2303707"/>
                  <a:gd name="connsiteY6" fmla="*/ 0 h 1973942"/>
                  <a:gd name="connsiteX7" fmla="*/ 583932 w 2303707"/>
                  <a:gd name="connsiteY7" fmla="*/ 0 h 1973942"/>
                  <a:gd name="connsiteX8" fmla="*/ 30197 w 2303707"/>
                  <a:gd name="connsiteY8" fmla="*/ 1087334 h 1973942"/>
                  <a:gd name="connsiteX9" fmla="*/ 12547 w 2303707"/>
                  <a:gd name="connsiteY9" fmla="*/ 1113512 h 1973942"/>
                  <a:gd name="connsiteX10" fmla="*/ 9710 w 2303707"/>
                  <a:gd name="connsiteY10" fmla="*/ 1127561 h 1973942"/>
                  <a:gd name="connsiteX11" fmla="*/ 0 w 2303707"/>
                  <a:gd name="connsiteY11" fmla="*/ 1146629 h 1973942"/>
                  <a:gd name="connsiteX12" fmla="*/ 5861 w 2303707"/>
                  <a:gd name="connsiteY12" fmla="*/ 1146629 h 1973942"/>
                  <a:gd name="connsiteX13" fmla="*/ 0 w 2303707"/>
                  <a:gd name="connsiteY13" fmla="*/ 1175659 h 1973942"/>
                  <a:gd name="connsiteX14" fmla="*/ 0 w 2303707"/>
                  <a:gd name="connsiteY14" fmla="*/ 1814282 h 1973942"/>
                  <a:gd name="connsiteX15" fmla="*/ 159660 w 2303707"/>
                  <a:gd name="connsiteY15" fmla="*/ 1973942 h 1973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3707" h="1973942">
                    <a:moveTo>
                      <a:pt x="159660" y="1973942"/>
                    </a:moveTo>
                    <a:lnTo>
                      <a:pt x="2133597" y="1973942"/>
                    </a:lnTo>
                    <a:cubicBezTo>
                      <a:pt x="2221775" y="1973942"/>
                      <a:pt x="2293257" y="1902460"/>
                      <a:pt x="2293257" y="1814282"/>
                    </a:cubicBezTo>
                    <a:lnTo>
                      <a:pt x="2293257" y="1175659"/>
                    </a:lnTo>
                    <a:lnTo>
                      <a:pt x="2287396" y="1146629"/>
                    </a:lnTo>
                    <a:lnTo>
                      <a:pt x="2303707" y="1146629"/>
                    </a:lnTo>
                    <a:lnTo>
                      <a:pt x="1719775" y="0"/>
                    </a:lnTo>
                    <a:lnTo>
                      <a:pt x="583932" y="0"/>
                    </a:lnTo>
                    <a:lnTo>
                      <a:pt x="30197" y="1087334"/>
                    </a:lnTo>
                    <a:lnTo>
                      <a:pt x="12547" y="1113512"/>
                    </a:lnTo>
                    <a:lnTo>
                      <a:pt x="9710" y="1127561"/>
                    </a:lnTo>
                    <a:lnTo>
                      <a:pt x="0" y="1146629"/>
                    </a:lnTo>
                    <a:lnTo>
                      <a:pt x="5861" y="1146629"/>
                    </a:lnTo>
                    <a:lnTo>
                      <a:pt x="0" y="1175659"/>
                    </a:lnTo>
                    <a:lnTo>
                      <a:pt x="0" y="1814282"/>
                    </a:lnTo>
                    <a:cubicBezTo>
                      <a:pt x="0" y="1902460"/>
                      <a:pt x="71482" y="1973942"/>
                      <a:pt x="159660" y="1973942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660066"/>
                  </a:gs>
                  <a:gs pos="100000">
                    <a:srgbClr val="FF00FF"/>
                  </a:gs>
                </a:gsLst>
                <a:lin ang="2700000" scaled="1"/>
                <a:tileRect/>
              </a:gradFill>
              <a:ln>
                <a:solidFill>
                  <a:srgbClr val="FF66FF"/>
                </a:solidFill>
              </a:ln>
              <a:effectLst>
                <a:outerShdw blurRad="127000" dist="101600" dir="132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TextBox 41">
                <a:extLst>
                  <a:ext uri="{FF2B5EF4-FFF2-40B4-BE49-F238E27FC236}">
                    <a16:creationId xmlns:a16="http://schemas.microsoft.com/office/drawing/2014/main" id="{E6563315-49B7-4AE3-8A66-B57985CBFFE0}"/>
                  </a:ext>
                </a:extLst>
              </p:cNvPr>
              <p:cNvSpPr txBox="1"/>
              <p:nvPr/>
            </p:nvSpPr>
            <p:spPr>
              <a:xfrm rot="3899135">
                <a:off x="4239200" y="3942028"/>
                <a:ext cx="9198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swald" panose="02000503000000000000" pitchFamily="2" charset="0"/>
                    <a:ea typeface="+mn-ea"/>
                    <a:cs typeface="+mn-cs"/>
                  </a:rPr>
                  <a:t>5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8" name="TextBox 56">
                <a:extLst>
                  <a:ext uri="{FF2B5EF4-FFF2-40B4-BE49-F238E27FC236}">
                    <a16:creationId xmlns:a16="http://schemas.microsoft.com/office/drawing/2014/main" id="{04E5E4D5-76A8-4F7A-A195-15F56F90FB66}"/>
                  </a:ext>
                </a:extLst>
              </p:cNvPr>
              <p:cNvSpPr txBox="1"/>
              <p:nvPr/>
            </p:nvSpPr>
            <p:spPr>
              <a:xfrm rot="3847361">
                <a:off x="3433244" y="4166345"/>
                <a:ext cx="15542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ZEMZEM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BB58485-F170-4112-B693-CB14C1EE09D1}"/>
                </a:ext>
              </a:extLst>
            </p:cNvPr>
            <p:cNvSpPr/>
            <p:nvPr/>
          </p:nvSpPr>
          <p:spPr>
            <a:xfrm rot="14606467" flipV="1">
              <a:off x="3661020" y="3904763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0" name="Group 13">
            <a:extLst>
              <a:ext uri="{FF2B5EF4-FFF2-40B4-BE49-F238E27FC236}">
                <a16:creationId xmlns:a16="http://schemas.microsoft.com/office/drawing/2014/main" id="{0E2F1FCC-D38A-4BA1-8EEF-E29BDCF0C955}"/>
              </a:ext>
            </a:extLst>
          </p:cNvPr>
          <p:cNvGrpSpPr/>
          <p:nvPr/>
        </p:nvGrpSpPr>
        <p:grpSpPr>
          <a:xfrm>
            <a:off x="907713" y="1311687"/>
            <a:ext cx="2168427" cy="2054879"/>
            <a:chOff x="2991035" y="1387887"/>
            <a:chExt cx="2168427" cy="2054879"/>
          </a:xfrm>
        </p:grpSpPr>
        <p:sp>
          <p:nvSpPr>
            <p:cNvPr id="41" name="Freeform: Shape 35">
              <a:extLst>
                <a:ext uri="{FF2B5EF4-FFF2-40B4-BE49-F238E27FC236}">
                  <a16:creationId xmlns:a16="http://schemas.microsoft.com/office/drawing/2014/main" id="{105AFD03-FAFA-43D6-B60A-D1E654CBDE7B}"/>
                </a:ext>
              </a:extLst>
            </p:cNvPr>
            <p:cNvSpPr/>
            <p:nvPr/>
          </p:nvSpPr>
          <p:spPr>
            <a:xfrm rot="17880825" flipV="1">
              <a:off x="3139045" y="1422350"/>
              <a:ext cx="2054879" cy="1985954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5000">
                  <a:schemeClr val="bg1">
                    <a:lumMod val="0"/>
                    <a:lumOff val="100000"/>
                    <a:alpha val="1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gradFill>
                <a:gsLst>
                  <a:gs pos="0">
                    <a:srgbClr val="3D4B4E"/>
                  </a:gs>
                  <a:gs pos="46000">
                    <a:schemeClr val="bg1"/>
                  </a:gs>
                  <a:gs pos="83000">
                    <a:srgbClr val="3D4B4E"/>
                  </a:gs>
                  <a:gs pos="100000">
                    <a:schemeClr val="bg1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34">
              <a:extLst>
                <a:ext uri="{FF2B5EF4-FFF2-40B4-BE49-F238E27FC236}">
                  <a16:creationId xmlns:a16="http://schemas.microsoft.com/office/drawing/2014/main" id="{08F5C0B7-E952-46ED-B15A-3C15B3C8E017}"/>
                </a:ext>
              </a:extLst>
            </p:cNvPr>
            <p:cNvSpPr/>
            <p:nvPr/>
          </p:nvSpPr>
          <p:spPr>
            <a:xfrm rot="17880825" flipV="1">
              <a:off x="3279922" y="1567877"/>
              <a:ext cx="1754873" cy="1696011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37000">
                  <a:srgbClr val="FF9900"/>
                </a:gs>
                <a:gs pos="100000">
                  <a:srgbClr val="FFFF00"/>
                </a:gs>
              </a:gsLst>
              <a:lin ang="2700000" scaled="1"/>
              <a:tileRect/>
            </a:gradFill>
            <a:ln>
              <a:solidFill>
                <a:srgbClr val="FFCC00"/>
              </a:solidFill>
            </a:ln>
            <a:effectLst>
              <a:outerShdw blurRad="127000" dist="88900" dir="156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BFEAE1-1C8B-44F0-877F-3A508E7275D2}"/>
                </a:ext>
              </a:extLst>
            </p:cNvPr>
            <p:cNvSpPr txBox="1"/>
            <p:nvPr/>
          </p:nvSpPr>
          <p:spPr>
            <a:xfrm rot="18018828">
              <a:off x="4205551" y="2408801"/>
              <a:ext cx="919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6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46" name="TextBox 59">
              <a:extLst>
                <a:ext uri="{FF2B5EF4-FFF2-40B4-BE49-F238E27FC236}">
                  <a16:creationId xmlns:a16="http://schemas.microsoft.com/office/drawing/2014/main" id="{B7D83F16-8A6D-4446-8512-8064B441DE0E}"/>
                </a:ext>
              </a:extLst>
            </p:cNvPr>
            <p:cNvSpPr txBox="1"/>
            <p:nvPr/>
          </p:nvSpPr>
          <p:spPr>
            <a:xfrm rot="17939750">
              <a:off x="3040217" y="2118349"/>
              <a:ext cx="16962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dirty="0" smtClean="0">
                  <a:latin typeface="Calibri" panose="020F0502020204030204"/>
                </a:rPr>
                <a:t>HACERÜLESVED</a:t>
              </a:r>
              <a:r>
                <a:rPr lang="tr-TR" dirty="0" smtClean="0">
                  <a:solidFill>
                    <a:prstClr val="white"/>
                  </a:solidFill>
                  <a:latin typeface="Calibri" panose="020F0502020204030204"/>
                </a:rPr>
                <a:t> 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36">
              <a:extLst>
                <a:ext uri="{FF2B5EF4-FFF2-40B4-BE49-F238E27FC236}">
                  <a16:creationId xmlns:a16="http://schemas.microsoft.com/office/drawing/2014/main" id="{FD3AFDFB-D531-42FF-A5E0-502DAA9E34B9}"/>
                </a:ext>
              </a:extLst>
            </p:cNvPr>
            <p:cNvSpPr/>
            <p:nvPr/>
          </p:nvSpPr>
          <p:spPr>
            <a:xfrm rot="17880825" flipV="1">
              <a:off x="3289481" y="1810326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8" name="Group 2">
            <a:extLst>
              <a:ext uri="{FF2B5EF4-FFF2-40B4-BE49-F238E27FC236}">
                <a16:creationId xmlns:a16="http://schemas.microsoft.com/office/drawing/2014/main" id="{1DF2251A-99FE-49F0-A614-15EB7CC6BA28}"/>
              </a:ext>
            </a:extLst>
          </p:cNvPr>
          <p:cNvGrpSpPr/>
          <p:nvPr/>
        </p:nvGrpSpPr>
        <p:grpSpPr>
          <a:xfrm>
            <a:off x="2961806" y="240862"/>
            <a:ext cx="2065478" cy="1985954"/>
            <a:chOff x="5045128" y="317062"/>
            <a:chExt cx="2065478" cy="1985954"/>
          </a:xfrm>
        </p:grpSpPr>
        <p:sp>
          <p:nvSpPr>
            <p:cNvPr id="49" name="Freeform: Shape 12">
              <a:extLst>
                <a:ext uri="{FF2B5EF4-FFF2-40B4-BE49-F238E27FC236}">
                  <a16:creationId xmlns:a16="http://schemas.microsoft.com/office/drawing/2014/main" id="{A77C1CC4-441C-4C03-95B6-80BCF865A13A}"/>
                </a:ext>
              </a:extLst>
            </p:cNvPr>
            <p:cNvSpPr/>
            <p:nvPr/>
          </p:nvSpPr>
          <p:spPr>
            <a:xfrm flipV="1">
              <a:off x="5055727" y="317062"/>
              <a:ext cx="2054879" cy="1985954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5000">
                  <a:schemeClr val="bg1">
                    <a:lumMod val="0"/>
                    <a:lumOff val="100000"/>
                    <a:alpha val="1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gradFill>
                <a:gsLst>
                  <a:gs pos="0">
                    <a:srgbClr val="3D4B4E"/>
                  </a:gs>
                  <a:gs pos="46000">
                    <a:schemeClr val="bg1"/>
                  </a:gs>
                  <a:gs pos="83000">
                    <a:srgbClr val="3D4B4E"/>
                  </a:gs>
                  <a:gs pos="100000">
                    <a:schemeClr val="bg1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11">
              <a:extLst>
                <a:ext uri="{FF2B5EF4-FFF2-40B4-BE49-F238E27FC236}">
                  <a16:creationId xmlns:a16="http://schemas.microsoft.com/office/drawing/2014/main" id="{01F08A10-5C54-4AB8-87AA-94A7FA7D88C4}"/>
                </a:ext>
              </a:extLst>
            </p:cNvPr>
            <p:cNvSpPr/>
            <p:nvPr/>
          </p:nvSpPr>
          <p:spPr>
            <a:xfrm flipV="1">
              <a:off x="5200953" y="454238"/>
              <a:ext cx="1754873" cy="1696011"/>
            </a:xfrm>
            <a:custGeom>
              <a:avLst/>
              <a:gdLst>
                <a:gd name="connsiteX0" fmla="*/ 159660 w 2303707"/>
                <a:gd name="connsiteY0" fmla="*/ 1973942 h 1973942"/>
                <a:gd name="connsiteX1" fmla="*/ 2133597 w 2303707"/>
                <a:gd name="connsiteY1" fmla="*/ 1973942 h 1973942"/>
                <a:gd name="connsiteX2" fmla="*/ 2293257 w 2303707"/>
                <a:gd name="connsiteY2" fmla="*/ 1814282 h 1973942"/>
                <a:gd name="connsiteX3" fmla="*/ 2293257 w 2303707"/>
                <a:gd name="connsiteY3" fmla="*/ 1175659 h 1973942"/>
                <a:gd name="connsiteX4" fmla="*/ 2287396 w 2303707"/>
                <a:gd name="connsiteY4" fmla="*/ 1146629 h 1973942"/>
                <a:gd name="connsiteX5" fmla="*/ 2303707 w 2303707"/>
                <a:gd name="connsiteY5" fmla="*/ 1146629 h 1973942"/>
                <a:gd name="connsiteX6" fmla="*/ 1719775 w 2303707"/>
                <a:gd name="connsiteY6" fmla="*/ 0 h 1973942"/>
                <a:gd name="connsiteX7" fmla="*/ 583932 w 2303707"/>
                <a:gd name="connsiteY7" fmla="*/ 0 h 1973942"/>
                <a:gd name="connsiteX8" fmla="*/ 30197 w 2303707"/>
                <a:gd name="connsiteY8" fmla="*/ 1087334 h 1973942"/>
                <a:gd name="connsiteX9" fmla="*/ 12547 w 2303707"/>
                <a:gd name="connsiteY9" fmla="*/ 1113512 h 1973942"/>
                <a:gd name="connsiteX10" fmla="*/ 9710 w 2303707"/>
                <a:gd name="connsiteY10" fmla="*/ 1127561 h 1973942"/>
                <a:gd name="connsiteX11" fmla="*/ 0 w 2303707"/>
                <a:gd name="connsiteY11" fmla="*/ 1146629 h 1973942"/>
                <a:gd name="connsiteX12" fmla="*/ 5861 w 2303707"/>
                <a:gd name="connsiteY12" fmla="*/ 1146629 h 1973942"/>
                <a:gd name="connsiteX13" fmla="*/ 0 w 2303707"/>
                <a:gd name="connsiteY13" fmla="*/ 1175659 h 1973942"/>
                <a:gd name="connsiteX14" fmla="*/ 0 w 2303707"/>
                <a:gd name="connsiteY14" fmla="*/ 1814282 h 1973942"/>
                <a:gd name="connsiteX15" fmla="*/ 159660 w 2303707"/>
                <a:gd name="connsiteY15" fmla="*/ 1973942 h 197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3707" h="1973942">
                  <a:moveTo>
                    <a:pt x="159660" y="1973942"/>
                  </a:moveTo>
                  <a:lnTo>
                    <a:pt x="2133597" y="1973942"/>
                  </a:lnTo>
                  <a:cubicBezTo>
                    <a:pt x="2221775" y="1973942"/>
                    <a:pt x="2293257" y="1902460"/>
                    <a:pt x="2293257" y="1814282"/>
                  </a:cubicBezTo>
                  <a:lnTo>
                    <a:pt x="2293257" y="1175659"/>
                  </a:lnTo>
                  <a:lnTo>
                    <a:pt x="2287396" y="1146629"/>
                  </a:lnTo>
                  <a:lnTo>
                    <a:pt x="2303707" y="1146629"/>
                  </a:lnTo>
                  <a:lnTo>
                    <a:pt x="1719775" y="0"/>
                  </a:lnTo>
                  <a:lnTo>
                    <a:pt x="583932" y="0"/>
                  </a:lnTo>
                  <a:lnTo>
                    <a:pt x="30197" y="1087334"/>
                  </a:lnTo>
                  <a:lnTo>
                    <a:pt x="12547" y="1113512"/>
                  </a:lnTo>
                  <a:lnTo>
                    <a:pt x="9710" y="1127561"/>
                  </a:lnTo>
                  <a:lnTo>
                    <a:pt x="0" y="1146629"/>
                  </a:lnTo>
                  <a:lnTo>
                    <a:pt x="5861" y="1146629"/>
                  </a:lnTo>
                  <a:lnTo>
                    <a:pt x="0" y="1175659"/>
                  </a:lnTo>
                  <a:lnTo>
                    <a:pt x="0" y="1814282"/>
                  </a:lnTo>
                  <a:cubicBezTo>
                    <a:pt x="0" y="1902460"/>
                    <a:pt x="71482" y="1973942"/>
                    <a:pt x="159660" y="19739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C0066"/>
                </a:gs>
                <a:gs pos="100000">
                  <a:srgbClr val="FF0066"/>
                </a:gs>
              </a:gsLst>
              <a:lin ang="2700000" scaled="1"/>
              <a:tileRect/>
            </a:gradFill>
            <a:ln>
              <a:solidFill>
                <a:srgbClr val="FF0066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37">
              <a:extLst>
                <a:ext uri="{FF2B5EF4-FFF2-40B4-BE49-F238E27FC236}">
                  <a16:creationId xmlns:a16="http://schemas.microsoft.com/office/drawing/2014/main" id="{7BECAC24-8455-4DC1-81CC-1BAFB753A85F}"/>
                </a:ext>
              </a:extLst>
            </p:cNvPr>
            <p:cNvSpPr txBox="1"/>
            <p:nvPr/>
          </p:nvSpPr>
          <p:spPr>
            <a:xfrm>
              <a:off x="5626528" y="1622269"/>
              <a:ext cx="919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1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54" name="TextBox 43">
              <a:extLst>
                <a:ext uri="{FF2B5EF4-FFF2-40B4-BE49-F238E27FC236}">
                  <a16:creationId xmlns:a16="http://schemas.microsoft.com/office/drawing/2014/main" id="{BC140CCE-45B3-42A7-B9BF-E7A9D403D702}"/>
                </a:ext>
              </a:extLst>
            </p:cNvPr>
            <p:cNvSpPr txBox="1"/>
            <p:nvPr/>
          </p:nvSpPr>
          <p:spPr>
            <a:xfrm>
              <a:off x="5244700" y="571133"/>
              <a:ext cx="17144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İHRAM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15">
              <a:extLst>
                <a:ext uri="{FF2B5EF4-FFF2-40B4-BE49-F238E27FC236}">
                  <a16:creationId xmlns:a16="http://schemas.microsoft.com/office/drawing/2014/main" id="{0BB40D9A-155A-42A4-8F20-C2F856E57FF3}"/>
                </a:ext>
              </a:extLst>
            </p:cNvPr>
            <p:cNvSpPr/>
            <p:nvPr/>
          </p:nvSpPr>
          <p:spPr>
            <a:xfrm flipV="1">
              <a:off x="5045128" y="317062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7" name="Freeform: Shape 8">
            <a:extLst>
              <a:ext uri="{FF2B5EF4-FFF2-40B4-BE49-F238E27FC236}">
                <a16:creationId xmlns:a16="http://schemas.microsoft.com/office/drawing/2014/main" id="{9FE9A19C-0BB3-42BC-873E-70B5EED19816}"/>
              </a:ext>
            </a:extLst>
          </p:cNvPr>
          <p:cNvSpPr/>
          <p:nvPr/>
        </p:nvSpPr>
        <p:spPr>
          <a:xfrm>
            <a:off x="2842691" y="2381451"/>
            <a:ext cx="2131295" cy="1492645"/>
          </a:xfrm>
          <a:custGeom>
            <a:avLst/>
            <a:gdLst>
              <a:gd name="connsiteX0" fmla="*/ 496489 w 2131295"/>
              <a:gd name="connsiteY0" fmla="*/ 0 h 1492645"/>
              <a:gd name="connsiteX1" fmla="*/ 1807219 w 2131295"/>
              <a:gd name="connsiteY1" fmla="*/ 0 h 1492645"/>
              <a:gd name="connsiteX2" fmla="*/ 2131295 w 2131295"/>
              <a:gd name="connsiteY2" fmla="*/ 648152 h 1492645"/>
              <a:gd name="connsiteX3" fmla="*/ 249834 w 2131295"/>
              <a:gd name="connsiteY3" fmla="*/ 1492645 h 1492645"/>
              <a:gd name="connsiteX4" fmla="*/ 0 w 2131295"/>
              <a:gd name="connsiteY4" fmla="*/ 992977 h 149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1295" h="1492645">
                <a:moveTo>
                  <a:pt x="496489" y="0"/>
                </a:moveTo>
                <a:lnTo>
                  <a:pt x="1807219" y="0"/>
                </a:lnTo>
                <a:lnTo>
                  <a:pt x="2131295" y="648152"/>
                </a:lnTo>
                <a:lnTo>
                  <a:pt x="249834" y="1492645"/>
                </a:lnTo>
                <a:lnTo>
                  <a:pt x="0" y="992977"/>
                </a:lnTo>
                <a:close/>
              </a:path>
            </a:pathLst>
          </a:custGeom>
          <a:gradFill>
            <a:gsLst>
              <a:gs pos="18000">
                <a:schemeClr val="bg1">
                  <a:alpha val="56000"/>
                </a:schemeClr>
              </a:gs>
              <a:gs pos="84000">
                <a:schemeClr val="bg1">
                  <a:alpha val="0"/>
                </a:schemeClr>
              </a:gs>
            </a:gsLst>
            <a:lin ang="84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Metin kutusu 124"/>
          <p:cNvSpPr txBox="1"/>
          <p:nvPr/>
        </p:nvSpPr>
        <p:spPr>
          <a:xfrm>
            <a:off x="3096298" y="2732652"/>
            <a:ext cx="18200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HAC İLE İLGİLİ </a:t>
            </a:r>
            <a:r>
              <a:rPr lang="tr-TR" sz="2000" dirty="0" smtClean="0"/>
              <a:t>KAVRAMLAR</a:t>
            </a:r>
            <a:endParaRPr lang="tr-TR" sz="2000" dirty="0"/>
          </a:p>
        </p:txBody>
      </p:sp>
      <p:sp>
        <p:nvSpPr>
          <p:cNvPr id="126" name="Yuvarlatılmış Dikdörtgen 125"/>
          <p:cNvSpPr/>
          <p:nvPr/>
        </p:nvSpPr>
        <p:spPr>
          <a:xfrm>
            <a:off x="7899400" y="1235412"/>
            <a:ext cx="3898900" cy="4781494"/>
          </a:xfrm>
          <a:prstGeom prst="roundRect">
            <a:avLst>
              <a:gd name="adj" fmla="val 4596"/>
            </a:avLst>
          </a:prstGeom>
          <a:solidFill>
            <a:srgbClr val="CBB82D"/>
          </a:solidFill>
          <a:ln>
            <a:solidFill>
              <a:srgbClr val="F47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Mekke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Kâbe (</a:t>
            </a:r>
            <a:r>
              <a:rPr lang="tr-TR" sz="3600" dirty="0" err="1" smtClean="0">
                <a:solidFill>
                  <a:schemeClr val="tx1"/>
                </a:solidFill>
              </a:rPr>
              <a:t>Beytullah</a:t>
            </a:r>
            <a:r>
              <a:rPr lang="tr-TR" sz="3600" dirty="0" smtClean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3600" dirty="0" err="1" smtClean="0">
                <a:solidFill>
                  <a:schemeClr val="tx1"/>
                </a:solidFill>
              </a:rPr>
              <a:t>Mescid</a:t>
            </a:r>
            <a:r>
              <a:rPr lang="tr-TR" sz="3600" dirty="0" smtClean="0">
                <a:solidFill>
                  <a:schemeClr val="tx1"/>
                </a:solidFill>
              </a:rPr>
              <a:t>-i Haram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Safa </a:t>
            </a:r>
            <a:r>
              <a:rPr lang="tr-TR" sz="3600" dirty="0">
                <a:solidFill>
                  <a:schemeClr val="tx1"/>
                </a:solidFill>
              </a:rPr>
              <a:t>- Merve </a:t>
            </a:r>
            <a:endParaRPr lang="tr-TR" sz="3600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Mina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Müzdelife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3600" dirty="0" smtClean="0">
                <a:solidFill>
                  <a:schemeClr val="tx1"/>
                </a:solidFill>
              </a:rPr>
              <a:t>Arafat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8616950" y="390371"/>
            <a:ext cx="2463800" cy="1189722"/>
          </a:xfrm>
          <a:prstGeom prst="rect">
            <a:avLst/>
          </a:prstGeom>
          <a:solidFill>
            <a:srgbClr val="F263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Hacla ilgili bazı mekânlar</a:t>
            </a:r>
          </a:p>
        </p:txBody>
      </p:sp>
    </p:spTree>
    <p:extLst>
      <p:ext uri="{BB962C8B-B14F-4D97-AF65-F5344CB8AC3E}">
        <p14:creationId xmlns:p14="http://schemas.microsoft.com/office/powerpoint/2010/main" val="182692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6137711" y="102471"/>
            <a:ext cx="5640867" cy="6203395"/>
          </a:xfrm>
          <a:prstGeom prst="rect">
            <a:avLst/>
          </a:prstGeom>
          <a:ln w="38100">
            <a:solidFill>
              <a:srgbClr val="72D4E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4800" y="68062"/>
            <a:ext cx="5730455" cy="46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 sırasında yapılması gerekenler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y 2"/>
          <p:cNvSpPr/>
          <p:nvPr/>
        </p:nvSpPr>
        <p:spPr>
          <a:xfrm>
            <a:off x="375576" y="3942595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660066"/>
                </a:solidFill>
                <a:latin typeface="Agency FB" panose="020B0503020202020204" pitchFamily="34" charset="0"/>
              </a:rPr>
              <a:t>Müzdelife Vakfesi</a:t>
            </a:r>
            <a:endParaRPr lang="en-IN" sz="3200" b="1" dirty="0">
              <a:solidFill>
                <a:srgbClr val="660066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y 1"/>
          <p:cNvSpPr/>
          <p:nvPr/>
        </p:nvSpPr>
        <p:spPr>
          <a:xfrm>
            <a:off x="375576" y="1328422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CC0000"/>
                </a:solidFill>
                <a:latin typeface="Agency FB" panose="020B0503020202020204" pitchFamily="34" charset="0"/>
              </a:rPr>
              <a:t>Arafat’ta Vakfe</a:t>
            </a:r>
            <a:endParaRPr lang="en-IN" sz="3200" b="1" dirty="0">
              <a:solidFill>
                <a:srgbClr val="CC0000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D"/>
          <p:cNvSpPr/>
          <p:nvPr/>
        </p:nvSpPr>
        <p:spPr>
          <a:xfrm>
            <a:off x="375576" y="1964317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0033CC"/>
                </a:solidFill>
                <a:latin typeface="Agency FB" panose="020B0503020202020204" pitchFamily="34" charset="0"/>
              </a:rPr>
              <a:t>İhram girmek </a:t>
            </a:r>
            <a:endParaRPr lang="en-IN" sz="3200" b="1" dirty="0">
              <a:solidFill>
                <a:srgbClr val="0033CC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6146450" y="112646"/>
            <a:ext cx="5632128" cy="562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Haccın yapılışı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D"/>
          <p:cNvSpPr/>
          <p:nvPr/>
        </p:nvSpPr>
        <p:spPr>
          <a:xfrm>
            <a:off x="400201" y="5843420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 err="1">
                <a:solidFill>
                  <a:srgbClr val="CC3300"/>
                </a:solidFill>
                <a:latin typeface="Agency FB" panose="020B0503020202020204" pitchFamily="34" charset="0"/>
              </a:rPr>
              <a:t>Sa’y</a:t>
            </a:r>
            <a:endParaRPr lang="en-IN" sz="3200" b="1" dirty="0">
              <a:solidFill>
                <a:srgbClr val="CC3300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D"/>
          <p:cNvSpPr/>
          <p:nvPr/>
        </p:nvSpPr>
        <p:spPr>
          <a:xfrm>
            <a:off x="375576" y="3237693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008000"/>
                </a:solidFill>
              </a:rPr>
              <a:t>Kudüm Tavafı</a:t>
            </a:r>
            <a:endParaRPr lang="en-IN" sz="3200" b="1" dirty="0">
              <a:solidFill>
                <a:srgbClr val="008000"/>
              </a:solidFill>
            </a:endParaRPr>
          </a:p>
        </p:txBody>
      </p:sp>
      <p:sp>
        <p:nvSpPr>
          <p:cNvPr id="26" name="D"/>
          <p:cNvSpPr/>
          <p:nvPr/>
        </p:nvSpPr>
        <p:spPr>
          <a:xfrm>
            <a:off x="375576" y="4585226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Şeytan taşlama</a:t>
            </a:r>
            <a:endParaRPr lang="tr-TR" sz="3200" b="1" dirty="0">
              <a:solidFill>
                <a:schemeClr val="accent2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Komut Düğmesi: Geri veya Önceki 29">
            <a:hlinkClick r:id="" action="ppaction://hlinkshowjump?jump=previousslide" highlightClick="1"/>
          </p:cNvPr>
          <p:cNvSpPr/>
          <p:nvPr/>
        </p:nvSpPr>
        <p:spPr>
          <a:xfrm>
            <a:off x="10647147" y="6346688"/>
            <a:ext cx="395785" cy="47590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Komut Düğmesi: İleri veya Sonraki 30">
            <a:hlinkClick r:id="" action="ppaction://hlinkshowjump?jump=nextslide" highlightClick="1"/>
          </p:cNvPr>
          <p:cNvSpPr/>
          <p:nvPr/>
        </p:nvSpPr>
        <p:spPr>
          <a:xfrm>
            <a:off x="11729117" y="6362012"/>
            <a:ext cx="412785" cy="445261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Komut Düğmesi: Giriş 31">
            <a:hlinkClick r:id="" action="ppaction://hlinkshowjump?jump=firstslide" highlightClick="1"/>
          </p:cNvPr>
          <p:cNvSpPr/>
          <p:nvPr/>
        </p:nvSpPr>
        <p:spPr>
          <a:xfrm>
            <a:off x="11117448" y="6377335"/>
            <a:ext cx="526199" cy="445261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D1"/>
          <p:cNvSpPr/>
          <p:nvPr/>
        </p:nvSpPr>
        <p:spPr>
          <a:xfrm>
            <a:off x="375576" y="2627066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004AA8"/>
                </a:solidFill>
                <a:latin typeface="Agency FB" panose="020B0503020202020204" pitchFamily="34" charset="0"/>
              </a:rPr>
              <a:t>Kurban Kesme ve Tıraş</a:t>
            </a:r>
            <a:endParaRPr lang="tr-TR" sz="3200" b="1" dirty="0">
              <a:solidFill>
                <a:srgbClr val="004AA8"/>
              </a:solidFill>
              <a:latin typeface="Agency FB" panose="020B0503020202020204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146450" y="801391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1</a:t>
            </a:r>
            <a:endParaRPr lang="tr-TR" sz="2800" dirty="0"/>
          </a:p>
        </p:txBody>
      </p:sp>
      <p:sp>
        <p:nvSpPr>
          <p:cNvPr id="29" name="Dikdörtgen 28"/>
          <p:cNvSpPr/>
          <p:nvPr/>
        </p:nvSpPr>
        <p:spPr>
          <a:xfrm>
            <a:off x="6137711" y="1340879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2</a:t>
            </a:r>
            <a:endParaRPr lang="tr-TR" sz="2800" dirty="0"/>
          </a:p>
        </p:txBody>
      </p:sp>
      <p:sp>
        <p:nvSpPr>
          <p:cNvPr id="35" name="Dikdörtgen 34"/>
          <p:cNvSpPr/>
          <p:nvPr/>
        </p:nvSpPr>
        <p:spPr>
          <a:xfrm>
            <a:off x="6146449" y="1904724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3</a:t>
            </a:r>
            <a:endParaRPr lang="tr-TR" sz="2800" dirty="0"/>
          </a:p>
        </p:txBody>
      </p:sp>
      <p:sp>
        <p:nvSpPr>
          <p:cNvPr id="36" name="Dikdörtgen 35"/>
          <p:cNvSpPr/>
          <p:nvPr/>
        </p:nvSpPr>
        <p:spPr>
          <a:xfrm>
            <a:off x="6153877" y="2482490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37" name="Dikdörtgen 36"/>
          <p:cNvSpPr/>
          <p:nvPr/>
        </p:nvSpPr>
        <p:spPr>
          <a:xfrm>
            <a:off x="6153877" y="3047648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38" name="Dikdörtgen 37"/>
          <p:cNvSpPr/>
          <p:nvPr/>
        </p:nvSpPr>
        <p:spPr>
          <a:xfrm>
            <a:off x="6153877" y="3612806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6</a:t>
            </a:r>
            <a:endParaRPr lang="tr-TR" sz="2800" dirty="0"/>
          </a:p>
        </p:txBody>
      </p:sp>
      <p:sp>
        <p:nvSpPr>
          <p:cNvPr id="39" name="Dikdörtgen 38"/>
          <p:cNvSpPr/>
          <p:nvPr/>
        </p:nvSpPr>
        <p:spPr>
          <a:xfrm>
            <a:off x="6153877" y="4185495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20" name="Dikdörtgen 19"/>
          <p:cNvSpPr/>
          <p:nvPr/>
        </p:nvSpPr>
        <p:spPr>
          <a:xfrm>
            <a:off x="6613588" y="3011648"/>
            <a:ext cx="5016382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660066"/>
                </a:solidFill>
                <a:latin typeface="Agency FB" panose="020B0503020202020204" pitchFamily="34" charset="0"/>
              </a:rPr>
              <a:t>Müzdelife Vakfesi</a:t>
            </a:r>
            <a:endParaRPr lang="en-IN" sz="2800" b="1" dirty="0">
              <a:solidFill>
                <a:srgbClr val="660066"/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606757" y="2442725"/>
            <a:ext cx="5036890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CC0000"/>
                </a:solidFill>
                <a:latin typeface="Agency FB" panose="020B0503020202020204" pitchFamily="34" charset="0"/>
              </a:rPr>
              <a:t>Arafat’ta Vakfe</a:t>
            </a:r>
            <a:endParaRPr lang="en-IN" sz="2800" b="1" dirty="0">
              <a:solidFill>
                <a:srgbClr val="CC0000"/>
              </a:solidFill>
              <a:latin typeface="Agency FB" panose="020B0503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06161" y="773811"/>
            <a:ext cx="5023809" cy="432000"/>
          </a:xfrm>
          <a:prstGeom prst="rect">
            <a:avLst/>
          </a:prstGeom>
          <a:solidFill>
            <a:srgbClr val="FFCC99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0033CC"/>
                </a:solidFill>
                <a:latin typeface="Agency FB" panose="020B0503020202020204" pitchFamily="34" charset="0"/>
              </a:rPr>
              <a:t>İhram girmek </a:t>
            </a:r>
            <a:endParaRPr lang="en-IN" sz="2800" b="1" dirty="0">
              <a:solidFill>
                <a:srgbClr val="0033CC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D"/>
          <p:cNvSpPr/>
          <p:nvPr/>
        </p:nvSpPr>
        <p:spPr>
          <a:xfrm>
            <a:off x="6606160" y="1873802"/>
            <a:ext cx="5023810" cy="432000"/>
          </a:xfrm>
          <a:prstGeom prst="rect">
            <a:avLst/>
          </a:prstGeom>
          <a:solidFill>
            <a:srgbClr val="FFCC99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 err="1">
                <a:solidFill>
                  <a:srgbClr val="CC3300"/>
                </a:solidFill>
                <a:latin typeface="Agency FB" panose="020B0503020202020204" pitchFamily="34" charset="0"/>
              </a:rPr>
              <a:t>Sa’y</a:t>
            </a:r>
            <a:endParaRPr lang="en-IN" sz="2800" b="1" dirty="0">
              <a:solidFill>
                <a:srgbClr val="CC3300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D"/>
          <p:cNvSpPr/>
          <p:nvPr/>
        </p:nvSpPr>
        <p:spPr>
          <a:xfrm>
            <a:off x="6613588" y="3580571"/>
            <a:ext cx="5016382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Şeytan </a:t>
            </a:r>
            <a:r>
              <a:rPr lang="tr-TR" sz="2800" b="1" dirty="0">
                <a:solidFill>
                  <a:schemeClr val="accent2">
                    <a:lumMod val="75000"/>
                  </a:schemeClr>
                </a:solidFill>
                <a:latin typeface="Agency FB" panose="020B0503020202020204" pitchFamily="34" charset="0"/>
              </a:rPr>
              <a:t>taşlama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D"/>
          <p:cNvSpPr/>
          <p:nvPr/>
        </p:nvSpPr>
        <p:spPr>
          <a:xfrm>
            <a:off x="6606160" y="1304879"/>
            <a:ext cx="5037487" cy="432000"/>
          </a:xfrm>
          <a:prstGeom prst="rect">
            <a:avLst/>
          </a:prstGeom>
          <a:solidFill>
            <a:srgbClr val="FFCC99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008000"/>
                </a:solidFill>
              </a:rPr>
              <a:t>Kudüm Tavafı</a:t>
            </a:r>
            <a:endParaRPr lang="en-IN" sz="2800" b="1" dirty="0">
              <a:solidFill>
                <a:srgbClr val="008000"/>
              </a:solidFill>
            </a:endParaRPr>
          </a:p>
        </p:txBody>
      </p:sp>
      <p:sp>
        <p:nvSpPr>
          <p:cNvPr id="33" name="D"/>
          <p:cNvSpPr/>
          <p:nvPr/>
        </p:nvSpPr>
        <p:spPr>
          <a:xfrm>
            <a:off x="6613588" y="4149495"/>
            <a:ext cx="5016382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004AA8"/>
                </a:solidFill>
                <a:latin typeface="Agency FB" panose="020B0503020202020204" pitchFamily="34" charset="0"/>
              </a:rPr>
              <a:t>Kurban Kesme ve Tıraş</a:t>
            </a:r>
            <a:endParaRPr lang="tr-TR" sz="2800" b="1" dirty="0">
              <a:solidFill>
                <a:srgbClr val="004AA8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D"/>
          <p:cNvSpPr/>
          <p:nvPr/>
        </p:nvSpPr>
        <p:spPr>
          <a:xfrm>
            <a:off x="400201" y="5200789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3200" b="1" dirty="0">
                <a:solidFill>
                  <a:srgbClr val="006666"/>
                </a:solidFill>
                <a:latin typeface="Agency FB" panose="020B0503020202020204" pitchFamily="34" charset="0"/>
              </a:rPr>
              <a:t>Ziyaret </a:t>
            </a:r>
            <a:r>
              <a:rPr lang="tr-TR" sz="3200" b="1" dirty="0" smtClean="0">
                <a:solidFill>
                  <a:srgbClr val="006666"/>
                </a:solidFill>
                <a:latin typeface="Agency FB" panose="020B0503020202020204" pitchFamily="34" charset="0"/>
              </a:rPr>
              <a:t>Tavafı</a:t>
            </a:r>
            <a:endParaRPr lang="tr-TR" sz="3200" b="1" dirty="0">
              <a:solidFill>
                <a:srgbClr val="006666"/>
              </a:solidFill>
              <a:latin typeface="Agency FB" panose="020B0503020202020204" pitchFamily="34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53877" y="4784651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8</a:t>
            </a:r>
            <a:endParaRPr lang="tr-TR" sz="2800" dirty="0"/>
          </a:p>
        </p:txBody>
      </p:sp>
      <p:sp>
        <p:nvSpPr>
          <p:cNvPr id="42" name="D"/>
          <p:cNvSpPr/>
          <p:nvPr/>
        </p:nvSpPr>
        <p:spPr>
          <a:xfrm>
            <a:off x="6613588" y="4748651"/>
            <a:ext cx="5016382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006666"/>
                </a:solidFill>
                <a:latin typeface="Agency FB" panose="020B0503020202020204" pitchFamily="34" charset="0"/>
              </a:rPr>
              <a:t>Ziyaret Tavafı</a:t>
            </a:r>
            <a:endParaRPr lang="tr-TR" sz="2800" b="1" dirty="0">
              <a:solidFill>
                <a:srgbClr val="006666"/>
              </a:solidFill>
              <a:latin typeface="Agency FB" panose="020B0503020202020204" pitchFamily="34" charset="0"/>
            </a:endParaRPr>
          </a:p>
        </p:txBody>
      </p:sp>
      <p:sp>
        <p:nvSpPr>
          <p:cNvPr id="43" name="D"/>
          <p:cNvSpPr/>
          <p:nvPr/>
        </p:nvSpPr>
        <p:spPr>
          <a:xfrm>
            <a:off x="375576" y="672990"/>
            <a:ext cx="5588902" cy="468000"/>
          </a:xfrm>
          <a:prstGeom prst="rect">
            <a:avLst/>
          </a:prstGeom>
          <a:solidFill>
            <a:srgbClr val="FFCC99"/>
          </a:solidFill>
          <a:ln w="38100">
            <a:solidFill>
              <a:srgbClr val="72D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b="1" dirty="0">
                <a:solidFill>
                  <a:srgbClr val="CC0066"/>
                </a:solidFill>
                <a:latin typeface="Agency FB" panose="020B0503020202020204" pitchFamily="34" charset="0"/>
              </a:rPr>
              <a:t>Veda Tavafı</a:t>
            </a:r>
            <a:endParaRPr lang="tr-TR" sz="3200" b="1" dirty="0">
              <a:solidFill>
                <a:srgbClr val="CC0066"/>
              </a:solidFill>
              <a:latin typeface="Agency FB" panose="020B0503020202020204" pitchFamily="34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6153877" y="5419807"/>
            <a:ext cx="459711" cy="360000"/>
          </a:xfrm>
          <a:prstGeom prst="rect">
            <a:avLst/>
          </a:prstGeom>
          <a:solidFill>
            <a:srgbClr val="EE3135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9</a:t>
            </a:r>
            <a:endParaRPr lang="tr-TR" sz="2800" dirty="0"/>
          </a:p>
        </p:txBody>
      </p:sp>
      <p:sp>
        <p:nvSpPr>
          <p:cNvPr id="45" name="D"/>
          <p:cNvSpPr/>
          <p:nvPr/>
        </p:nvSpPr>
        <p:spPr>
          <a:xfrm>
            <a:off x="6613588" y="5383807"/>
            <a:ext cx="5016382" cy="4320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b="1" dirty="0">
                <a:solidFill>
                  <a:srgbClr val="CC0066"/>
                </a:solidFill>
                <a:latin typeface="Agency FB" panose="020B0503020202020204" pitchFamily="34" charset="0"/>
              </a:rPr>
              <a:t>Veda Tavafı</a:t>
            </a:r>
            <a:endParaRPr lang="tr-TR" sz="2800" b="1" dirty="0">
              <a:solidFill>
                <a:srgbClr val="CC0066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83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3" grpId="0" animBg="1"/>
      <p:bldP spid="25" grpId="0" animBg="1"/>
      <p:bldP spid="26" grpId="0" animBg="1"/>
      <p:bldP spid="34" grpId="0" animBg="1"/>
      <p:bldP spid="20" grpId="0" animBg="1"/>
      <p:bldP spid="21" grpId="0" animBg="1"/>
      <p:bldP spid="22" grpId="0" animBg="1"/>
      <p:bldP spid="24" grpId="0" animBg="1"/>
      <p:bldP spid="27" grpId="0" animBg="1"/>
      <p:bldP spid="28" grpId="0" animBg="1"/>
      <p:bldP spid="33" grpId="0" animBg="1"/>
      <p:bldP spid="40" grpId="0" animBg="1"/>
      <p:bldP spid="42" grpId="0" animBg="1"/>
      <p:bldP spid="43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9442207" y="1603252"/>
            <a:ext cx="1698225" cy="8330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055418" y="0"/>
            <a:ext cx="2717800" cy="520700"/>
          </a:xfrm>
          <a:prstGeom prst="roundRect">
            <a:avLst>
              <a:gd name="adj" fmla="val 25000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 yanlış 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Serbest Form 56"/>
          <p:cNvSpPr/>
          <p:nvPr/>
        </p:nvSpPr>
        <p:spPr>
          <a:xfrm>
            <a:off x="31063" y="1592572"/>
            <a:ext cx="9418918" cy="849416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tr-TR" sz="3400" dirty="0"/>
              <a:t>Haccın farzları ihram, tavaf ve Arafat’ta vakfedir.</a:t>
            </a:r>
            <a:endParaRPr lang="tr-TR" sz="3400" dirty="0"/>
          </a:p>
        </p:txBody>
      </p:sp>
      <p:sp>
        <p:nvSpPr>
          <p:cNvPr id="10" name="X"/>
          <p:cNvSpPr/>
          <p:nvPr/>
        </p:nvSpPr>
        <p:spPr>
          <a:xfrm>
            <a:off x="11155986" y="1610439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nay"/>
          <p:cNvSpPr/>
          <p:nvPr/>
        </p:nvSpPr>
        <p:spPr>
          <a:xfrm>
            <a:off x="11166315" y="1594405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D 1"/>
          <p:cNvSpPr/>
          <p:nvPr/>
        </p:nvSpPr>
        <p:spPr>
          <a:xfrm>
            <a:off x="9565136" y="1666274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Y 1"/>
          <p:cNvSpPr/>
          <p:nvPr/>
        </p:nvSpPr>
        <p:spPr>
          <a:xfrm>
            <a:off x="10378209" y="1666274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58" name="İkizkenar Üçgen 57"/>
          <p:cNvSpPr/>
          <p:nvPr/>
        </p:nvSpPr>
        <p:spPr>
          <a:xfrm rot="5400000">
            <a:off x="-66350" y="1709111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9442207" y="2528572"/>
            <a:ext cx="1698225" cy="9185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Serbest Form 60"/>
          <p:cNvSpPr/>
          <p:nvPr/>
        </p:nvSpPr>
        <p:spPr>
          <a:xfrm>
            <a:off x="23289" y="2524654"/>
            <a:ext cx="9418918" cy="922887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X 2"/>
          <p:cNvSpPr/>
          <p:nvPr/>
        </p:nvSpPr>
        <p:spPr>
          <a:xfrm>
            <a:off x="11155986" y="2603136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nay 2"/>
          <p:cNvSpPr/>
          <p:nvPr/>
        </p:nvSpPr>
        <p:spPr>
          <a:xfrm>
            <a:off x="11146631" y="2530154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D 2"/>
          <p:cNvSpPr/>
          <p:nvPr/>
        </p:nvSpPr>
        <p:spPr>
          <a:xfrm>
            <a:off x="9565136" y="2685674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Y 2"/>
          <p:cNvSpPr/>
          <p:nvPr/>
        </p:nvSpPr>
        <p:spPr>
          <a:xfrm>
            <a:off x="10378209" y="2685674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66" name="İkizkenar Üçgen 65"/>
          <p:cNvSpPr/>
          <p:nvPr/>
        </p:nvSpPr>
        <p:spPr>
          <a:xfrm rot="5400000">
            <a:off x="-37849" y="266567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Dikdörtgen 66"/>
          <p:cNvSpPr/>
          <p:nvPr/>
        </p:nvSpPr>
        <p:spPr>
          <a:xfrm>
            <a:off x="629695" y="2662168"/>
            <a:ext cx="9093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chemeClr val="bg1"/>
                </a:solidFill>
              </a:rPr>
              <a:t>İhrama giren hacılar için bazı yasaklar başlamaktadır.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68" name="Dikdörtgen 67"/>
          <p:cNvSpPr/>
          <p:nvPr/>
        </p:nvSpPr>
        <p:spPr>
          <a:xfrm>
            <a:off x="9490823" y="585303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Serbest Form 68"/>
          <p:cNvSpPr/>
          <p:nvPr/>
        </p:nvSpPr>
        <p:spPr>
          <a:xfrm>
            <a:off x="1" y="597307"/>
            <a:ext cx="9523886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X 3"/>
          <p:cNvSpPr/>
          <p:nvPr/>
        </p:nvSpPr>
        <p:spPr>
          <a:xfrm>
            <a:off x="11204602" y="592490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Onay 3"/>
          <p:cNvSpPr/>
          <p:nvPr/>
        </p:nvSpPr>
        <p:spPr>
          <a:xfrm>
            <a:off x="11214931" y="576456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D 3"/>
          <p:cNvSpPr/>
          <p:nvPr/>
        </p:nvSpPr>
        <p:spPr>
          <a:xfrm>
            <a:off x="9613752" y="648325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Y 3"/>
          <p:cNvSpPr/>
          <p:nvPr/>
        </p:nvSpPr>
        <p:spPr>
          <a:xfrm>
            <a:off x="10426825" y="648325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74" name="İkizkenar Üçgen 73"/>
          <p:cNvSpPr/>
          <p:nvPr/>
        </p:nvSpPr>
        <p:spPr>
          <a:xfrm rot="5400000">
            <a:off x="-17734" y="653833"/>
            <a:ext cx="791999" cy="69440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Dikdörtgen 74"/>
          <p:cNvSpPr/>
          <p:nvPr/>
        </p:nvSpPr>
        <p:spPr>
          <a:xfrm>
            <a:off x="743327" y="653486"/>
            <a:ext cx="888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Müzdelife’de </a:t>
            </a:r>
            <a:r>
              <a:rPr lang="tr-TR" sz="3600" dirty="0">
                <a:solidFill>
                  <a:schemeClr val="bg1"/>
                </a:solidFill>
              </a:rPr>
              <a:t>şeytan taşlanır.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84" name="Dikdörtgen 83"/>
          <p:cNvSpPr/>
          <p:nvPr/>
        </p:nvSpPr>
        <p:spPr>
          <a:xfrm>
            <a:off x="9490823" y="3613114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Serbest Form 84"/>
          <p:cNvSpPr/>
          <p:nvPr/>
        </p:nvSpPr>
        <p:spPr>
          <a:xfrm>
            <a:off x="71905" y="3618713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X 2"/>
          <p:cNvSpPr/>
          <p:nvPr/>
        </p:nvSpPr>
        <p:spPr>
          <a:xfrm>
            <a:off x="11204602" y="3620301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Onay 2"/>
          <p:cNvSpPr/>
          <p:nvPr/>
        </p:nvSpPr>
        <p:spPr>
          <a:xfrm>
            <a:off x="11214931" y="3604267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D 2"/>
          <p:cNvSpPr/>
          <p:nvPr/>
        </p:nvSpPr>
        <p:spPr>
          <a:xfrm>
            <a:off x="9613752" y="3676136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Y 2"/>
          <p:cNvSpPr/>
          <p:nvPr/>
        </p:nvSpPr>
        <p:spPr>
          <a:xfrm>
            <a:off x="10426825" y="3676136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90" name="İkizkenar Üçgen 89"/>
          <p:cNvSpPr/>
          <p:nvPr/>
        </p:nvSpPr>
        <p:spPr>
          <a:xfrm rot="5400000">
            <a:off x="-2179" y="3721898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Dikdörtgen 98"/>
          <p:cNvSpPr/>
          <p:nvPr/>
        </p:nvSpPr>
        <p:spPr>
          <a:xfrm>
            <a:off x="9490823" y="5530765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Serbest Form 99"/>
          <p:cNvSpPr/>
          <p:nvPr/>
        </p:nvSpPr>
        <p:spPr>
          <a:xfrm>
            <a:off x="71905" y="5530765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X 2"/>
          <p:cNvSpPr/>
          <p:nvPr/>
        </p:nvSpPr>
        <p:spPr>
          <a:xfrm>
            <a:off x="11204602" y="5537952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Onay 2"/>
          <p:cNvSpPr/>
          <p:nvPr/>
        </p:nvSpPr>
        <p:spPr>
          <a:xfrm>
            <a:off x="11214931" y="5521918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D 2"/>
          <p:cNvSpPr/>
          <p:nvPr/>
        </p:nvSpPr>
        <p:spPr>
          <a:xfrm>
            <a:off x="9613752" y="5593787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Y 2"/>
          <p:cNvSpPr/>
          <p:nvPr/>
        </p:nvSpPr>
        <p:spPr>
          <a:xfrm>
            <a:off x="10426825" y="5593787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05" name="İkizkenar Üçgen 104"/>
          <p:cNvSpPr/>
          <p:nvPr/>
        </p:nvSpPr>
        <p:spPr>
          <a:xfrm rot="5400000">
            <a:off x="-7272" y="5627589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783547" y="5464133"/>
            <a:ext cx="86188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Kâbe'nin  içinde bulunduğu, insanların tavaf yaptığı, </a:t>
            </a:r>
          </a:p>
          <a:p>
            <a:r>
              <a:rPr lang="tr-TR" sz="2800" dirty="0">
                <a:solidFill>
                  <a:schemeClr val="bg1"/>
                </a:solidFill>
              </a:rPr>
              <a:t>namaz kıldığı büyük</a:t>
            </a:r>
            <a:r>
              <a:rPr lang="pt-BR" sz="2800" dirty="0">
                <a:solidFill>
                  <a:schemeClr val="bg1"/>
                </a:solidFill>
              </a:rPr>
              <a:t>alana da "Mescid-i Haram" denir</a:t>
            </a:r>
            <a:r>
              <a:rPr lang="pt-BR" sz="2800" dirty="0"/>
              <a:t>.</a:t>
            </a:r>
            <a:endParaRPr lang="tr-TR" sz="4000" dirty="0"/>
          </a:p>
        </p:txBody>
      </p:sp>
      <p:sp>
        <p:nvSpPr>
          <p:cNvPr id="107" name="Dikdörtgen 106"/>
          <p:cNvSpPr/>
          <p:nvPr/>
        </p:nvSpPr>
        <p:spPr>
          <a:xfrm>
            <a:off x="733052" y="3723913"/>
            <a:ext cx="87733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Arafat vakfesi </a:t>
            </a:r>
            <a:r>
              <a:rPr lang="tr-TR" sz="3200" noProof="0" dirty="0" smtClean="0">
                <a:solidFill>
                  <a:schemeClr val="bg1"/>
                </a:solidFill>
              </a:rPr>
              <a:t>m</a:t>
            </a:r>
            <a:r>
              <a:rPr lang="tr-TR" sz="3200" dirty="0" err="1" smtClean="0">
                <a:solidFill>
                  <a:schemeClr val="bg1"/>
                </a:solidFill>
              </a:rPr>
              <a:t>ahşerin</a:t>
            </a:r>
            <a:r>
              <a:rPr lang="tr-TR" sz="3200" dirty="0" smtClean="0">
                <a:solidFill>
                  <a:schemeClr val="bg1"/>
                </a:solidFill>
              </a:rPr>
              <a:t> </a:t>
            </a:r>
            <a:r>
              <a:rPr lang="tr-TR" sz="3200" dirty="0">
                <a:solidFill>
                  <a:schemeClr val="bg1"/>
                </a:solidFill>
              </a:rPr>
              <a:t>provasıdır.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9457761" y="4537923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Serbest Form 113"/>
          <p:cNvSpPr/>
          <p:nvPr/>
        </p:nvSpPr>
        <p:spPr>
          <a:xfrm>
            <a:off x="71906" y="4549927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X 3"/>
          <p:cNvSpPr/>
          <p:nvPr/>
        </p:nvSpPr>
        <p:spPr>
          <a:xfrm>
            <a:off x="11171540" y="4545110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" name="Onay 3"/>
          <p:cNvSpPr/>
          <p:nvPr/>
        </p:nvSpPr>
        <p:spPr>
          <a:xfrm>
            <a:off x="11181869" y="4549057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D 3"/>
          <p:cNvSpPr/>
          <p:nvPr/>
        </p:nvSpPr>
        <p:spPr>
          <a:xfrm>
            <a:off x="9580690" y="4600945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" name="Y 3"/>
          <p:cNvSpPr/>
          <p:nvPr/>
        </p:nvSpPr>
        <p:spPr>
          <a:xfrm>
            <a:off x="10393763" y="4600945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19" name="İkizkenar Üçgen 118"/>
          <p:cNvSpPr/>
          <p:nvPr/>
        </p:nvSpPr>
        <p:spPr>
          <a:xfrm rot="5400000">
            <a:off x="-17733" y="463866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04583" y="4464056"/>
            <a:ext cx="8513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Zengin ve sağlıklı olan Müslümanların her yıl </a:t>
            </a:r>
            <a:r>
              <a:rPr lang="tr-TR" sz="2800" dirty="0" smtClean="0">
                <a:solidFill>
                  <a:schemeClr val="bg1"/>
                </a:solidFill>
              </a:rPr>
              <a:t>hacca </a:t>
            </a:r>
            <a:r>
              <a:rPr lang="tr-TR" sz="2800" dirty="0">
                <a:solidFill>
                  <a:schemeClr val="bg1"/>
                </a:solidFill>
              </a:rPr>
              <a:t>gitmesi gerekir. 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6544"/>
            <a:ext cx="12192000" cy="388376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Komut Düğmesi: Geri veya Önceki 55">
            <a:hlinkClick r:id="" action="ppaction://hlinkshowjump?jump=previousslide" highlightClick="1"/>
          </p:cNvPr>
          <p:cNvSpPr/>
          <p:nvPr/>
        </p:nvSpPr>
        <p:spPr>
          <a:xfrm>
            <a:off x="10619874" y="6496544"/>
            <a:ext cx="437317" cy="361456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Komut Düğmesi: İleri veya Sonraki 75">
            <a:hlinkClick r:id="" action="ppaction://hlinkshowjump?jump=nextslide" highlightClick="1"/>
          </p:cNvPr>
          <p:cNvSpPr/>
          <p:nvPr/>
        </p:nvSpPr>
        <p:spPr>
          <a:xfrm>
            <a:off x="11743376" y="6496544"/>
            <a:ext cx="412785" cy="3723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Komut Düğmesi: Giriş 76">
            <a:hlinkClick r:id="" action="ppaction://hlinkshowjump?jump=firstslide" highlightClick="1"/>
          </p:cNvPr>
          <p:cNvSpPr/>
          <p:nvPr/>
        </p:nvSpPr>
        <p:spPr>
          <a:xfrm>
            <a:off x="11137184" y="6496544"/>
            <a:ext cx="526199" cy="3723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5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62" grpId="0" animBg="1"/>
      <p:bldP spid="63" grpId="0" animBg="1"/>
      <p:bldP spid="65" grpId="0" animBg="1"/>
      <p:bldP spid="70" grpId="0" animBg="1"/>
      <p:bldP spid="71" grpId="0" animBg="1"/>
      <p:bldP spid="72" grpId="0" animBg="1"/>
      <p:bldP spid="86" grpId="0" animBg="1"/>
      <p:bldP spid="87" grpId="0" animBg="1"/>
      <p:bldP spid="89" grpId="0" animBg="1"/>
      <p:bldP spid="101" grpId="0" animBg="1"/>
      <p:bldP spid="102" grpId="0" animBg="1"/>
      <p:bldP spid="104" grpId="0" animBg="1"/>
      <p:bldP spid="115" grpId="0" animBg="1"/>
      <p:bldP spid="116" grpId="0" animBg="1"/>
      <p:bldP spid="1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ikdörtgen 51"/>
          <p:cNvSpPr/>
          <p:nvPr/>
        </p:nvSpPr>
        <p:spPr>
          <a:xfrm>
            <a:off x="218970" y="3941123"/>
            <a:ext cx="795184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218970" y="4814087"/>
            <a:ext cx="793750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218970" y="5632255"/>
            <a:ext cx="793750" cy="6254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218970" y="3123221"/>
            <a:ext cx="793750" cy="6328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6544"/>
            <a:ext cx="12192000" cy="388376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96544"/>
            <a:ext cx="437317" cy="361456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96544"/>
            <a:ext cx="412785" cy="3723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96544"/>
            <a:ext cx="526199" cy="3723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Doğru"/>
          <p:cNvGrpSpPr/>
          <p:nvPr/>
        </p:nvGrpSpPr>
        <p:grpSpPr>
          <a:xfrm>
            <a:off x="1012721" y="3155986"/>
            <a:ext cx="11092815" cy="550609"/>
            <a:chOff x="1012721" y="3155986"/>
            <a:chExt cx="11092815" cy="550609"/>
          </a:xfrm>
        </p:grpSpPr>
        <p:sp>
          <p:nvSpPr>
            <p:cNvPr id="2" name="Yuvarlatılmış Dikdörtgen 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I, III, IV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İkizkenar Üçgen 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ln>
              <a:solidFill>
                <a:srgbClr val="13487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</a:p>
          </p:txBody>
        </p:sp>
      </p:grpSp>
      <p:grpSp>
        <p:nvGrpSpPr>
          <p:cNvPr id="38" name="B"/>
          <p:cNvGrpSpPr/>
          <p:nvPr/>
        </p:nvGrpSpPr>
        <p:grpSpPr>
          <a:xfrm>
            <a:off x="1012720" y="3999413"/>
            <a:ext cx="11092816" cy="550610"/>
            <a:chOff x="1012720" y="3155986"/>
            <a:chExt cx="11092816" cy="550610"/>
          </a:xfrm>
        </p:grpSpPr>
        <p:sp>
          <p:nvSpPr>
            <p:cNvPr id="39" name="Yuvarlatılmış Dikdörtgen 38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II, III, I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İkizkenar Üçgen 39"/>
            <p:cNvSpPr/>
            <p:nvPr/>
          </p:nvSpPr>
          <p:spPr>
            <a:xfrm rot="5400000">
              <a:off x="1170034" y="2998672"/>
              <a:ext cx="550610" cy="865237"/>
            </a:xfrm>
            <a:prstGeom prst="triangle">
              <a:avLst>
                <a:gd name="adj" fmla="val 48215"/>
              </a:avLst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1" name="C"/>
          <p:cNvGrpSpPr/>
          <p:nvPr/>
        </p:nvGrpSpPr>
        <p:grpSpPr>
          <a:xfrm>
            <a:off x="1012721" y="4842840"/>
            <a:ext cx="11092815" cy="550609"/>
            <a:chOff x="1012721" y="3155986"/>
            <a:chExt cx="11092815" cy="550609"/>
          </a:xfrm>
        </p:grpSpPr>
        <p:sp>
          <p:nvSpPr>
            <p:cNvPr id="42" name="Yuvarlatılmış Dikdörtgen 4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I, III, V</a:t>
              </a:r>
              <a:endPara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İkizkenar Üçgen 4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00B05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D"/>
          <p:cNvGrpSpPr/>
          <p:nvPr/>
        </p:nvGrpSpPr>
        <p:grpSpPr>
          <a:xfrm>
            <a:off x="1012721" y="5686267"/>
            <a:ext cx="11092815" cy="550609"/>
            <a:chOff x="1012721" y="3155986"/>
            <a:chExt cx="11092815" cy="550609"/>
          </a:xfrm>
        </p:grpSpPr>
        <p:sp>
          <p:nvSpPr>
            <p:cNvPr id="45" name="Yuvarlatılmış Dikdörtgen 44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alt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Hepsi</a:t>
              </a:r>
              <a:endParaRPr kumimoji="0" lang="tr-TR" alt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6" name="İkizkenar Üçgen 45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13487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551238" y="1276350"/>
            <a:ext cx="103187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500" b="0" i="0" u="none" strike="noStrike" kern="1200" cap="none" spc="0" normalizeH="0" baseline="0" noProof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A</a:t>
            </a: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İçerik Yer Tutucusu 2"/>
          <p:cNvSpPr txBox="1">
            <a:spLocks/>
          </p:cNvSpPr>
          <p:nvPr/>
        </p:nvSpPr>
        <p:spPr>
          <a:xfrm>
            <a:off x="137088" y="26672"/>
            <a:ext cx="12019073" cy="30059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rgbClr val="13487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I.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Arafat’ta vakfe yapmak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II. 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Minada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Şeytan taşlama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III.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Kabe’yi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tavaf etmek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İhrama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girmek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 smtClean="0">
                <a:solidFill>
                  <a:prstClr val="black"/>
                </a:solidFill>
                <a:latin typeface="Calibri" panose="020F0502020204030204"/>
              </a:rPr>
              <a:t>V. Kurban kesmek</a:t>
            </a:r>
            <a:endParaRPr kumimoji="0" lang="tr-TR" sz="2400" b="0" i="0" u="none" strike="noStrike" kern="120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 ile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ilgili verilen görevlerden hangileri haccın farzlarındandır?</a:t>
            </a:r>
            <a:endParaRPr kumimoji="0" lang="tr-TR" sz="4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8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ikdörtgen 51"/>
          <p:cNvSpPr/>
          <p:nvPr/>
        </p:nvSpPr>
        <p:spPr>
          <a:xfrm>
            <a:off x="217536" y="3377419"/>
            <a:ext cx="795184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218970" y="4873373"/>
            <a:ext cx="793750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218970" y="5632255"/>
            <a:ext cx="793750" cy="6254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217536" y="4132730"/>
            <a:ext cx="793750" cy="6328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115614" y="84083"/>
            <a:ext cx="11988488" cy="3091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rgbClr val="13487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tr-TR" sz="3200" dirty="0" err="1"/>
              <a:t>Mikat</a:t>
            </a:r>
            <a:r>
              <a:rPr lang="tr-TR" sz="3200" dirty="0"/>
              <a:t> sınırında beyaz elbisenin giyilmesiyle bazı yasaklar başlar. </a:t>
            </a:r>
          </a:p>
          <a:p>
            <a:pPr>
              <a:lnSpc>
                <a:spcPct val="100000"/>
              </a:lnSpc>
            </a:pPr>
            <a:r>
              <a:rPr lang="tr-TR" sz="3200" dirty="0" smtClean="0"/>
              <a:t>Arife </a:t>
            </a:r>
            <a:r>
              <a:rPr lang="tr-TR" sz="3200" dirty="0"/>
              <a:t>günün Arafat’ta bir süreliğine bekleyip dua ve tövbe etmek</a:t>
            </a:r>
          </a:p>
          <a:p>
            <a:pPr algn="l">
              <a:lnSpc>
                <a:spcPct val="100000"/>
              </a:lnSpc>
            </a:pPr>
            <a:r>
              <a:rPr lang="tr-TR" sz="3600" b="1" dirty="0"/>
              <a:t>2. Yukarıdaki ifadelerde hac ile ilgili hangi kavramların açıklamaları yapılmıştır?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6544"/>
            <a:ext cx="12192000" cy="388376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96544"/>
            <a:ext cx="437317" cy="361456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96544"/>
            <a:ext cx="412785" cy="3723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96544"/>
            <a:ext cx="526199" cy="3723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Doğru"/>
          <p:cNvGrpSpPr/>
          <p:nvPr/>
        </p:nvGrpSpPr>
        <p:grpSpPr>
          <a:xfrm>
            <a:off x="1011287" y="4165495"/>
            <a:ext cx="11092815" cy="550609"/>
            <a:chOff x="1012721" y="3155986"/>
            <a:chExt cx="11092815" cy="550609"/>
          </a:xfrm>
        </p:grpSpPr>
        <p:sp>
          <p:nvSpPr>
            <p:cNvPr id="2" name="Yuvarlatılmış Dikdörtgen 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İhram-Vakfe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İkizkenar Üçgen 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C00000"/>
            </a:solidFill>
            <a:ln>
              <a:solidFill>
                <a:srgbClr val="13487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B"/>
          <p:cNvGrpSpPr/>
          <p:nvPr/>
        </p:nvGrpSpPr>
        <p:grpSpPr>
          <a:xfrm>
            <a:off x="1011286" y="3435709"/>
            <a:ext cx="11092816" cy="550610"/>
            <a:chOff x="1012720" y="3155986"/>
            <a:chExt cx="11092816" cy="550610"/>
          </a:xfrm>
        </p:grpSpPr>
        <p:sp>
          <p:nvSpPr>
            <p:cNvPr id="39" name="Yuvarlatılmış Dikdörtgen 38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İhram-Müzdelife</a:t>
              </a:r>
              <a:r>
                <a:rPr kumimoji="0" lang="tr-TR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Vakfesi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İkizkenar Üçgen 39"/>
            <p:cNvSpPr/>
            <p:nvPr/>
          </p:nvSpPr>
          <p:spPr>
            <a:xfrm rot="5400000">
              <a:off x="1170034" y="2998672"/>
              <a:ext cx="550610" cy="865237"/>
            </a:xfrm>
            <a:prstGeom prst="triangle">
              <a:avLst>
                <a:gd name="adj" fmla="val 48215"/>
              </a:avLst>
            </a:prstGeom>
            <a:solidFill>
              <a:srgbClr val="5D98CE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1" name="C"/>
          <p:cNvGrpSpPr/>
          <p:nvPr/>
        </p:nvGrpSpPr>
        <p:grpSpPr>
          <a:xfrm>
            <a:off x="1012721" y="4902126"/>
            <a:ext cx="11092815" cy="550609"/>
            <a:chOff x="1012721" y="3155986"/>
            <a:chExt cx="11092815" cy="550609"/>
          </a:xfrm>
        </p:grpSpPr>
        <p:sp>
          <p:nvSpPr>
            <p:cNvPr id="42" name="Yuvarlatılmış Dikdörtgen 4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İhram-Şeytan Taşlama</a:t>
              </a:r>
              <a:endPara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İkizkenar Üçgen 4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00B05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D"/>
          <p:cNvGrpSpPr/>
          <p:nvPr/>
        </p:nvGrpSpPr>
        <p:grpSpPr>
          <a:xfrm>
            <a:off x="1012721" y="5686267"/>
            <a:ext cx="11092815" cy="550609"/>
            <a:chOff x="1012721" y="3155986"/>
            <a:chExt cx="11092815" cy="550609"/>
          </a:xfrm>
        </p:grpSpPr>
        <p:sp>
          <p:nvSpPr>
            <p:cNvPr id="45" name="Yuvarlatılmış Dikdörtgen 44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altLang="tr-TR" sz="3200" dirty="0" smtClean="0">
                  <a:solidFill>
                    <a:prstClr val="black"/>
                  </a:solidFill>
                  <a:latin typeface="Arial" panose="020B0604020202020204" pitchFamily="34" charset="0"/>
                </a:rPr>
                <a:t>Tavaf-</a:t>
              </a:r>
              <a:r>
                <a:rPr lang="tr-TR" altLang="tr-TR" sz="3200" dirty="0" err="1" smtClean="0">
                  <a:solidFill>
                    <a:prstClr val="black"/>
                  </a:solidFill>
                  <a:latin typeface="Arial" panose="020B0604020202020204" pitchFamily="34" charset="0"/>
                </a:rPr>
                <a:t>Şavt</a:t>
              </a:r>
              <a:endPara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6" name="İkizkenar Üçgen 45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13487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</a:t>
              </a:r>
              <a:endPara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551238" y="1276350"/>
            <a:ext cx="103187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500" b="0" i="0" u="none" strike="noStrike" kern="1200" cap="none" spc="0" normalizeH="0" baseline="0" noProof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A</a:t>
            </a: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1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ikdörtgen 51"/>
          <p:cNvSpPr/>
          <p:nvPr/>
        </p:nvSpPr>
        <p:spPr>
          <a:xfrm>
            <a:off x="217536" y="3377419"/>
            <a:ext cx="795184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201811" y="4166709"/>
            <a:ext cx="793750" cy="625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218970" y="5632255"/>
            <a:ext cx="793750" cy="6254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201810" y="4905871"/>
            <a:ext cx="793750" cy="6328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86463" y="61062"/>
            <a:ext cx="12019073" cy="32377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rgbClr val="13487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200" dirty="0" smtClean="0"/>
              <a:t>Arafat </a:t>
            </a:r>
            <a:r>
              <a:rPr lang="tr-TR" sz="3200" dirty="0"/>
              <a:t>ile Mina arasında yer alan bölümdür. Arafat’tan sonra Mina’ya giden hacılar burada durur ve ikinci vakfeyi yaparlar. Allah’a (</a:t>
            </a:r>
            <a:r>
              <a:rPr lang="tr-TR" sz="3200" dirty="0" err="1"/>
              <a:t>c.c</a:t>
            </a:r>
            <a:r>
              <a:rPr lang="tr-TR" sz="3200" dirty="0"/>
              <a:t>.) </a:t>
            </a:r>
            <a:r>
              <a:rPr lang="tr-TR" sz="3200" dirty="0" smtClean="0"/>
              <a:t>yakınlaşmak için </a:t>
            </a:r>
            <a:r>
              <a:rPr lang="tr-TR" sz="3200" dirty="0"/>
              <a:t>zikir ve dua eder. Ayrıca hacı adayları bayram günü şeytan taşlamak için burada taş toplar.</a:t>
            </a:r>
          </a:p>
          <a:p>
            <a:pPr algn="l"/>
            <a:r>
              <a:rPr lang="tr-TR" sz="3200" b="1" dirty="0" smtClean="0"/>
              <a:t>3. </a:t>
            </a:r>
            <a:r>
              <a:rPr lang="tr-TR" sz="3200" b="1" dirty="0"/>
              <a:t>Hac ile ilgili yukarıda açıklaması yapılan yer aşağıdakilerden hangisidir?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6544"/>
            <a:ext cx="12192000" cy="388376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1571066" y="4896225"/>
            <a:ext cx="437317" cy="361456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96544"/>
            <a:ext cx="412785" cy="3723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96544"/>
            <a:ext cx="526199" cy="3723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Doğru"/>
          <p:cNvGrpSpPr/>
          <p:nvPr/>
        </p:nvGrpSpPr>
        <p:grpSpPr>
          <a:xfrm>
            <a:off x="995561" y="4938636"/>
            <a:ext cx="11092815" cy="550609"/>
            <a:chOff x="1012721" y="3155986"/>
            <a:chExt cx="11092815" cy="550609"/>
          </a:xfrm>
        </p:grpSpPr>
        <p:sp>
          <p:nvSpPr>
            <p:cNvPr id="2" name="Yuvarlatılmış Dikdörtgen 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3600" dirty="0" smtClean="0">
                  <a:solidFill>
                    <a:prstClr val="black"/>
                  </a:solidFill>
                  <a:latin typeface="Calibri" panose="020F0502020204030204"/>
                </a:rPr>
                <a:t>Müzdelife</a:t>
              </a: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İkizkenar Üçgen 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rgbClr val="13487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endPara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B"/>
          <p:cNvGrpSpPr/>
          <p:nvPr/>
        </p:nvGrpSpPr>
        <p:grpSpPr>
          <a:xfrm>
            <a:off x="1011286" y="3435709"/>
            <a:ext cx="11092816" cy="550610"/>
            <a:chOff x="1012720" y="3155986"/>
            <a:chExt cx="11092816" cy="550610"/>
          </a:xfrm>
        </p:grpSpPr>
        <p:sp>
          <p:nvSpPr>
            <p:cNvPr id="39" name="Yuvarlatılmış Dikdörtgen 38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Mina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İkizkenar Üçgen 39"/>
            <p:cNvSpPr/>
            <p:nvPr/>
          </p:nvSpPr>
          <p:spPr>
            <a:xfrm rot="5400000">
              <a:off x="1170034" y="2998672"/>
              <a:ext cx="550610" cy="865237"/>
            </a:xfrm>
            <a:prstGeom prst="triangle">
              <a:avLst>
                <a:gd name="adj" fmla="val 48215"/>
              </a:avLst>
            </a:prstGeom>
            <a:solidFill>
              <a:srgbClr val="5D98CE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endPara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1" name="C"/>
          <p:cNvGrpSpPr/>
          <p:nvPr/>
        </p:nvGrpSpPr>
        <p:grpSpPr>
          <a:xfrm>
            <a:off x="995562" y="4195462"/>
            <a:ext cx="11092815" cy="550609"/>
            <a:chOff x="1012721" y="3155986"/>
            <a:chExt cx="11092815" cy="550609"/>
          </a:xfrm>
        </p:grpSpPr>
        <p:sp>
          <p:nvSpPr>
            <p:cNvPr id="42" name="Yuvarlatılmış Dikdörtgen 4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Arafat</a:t>
              </a:r>
              <a:r>
                <a:rPr kumimoji="0" lang="tr-TR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Dağı</a:t>
              </a:r>
              <a:endPara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İkizkenar Üçgen 4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C20A0A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</a:t>
              </a:r>
              <a:endPara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D"/>
          <p:cNvGrpSpPr/>
          <p:nvPr/>
        </p:nvGrpSpPr>
        <p:grpSpPr>
          <a:xfrm>
            <a:off x="1012721" y="5686267"/>
            <a:ext cx="11092815" cy="550609"/>
            <a:chOff x="1012721" y="3155986"/>
            <a:chExt cx="11092815" cy="550609"/>
          </a:xfrm>
        </p:grpSpPr>
        <p:sp>
          <p:nvSpPr>
            <p:cNvPr id="45" name="Yuvarlatılmış Dikdörtgen 44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altLang="tr-TR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Mescidi Haram</a:t>
              </a:r>
              <a:endPara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6" name="İkizkenar Üçgen 45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13487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</a:t>
              </a:r>
              <a:endPara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551238" y="1276350"/>
            <a:ext cx="103187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500" b="0" i="0" u="none" strike="noStrike" kern="1200" cap="none" spc="0" normalizeH="0" baseline="0" noProof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A</a:t>
            </a:r>
            <a:endParaRPr kumimoji="0" lang="tr-TR" altLang="tr-T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22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ikdörtgen 51"/>
          <p:cNvSpPr/>
          <p:nvPr/>
        </p:nvSpPr>
        <p:spPr>
          <a:xfrm>
            <a:off x="218970" y="3941123"/>
            <a:ext cx="795184" cy="6254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218970" y="4814087"/>
            <a:ext cx="793750" cy="6254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218970" y="3145554"/>
            <a:ext cx="793750" cy="6254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F36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218970" y="5663545"/>
            <a:ext cx="793750" cy="63281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86463" y="90155"/>
            <a:ext cx="12019073" cy="30059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rgbClr val="13487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tr-TR" sz="3600" dirty="0"/>
              <a:t>I. İhram haccın farzlarındandır.</a:t>
            </a:r>
          </a:p>
          <a:p>
            <a:pPr algn="just"/>
            <a:r>
              <a:rPr lang="tr-TR" sz="3600" dirty="0"/>
              <a:t>II. Tavaf Kabe’nin etrafından 7 defa dönmektir.</a:t>
            </a:r>
          </a:p>
          <a:p>
            <a:pPr algn="just"/>
            <a:r>
              <a:rPr lang="tr-TR" sz="3600" dirty="0"/>
              <a:t>III. Say; </a:t>
            </a:r>
            <a:r>
              <a:rPr lang="tr-TR" sz="3600" dirty="0" smtClean="0"/>
              <a:t>Safa </a:t>
            </a:r>
            <a:r>
              <a:rPr lang="tr-TR" sz="3600" dirty="0"/>
              <a:t>ve Merve tepeleri arasında  7 defa gidip gelmektir.</a:t>
            </a:r>
          </a:p>
          <a:p>
            <a:pPr algn="just"/>
            <a:r>
              <a:rPr lang="tr-TR" sz="3600" dirty="0"/>
              <a:t>IV. </a:t>
            </a:r>
            <a:r>
              <a:rPr lang="tr-TR" sz="3600" dirty="0" smtClean="0"/>
              <a:t>Tıraş olma ve kurban kesme Müzdelife’de yapılır.</a:t>
            </a:r>
          </a:p>
          <a:p>
            <a:pPr algn="just"/>
            <a:r>
              <a:rPr lang="tr-TR" sz="3600" b="1" dirty="0" smtClean="0"/>
              <a:t>4. Hac ile ilgili yukardaki ifadelerden hangileri </a:t>
            </a:r>
            <a:r>
              <a:rPr lang="tr-TR" sz="3600" b="1" u="sng" dirty="0" smtClean="0"/>
              <a:t>yanlıştır?</a:t>
            </a:r>
            <a:endParaRPr lang="tr-TR" sz="3600" b="1" u="sng" dirty="0"/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6544"/>
            <a:ext cx="12192000" cy="388376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96544"/>
            <a:ext cx="437317" cy="361456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96544"/>
            <a:ext cx="412785" cy="3723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96544"/>
            <a:ext cx="526199" cy="3723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Doğru"/>
          <p:cNvGrpSpPr/>
          <p:nvPr/>
        </p:nvGrpSpPr>
        <p:grpSpPr>
          <a:xfrm>
            <a:off x="1012721" y="5696310"/>
            <a:ext cx="11092815" cy="550609"/>
            <a:chOff x="1012721" y="3155986"/>
            <a:chExt cx="11092815" cy="550609"/>
          </a:xfrm>
        </p:grpSpPr>
        <p:sp>
          <p:nvSpPr>
            <p:cNvPr id="2" name="Yuvarlatılmış Dikdörtgen 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4000" noProof="0" dirty="0" smtClean="0">
                  <a:solidFill>
                    <a:prstClr val="black"/>
                  </a:solidFill>
                  <a:latin typeface="Calibri" panose="020F0502020204030204"/>
                </a:rPr>
                <a:t>IV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" name="İkizkenar Üçgen 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134871"/>
            </a:solidFill>
            <a:ln>
              <a:solidFill>
                <a:srgbClr val="13487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</a:t>
              </a:r>
              <a:endPara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B"/>
          <p:cNvGrpSpPr/>
          <p:nvPr/>
        </p:nvGrpSpPr>
        <p:grpSpPr>
          <a:xfrm>
            <a:off x="1012720" y="3999413"/>
            <a:ext cx="11092816" cy="550610"/>
            <a:chOff x="1012720" y="3155986"/>
            <a:chExt cx="11092816" cy="550610"/>
          </a:xfrm>
        </p:grpSpPr>
        <p:sp>
          <p:nvSpPr>
            <p:cNvPr id="39" name="Yuvarlatılmış Dikdörtgen 38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II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İkizkenar Üçgen 39"/>
            <p:cNvSpPr/>
            <p:nvPr/>
          </p:nvSpPr>
          <p:spPr>
            <a:xfrm rot="5400000">
              <a:off x="1170034" y="2998672"/>
              <a:ext cx="550610" cy="865237"/>
            </a:xfrm>
            <a:prstGeom prst="triangle">
              <a:avLst>
                <a:gd name="adj" fmla="val 48215"/>
              </a:avLst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</a:t>
              </a:r>
              <a:endPara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1" name="C"/>
          <p:cNvGrpSpPr/>
          <p:nvPr/>
        </p:nvGrpSpPr>
        <p:grpSpPr>
          <a:xfrm>
            <a:off x="1012721" y="4842840"/>
            <a:ext cx="11092815" cy="550609"/>
            <a:chOff x="1012721" y="3155986"/>
            <a:chExt cx="11092815" cy="550609"/>
          </a:xfrm>
        </p:grpSpPr>
        <p:sp>
          <p:nvSpPr>
            <p:cNvPr id="42" name="Yuvarlatılmış Dikdörtgen 41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IIII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İkizkenar Üçgen 42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00B05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endPara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D"/>
          <p:cNvGrpSpPr/>
          <p:nvPr/>
        </p:nvGrpSpPr>
        <p:grpSpPr>
          <a:xfrm>
            <a:off x="1012721" y="3199566"/>
            <a:ext cx="11092815" cy="550609"/>
            <a:chOff x="1012721" y="3155986"/>
            <a:chExt cx="11092815" cy="550609"/>
          </a:xfrm>
        </p:grpSpPr>
        <p:sp>
          <p:nvSpPr>
            <p:cNvPr id="45" name="Yuvarlatılmış Dikdörtgen 44"/>
            <p:cNvSpPr/>
            <p:nvPr/>
          </p:nvSpPr>
          <p:spPr>
            <a:xfrm>
              <a:off x="1012723" y="3155986"/>
              <a:ext cx="11092813" cy="550607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134871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İkizkenar Üçgen 45"/>
            <p:cNvSpPr/>
            <p:nvPr/>
          </p:nvSpPr>
          <p:spPr>
            <a:xfrm rot="5400000">
              <a:off x="1170037" y="2998672"/>
              <a:ext cx="550607" cy="865239"/>
            </a:xfrm>
            <a:prstGeom prst="triangle">
              <a:avLst>
                <a:gd name="adj" fmla="val 48215"/>
              </a:avLst>
            </a:prstGeom>
            <a:solidFill>
              <a:srgbClr val="5D98CE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endPara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07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Yuvarlatılmış Dikdörtgen 4">
            <a:hlinkClick r:id="rId2"/>
          </p:cNvPr>
          <p:cNvSpPr/>
          <p:nvPr/>
        </p:nvSpPr>
        <p:spPr>
          <a:xfrm>
            <a:off x="2895121" y="222106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Etkinlikler için tıklayınız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00802" y="644019"/>
            <a:ext cx="1623984" cy="16684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Yuvarlatılmış Dikdörtgen 6">
            <a:hlinkClick r:id="rId4"/>
          </p:cNvPr>
          <p:cNvSpPr/>
          <p:nvPr/>
        </p:nvSpPr>
        <p:spPr>
          <a:xfrm>
            <a:off x="798786" y="4099035"/>
            <a:ext cx="10510345" cy="16205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Yukarıdaki bağlantıdan etkinliklerin açılmaması durumundan dindersimateryal.com sitesinde etkinlikler ve oyunlara ulaşabilirsiniz.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Yuvarlatılmış Dikdörtgen 7">
            <a:hlinkClick r:id="rId5"/>
          </p:cNvPr>
          <p:cNvSpPr/>
          <p:nvPr/>
        </p:nvSpPr>
        <p:spPr>
          <a:xfrm>
            <a:off x="2895121" y="2476021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Etkinlikler için tıklayınız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400802" y="2897934"/>
            <a:ext cx="1623984" cy="16684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4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4875" y="1338922"/>
            <a:ext cx="11566493" cy="3567151"/>
          </a:xfrm>
          <a:noFill/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/>
              <a:t>HAZIRLAYAN </a:t>
            </a:r>
          </a:p>
          <a:p>
            <a:pPr marL="0" indent="0" algn="ctr">
              <a:buNone/>
            </a:pPr>
            <a:r>
              <a:rPr lang="tr-TR" sz="3600" dirty="0" smtClean="0"/>
              <a:t>MUSTAFA YILDIRIM/DKAB ÖĞRETMENİ</a:t>
            </a:r>
          </a:p>
          <a:p>
            <a:pPr marL="0" indent="0" algn="ctr">
              <a:buNone/>
            </a:pPr>
            <a:r>
              <a:rPr lang="tr-TR" sz="3200" dirty="0" smtClean="0"/>
              <a:t>Eğitim amaçlı sunumlar üzerinde değişiklik yapıp kullanabilirsiniz.</a:t>
            </a:r>
          </a:p>
          <a:p>
            <a:pPr marL="0" indent="0" algn="ctr">
              <a:buNone/>
            </a:pPr>
            <a:r>
              <a:rPr lang="tr-TR" sz="3600" dirty="0" smtClean="0"/>
              <a:t>Sunumları izinsiz paylaşmayınız</a:t>
            </a:r>
            <a:r>
              <a:rPr lang="tr-TR" sz="4000" dirty="0" smtClean="0"/>
              <a:t>. </a:t>
            </a:r>
          </a:p>
        </p:txBody>
      </p:sp>
      <p:sp>
        <p:nvSpPr>
          <p:cNvPr id="4" name="Komut Düğmesi: Özel 3">
            <a:hlinkClick r:id="" action="ppaction://hlinkshowjump?jump=endshow" highlightClick="1"/>
          </p:cNvPr>
          <p:cNvSpPr/>
          <p:nvPr/>
        </p:nvSpPr>
        <p:spPr>
          <a:xfrm>
            <a:off x="10218821" y="4379496"/>
            <a:ext cx="1732547" cy="526578"/>
          </a:xfrm>
          <a:prstGeom prst="actionButtonBlank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Bitir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03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ilindir 9"/>
          <p:cNvSpPr/>
          <p:nvPr/>
        </p:nvSpPr>
        <p:spPr>
          <a:xfrm>
            <a:off x="1289208" y="2548231"/>
            <a:ext cx="143828" cy="4309769"/>
          </a:xfrm>
          <a:prstGeom prst="can">
            <a:avLst>
              <a:gd name="adj" fmla="val 5676"/>
            </a:avLst>
          </a:prstGeom>
          <a:solidFill>
            <a:srgbClr val="F700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12">
            <a:extLst>
              <a:ext uri="{FF2B5EF4-FFF2-40B4-BE49-F238E27FC236}">
                <a16:creationId xmlns:a16="http://schemas.microsoft.com/office/drawing/2014/main" id="{A77C1CC4-441C-4C03-95B6-80BCF865A13A}"/>
              </a:ext>
            </a:extLst>
          </p:cNvPr>
          <p:cNvSpPr/>
          <p:nvPr/>
        </p:nvSpPr>
        <p:spPr>
          <a:xfrm flipV="1">
            <a:off x="230714" y="304362"/>
            <a:ext cx="2347386" cy="2388038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95000">
                <a:schemeClr val="bg1">
                  <a:lumMod val="0"/>
                  <a:lumOff val="100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11">
            <a:extLst>
              <a:ext uri="{FF2B5EF4-FFF2-40B4-BE49-F238E27FC236}">
                <a16:creationId xmlns:a16="http://schemas.microsoft.com/office/drawing/2014/main" id="{01F08A10-5C54-4AB8-87AA-94A7FA7D88C4}"/>
              </a:ext>
            </a:extLst>
          </p:cNvPr>
          <p:cNvSpPr/>
          <p:nvPr/>
        </p:nvSpPr>
        <p:spPr>
          <a:xfrm flipV="1">
            <a:off x="396612" y="469311"/>
            <a:ext cx="2004675" cy="2039392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rgbClr val="CC0066"/>
              </a:gs>
              <a:gs pos="100000">
                <a:srgbClr val="FF0066"/>
              </a:gs>
            </a:gsLst>
            <a:lin ang="2700000" scaled="1"/>
            <a:tileRect/>
          </a:gradFill>
          <a:ln>
            <a:solidFill>
              <a:srgbClr val="FF0066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37">
            <a:extLst>
              <a:ext uri="{FF2B5EF4-FFF2-40B4-BE49-F238E27FC236}">
                <a16:creationId xmlns:a16="http://schemas.microsoft.com/office/drawing/2014/main" id="{7BECAC24-8455-4DC1-81CC-1BAFB753A85F}"/>
              </a:ext>
            </a:extLst>
          </p:cNvPr>
          <p:cNvSpPr txBox="1"/>
          <p:nvPr/>
        </p:nvSpPr>
        <p:spPr>
          <a:xfrm>
            <a:off x="835730" y="1426296"/>
            <a:ext cx="1050784" cy="1015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TextBox 43">
            <a:extLst>
              <a:ext uri="{FF2B5EF4-FFF2-40B4-BE49-F238E27FC236}">
                <a16:creationId xmlns:a16="http://schemas.microsoft.com/office/drawing/2014/main" id="{BC140CCE-45B3-42A7-B9BF-E7A9D403D702}"/>
              </a:ext>
            </a:extLst>
          </p:cNvPr>
          <p:cNvSpPr txBox="1"/>
          <p:nvPr/>
        </p:nvSpPr>
        <p:spPr>
          <a:xfrm>
            <a:off x="314902" y="595298"/>
            <a:ext cx="2186513" cy="83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İHRAM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15">
            <a:extLst>
              <a:ext uri="{FF2B5EF4-FFF2-40B4-BE49-F238E27FC236}">
                <a16:creationId xmlns:a16="http://schemas.microsoft.com/office/drawing/2014/main" id="{0BB40D9A-155A-42A4-8F20-C2F856E57FF3}"/>
              </a:ext>
            </a:extLst>
          </p:cNvPr>
          <p:cNvSpPr/>
          <p:nvPr/>
        </p:nvSpPr>
        <p:spPr>
          <a:xfrm flipV="1">
            <a:off x="218606" y="304362"/>
            <a:ext cx="1449830" cy="2243869"/>
          </a:xfrm>
          <a:custGeom>
            <a:avLst/>
            <a:gdLst>
              <a:gd name="connsiteX0" fmla="*/ 165753 w 1477150"/>
              <a:gd name="connsiteY0" fmla="*/ 2171856 h 2171856"/>
              <a:gd name="connsiteX1" fmla="*/ 1477150 w 1477150"/>
              <a:gd name="connsiteY1" fmla="*/ 2171856 h 2171856"/>
              <a:gd name="connsiteX2" fmla="*/ 543212 w 1477150"/>
              <a:gd name="connsiteY2" fmla="*/ 0 h 2171856"/>
              <a:gd name="connsiteX3" fmla="*/ 31350 w 1477150"/>
              <a:gd name="connsiteY3" fmla="*/ 1133677 h 2171856"/>
              <a:gd name="connsiteX4" fmla="*/ 13026 w 1477150"/>
              <a:gd name="connsiteY4" fmla="*/ 1164331 h 2171856"/>
              <a:gd name="connsiteX5" fmla="*/ 10081 w 1477150"/>
              <a:gd name="connsiteY5" fmla="*/ 1180781 h 2171856"/>
              <a:gd name="connsiteX6" fmla="*/ 0 w 1477150"/>
              <a:gd name="connsiteY6" fmla="*/ 1203109 h 2171856"/>
              <a:gd name="connsiteX7" fmla="*/ 6085 w 1477150"/>
              <a:gd name="connsiteY7" fmla="*/ 1203109 h 2171856"/>
              <a:gd name="connsiteX8" fmla="*/ 0 w 1477150"/>
              <a:gd name="connsiteY8" fmla="*/ 1237102 h 2171856"/>
              <a:gd name="connsiteX9" fmla="*/ 0 w 1477150"/>
              <a:gd name="connsiteY9" fmla="*/ 1984901 h 2171856"/>
              <a:gd name="connsiteX10" fmla="*/ 165753 w 1477150"/>
              <a:gd name="connsiteY10" fmla="*/ 2171856 h 217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7150" h="2171856">
                <a:moveTo>
                  <a:pt x="165753" y="2171856"/>
                </a:moveTo>
                <a:lnTo>
                  <a:pt x="1477150" y="2171856"/>
                </a:lnTo>
                <a:lnTo>
                  <a:pt x="543212" y="0"/>
                </a:lnTo>
                <a:lnTo>
                  <a:pt x="31350" y="1133677"/>
                </a:lnTo>
                <a:lnTo>
                  <a:pt x="13026" y="1164331"/>
                </a:lnTo>
                <a:lnTo>
                  <a:pt x="10081" y="1180781"/>
                </a:lnTo>
                <a:lnTo>
                  <a:pt x="0" y="1203109"/>
                </a:lnTo>
                <a:lnTo>
                  <a:pt x="6085" y="1203109"/>
                </a:lnTo>
                <a:lnTo>
                  <a:pt x="0" y="1237102"/>
                </a:lnTo>
                <a:lnTo>
                  <a:pt x="0" y="1984901"/>
                </a:lnTo>
                <a:cubicBezTo>
                  <a:pt x="0" y="2088154"/>
                  <a:pt x="74210" y="2171856"/>
                  <a:pt x="165753" y="217185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5000">
                <a:schemeClr val="bg1">
                  <a:lumMod val="0"/>
                  <a:lumOff val="100000"/>
                  <a:alpha val="37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891" y="304362"/>
            <a:ext cx="5021406" cy="6071038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8043649" y="2478834"/>
            <a:ext cx="3983251" cy="1864566"/>
          </a:xfrm>
          <a:prstGeom prst="rect">
            <a:avLst/>
          </a:prstGeom>
          <a:solidFill>
            <a:srgbClr val="CBB8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Hacca gidenler neden beyaz elbiseler giyerler?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963088" y="304362"/>
            <a:ext cx="4063812" cy="2705538"/>
          </a:xfrm>
          <a:prstGeom prst="rect">
            <a:avLst/>
          </a:prstGeom>
          <a:solidFill>
            <a:srgbClr val="F263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bg1"/>
                </a:solidFill>
              </a:rPr>
              <a:t>İhram hacıların giydiği beyaz elbise ve bazı yasaklar demektir.</a:t>
            </a:r>
            <a:endParaRPr lang="tr-TR" sz="4000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963088" y="4011744"/>
            <a:ext cx="4063812" cy="2363656"/>
          </a:xfrm>
          <a:prstGeom prst="rect">
            <a:avLst/>
          </a:prstGeom>
          <a:solidFill>
            <a:srgbClr val="CBB8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000" dirty="0" smtClean="0">
              <a:solidFill>
                <a:schemeClr val="tx1"/>
              </a:solidFill>
            </a:endParaRPr>
          </a:p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İhram yasakları</a:t>
            </a:r>
          </a:p>
          <a:p>
            <a:pPr algn="ctr"/>
            <a:r>
              <a:rPr lang="tr-TR" sz="2800" dirty="0"/>
              <a:t>Saç, sakal ve tırnak kesmek, koku sürünmek </a:t>
            </a:r>
            <a:r>
              <a:rPr lang="tr-TR" sz="2800" dirty="0" smtClean="0"/>
              <a:t>bu davranışlardandır</a:t>
            </a:r>
            <a:r>
              <a:rPr lang="tr-TR" sz="3200" dirty="0"/>
              <a:t>.</a:t>
            </a:r>
          </a:p>
          <a:p>
            <a:pPr algn="ctr"/>
            <a:endParaRPr lang="tr-TR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5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6" grpId="0" animBg="1"/>
      <p:bldP spid="7" grpId="0"/>
      <p:bldP spid="8" grpId="0"/>
      <p:bldP spid="9" grpId="0" animBg="1"/>
      <p:bldP spid="13" grpId="0" animBg="1"/>
      <p:bldP spid="13" grpId="1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94" y="878071"/>
            <a:ext cx="5345641" cy="52438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4" name="Silindir 13"/>
          <p:cNvSpPr/>
          <p:nvPr/>
        </p:nvSpPr>
        <p:spPr>
          <a:xfrm>
            <a:off x="10743778" y="2065631"/>
            <a:ext cx="163088" cy="4589169"/>
          </a:xfrm>
          <a:prstGeom prst="can">
            <a:avLst>
              <a:gd name="adj" fmla="val 5676"/>
            </a:avLst>
          </a:prstGeom>
          <a:solidFill>
            <a:srgbClr val="00B8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Freeform: Shape 19">
            <a:extLst>
              <a:ext uri="{FF2B5EF4-FFF2-40B4-BE49-F238E27FC236}">
                <a16:creationId xmlns:a16="http://schemas.microsoft.com/office/drawing/2014/main" id="{26D6780C-1D5C-4AD4-812B-8BB14158896B}"/>
              </a:ext>
            </a:extLst>
          </p:cNvPr>
          <p:cNvSpPr/>
          <p:nvPr/>
        </p:nvSpPr>
        <p:spPr>
          <a:xfrm rot="5136" flipV="1">
            <a:off x="9532769" y="90966"/>
            <a:ext cx="2530528" cy="2281710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"/>
                </a:schemeClr>
              </a:gs>
              <a:gs pos="100000">
                <a:schemeClr val="bg1">
                  <a:lumMod val="0"/>
                  <a:lumOff val="100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18">
            <a:extLst>
              <a:ext uri="{FF2B5EF4-FFF2-40B4-BE49-F238E27FC236}">
                <a16:creationId xmlns:a16="http://schemas.microsoft.com/office/drawing/2014/main" id="{589DEAD9-1B3E-47D8-A313-7AD8173D013A}"/>
              </a:ext>
            </a:extLst>
          </p:cNvPr>
          <p:cNvSpPr/>
          <p:nvPr/>
        </p:nvSpPr>
        <p:spPr>
          <a:xfrm rot="5136" flipV="1">
            <a:off x="9711445" y="248248"/>
            <a:ext cx="2161078" cy="1948588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16000">
                <a:srgbClr val="008000"/>
              </a:gs>
              <a:gs pos="100000">
                <a:srgbClr val="00CC00"/>
              </a:gs>
            </a:gsLst>
            <a:lin ang="2700000" scaled="1"/>
            <a:tileRect/>
          </a:gradFill>
          <a:ln>
            <a:solidFill>
              <a:srgbClr val="00FF00"/>
            </a:solidFill>
          </a:ln>
          <a:effectLst>
            <a:outerShdw blurRad="139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38">
            <a:extLst>
              <a:ext uri="{FF2B5EF4-FFF2-40B4-BE49-F238E27FC236}">
                <a16:creationId xmlns:a16="http://schemas.microsoft.com/office/drawing/2014/main" id="{9417077D-3ED5-436B-8ED8-59E47CBDA53B}"/>
              </a:ext>
            </a:extLst>
          </p:cNvPr>
          <p:cNvSpPr txBox="1"/>
          <p:nvPr/>
        </p:nvSpPr>
        <p:spPr>
          <a:xfrm rot="21516678">
            <a:off x="10220749" y="1626545"/>
            <a:ext cx="1132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  <p:sp>
        <p:nvSpPr>
          <p:cNvPr id="12" name="TextBox 47">
            <a:extLst>
              <a:ext uri="{FF2B5EF4-FFF2-40B4-BE49-F238E27FC236}">
                <a16:creationId xmlns:a16="http://schemas.microsoft.com/office/drawing/2014/main" id="{7828EC26-E2D6-4705-A036-04025C7535AD}"/>
              </a:ext>
            </a:extLst>
          </p:cNvPr>
          <p:cNvSpPr txBox="1"/>
          <p:nvPr/>
        </p:nvSpPr>
        <p:spPr>
          <a:xfrm rot="21588995">
            <a:off x="9834996" y="182141"/>
            <a:ext cx="1913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TAVAF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800" b="1" dirty="0" smtClean="0">
                <a:solidFill>
                  <a:prstClr val="white"/>
                </a:solidFill>
                <a:latin typeface="Calibri" panose="020F0502020204030204"/>
              </a:rPr>
              <a:t>ŞAVF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Freeform: Shape 20">
            <a:extLst>
              <a:ext uri="{FF2B5EF4-FFF2-40B4-BE49-F238E27FC236}">
                <a16:creationId xmlns:a16="http://schemas.microsoft.com/office/drawing/2014/main" id="{5B0466A7-17C2-4A56-AC01-9C39C598C039}"/>
              </a:ext>
            </a:extLst>
          </p:cNvPr>
          <p:cNvSpPr/>
          <p:nvPr/>
        </p:nvSpPr>
        <p:spPr>
          <a:xfrm rot="5136" flipV="1">
            <a:off x="9417263" y="209877"/>
            <a:ext cx="1562945" cy="2143960"/>
          </a:xfrm>
          <a:custGeom>
            <a:avLst/>
            <a:gdLst>
              <a:gd name="connsiteX0" fmla="*/ 165753 w 1477150"/>
              <a:gd name="connsiteY0" fmla="*/ 2171856 h 2171856"/>
              <a:gd name="connsiteX1" fmla="*/ 1477150 w 1477150"/>
              <a:gd name="connsiteY1" fmla="*/ 2171856 h 2171856"/>
              <a:gd name="connsiteX2" fmla="*/ 543212 w 1477150"/>
              <a:gd name="connsiteY2" fmla="*/ 0 h 2171856"/>
              <a:gd name="connsiteX3" fmla="*/ 31350 w 1477150"/>
              <a:gd name="connsiteY3" fmla="*/ 1133677 h 2171856"/>
              <a:gd name="connsiteX4" fmla="*/ 13026 w 1477150"/>
              <a:gd name="connsiteY4" fmla="*/ 1164331 h 2171856"/>
              <a:gd name="connsiteX5" fmla="*/ 10081 w 1477150"/>
              <a:gd name="connsiteY5" fmla="*/ 1180781 h 2171856"/>
              <a:gd name="connsiteX6" fmla="*/ 0 w 1477150"/>
              <a:gd name="connsiteY6" fmla="*/ 1203109 h 2171856"/>
              <a:gd name="connsiteX7" fmla="*/ 6085 w 1477150"/>
              <a:gd name="connsiteY7" fmla="*/ 1203109 h 2171856"/>
              <a:gd name="connsiteX8" fmla="*/ 0 w 1477150"/>
              <a:gd name="connsiteY8" fmla="*/ 1237102 h 2171856"/>
              <a:gd name="connsiteX9" fmla="*/ 0 w 1477150"/>
              <a:gd name="connsiteY9" fmla="*/ 1984901 h 2171856"/>
              <a:gd name="connsiteX10" fmla="*/ 165753 w 1477150"/>
              <a:gd name="connsiteY10" fmla="*/ 2171856 h 217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7150" h="2171856">
                <a:moveTo>
                  <a:pt x="165753" y="2171856"/>
                </a:moveTo>
                <a:lnTo>
                  <a:pt x="1477150" y="2171856"/>
                </a:lnTo>
                <a:lnTo>
                  <a:pt x="543212" y="0"/>
                </a:lnTo>
                <a:lnTo>
                  <a:pt x="31350" y="1133677"/>
                </a:lnTo>
                <a:lnTo>
                  <a:pt x="13026" y="1164331"/>
                </a:lnTo>
                <a:lnTo>
                  <a:pt x="10081" y="1180781"/>
                </a:lnTo>
                <a:lnTo>
                  <a:pt x="0" y="1203109"/>
                </a:lnTo>
                <a:lnTo>
                  <a:pt x="6085" y="1203109"/>
                </a:lnTo>
                <a:lnTo>
                  <a:pt x="0" y="1237102"/>
                </a:lnTo>
                <a:lnTo>
                  <a:pt x="0" y="1984901"/>
                </a:lnTo>
                <a:cubicBezTo>
                  <a:pt x="0" y="2088154"/>
                  <a:pt x="74210" y="2171856"/>
                  <a:pt x="165753" y="217185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5000">
                <a:schemeClr val="bg1">
                  <a:lumMod val="0"/>
                  <a:lumOff val="100000"/>
                  <a:alpha val="37000"/>
                </a:scheme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715931" y="2738731"/>
            <a:ext cx="4762500" cy="2779529"/>
          </a:xfrm>
          <a:prstGeom prst="rect">
            <a:avLst/>
          </a:prstGeom>
          <a:solidFill>
            <a:srgbClr val="E82665"/>
          </a:solidFill>
          <a:ln>
            <a:solidFill>
              <a:srgbClr val="00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/>
              <a:t>Tavaf </a:t>
            </a:r>
            <a:r>
              <a:rPr lang="tr-TR" sz="3200" dirty="0" smtClean="0"/>
              <a:t>dönmek demektir. Kâbe’nin </a:t>
            </a:r>
            <a:r>
              <a:rPr lang="tr-TR" sz="3200" dirty="0"/>
              <a:t>etrafında yedi kez </a:t>
            </a:r>
            <a:r>
              <a:rPr lang="tr-TR" sz="3200" dirty="0" smtClean="0"/>
              <a:t>dönmesine </a:t>
            </a:r>
            <a:r>
              <a:rPr lang="tr-TR" sz="3200" b="1" u="sng" dirty="0" smtClean="0">
                <a:solidFill>
                  <a:schemeClr val="accent6"/>
                </a:solidFill>
              </a:rPr>
              <a:t>Tavaf</a:t>
            </a:r>
            <a:r>
              <a:rPr lang="tr-TR" sz="3200" dirty="0" smtClean="0"/>
              <a:t> denir. Her bir dönüşe </a:t>
            </a:r>
            <a:r>
              <a:rPr lang="tr-TR" sz="3600" b="1" u="sng" dirty="0" smtClean="0">
                <a:solidFill>
                  <a:schemeClr val="accent6"/>
                </a:solidFill>
              </a:rPr>
              <a:t>Şavt</a:t>
            </a:r>
            <a:r>
              <a:rPr lang="tr-TR" sz="3200" dirty="0" smtClean="0"/>
              <a:t> denir.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9473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0" grpId="0" animBg="1"/>
      <p:bldP spid="11" grpId="0"/>
      <p:bldP spid="12" grpId="0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56" y="161878"/>
            <a:ext cx="5106918" cy="2859874"/>
          </a:xfrm>
          <a:prstGeom prst="rect">
            <a:avLst/>
          </a:prstGeom>
        </p:spPr>
      </p:pic>
      <p:sp>
        <p:nvSpPr>
          <p:cNvPr id="4" name="Silindir 3"/>
          <p:cNvSpPr/>
          <p:nvPr/>
        </p:nvSpPr>
        <p:spPr>
          <a:xfrm>
            <a:off x="10713416" y="2138432"/>
            <a:ext cx="163088" cy="4589169"/>
          </a:xfrm>
          <a:prstGeom prst="can">
            <a:avLst>
              <a:gd name="adj" fmla="val 5676"/>
            </a:avLst>
          </a:prstGeom>
          <a:solidFill>
            <a:srgbClr val="008776"/>
          </a:solidFill>
          <a:ln>
            <a:solidFill>
              <a:srgbClr val="0087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19">
            <a:extLst>
              <a:ext uri="{FF2B5EF4-FFF2-40B4-BE49-F238E27FC236}">
                <a16:creationId xmlns:a16="http://schemas.microsoft.com/office/drawing/2014/main" id="{26D6780C-1D5C-4AD4-812B-8BB14158896B}"/>
              </a:ext>
            </a:extLst>
          </p:cNvPr>
          <p:cNvSpPr/>
          <p:nvPr/>
        </p:nvSpPr>
        <p:spPr>
          <a:xfrm rot="5136" flipV="1">
            <a:off x="9502407" y="163767"/>
            <a:ext cx="2530528" cy="2281710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"/>
                </a:schemeClr>
              </a:gs>
              <a:gs pos="100000">
                <a:schemeClr val="bg1">
                  <a:lumMod val="0"/>
                  <a:lumOff val="100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18">
            <a:extLst>
              <a:ext uri="{FF2B5EF4-FFF2-40B4-BE49-F238E27FC236}">
                <a16:creationId xmlns:a16="http://schemas.microsoft.com/office/drawing/2014/main" id="{589DEAD9-1B3E-47D8-A313-7AD8173D013A}"/>
              </a:ext>
            </a:extLst>
          </p:cNvPr>
          <p:cNvSpPr/>
          <p:nvPr/>
        </p:nvSpPr>
        <p:spPr>
          <a:xfrm rot="5136" flipV="1">
            <a:off x="9681083" y="321049"/>
            <a:ext cx="2161078" cy="1948588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solidFill>
            <a:srgbClr val="008776"/>
          </a:solidFill>
          <a:ln>
            <a:solidFill>
              <a:srgbClr val="008776"/>
            </a:solidFill>
          </a:ln>
          <a:effectLst>
            <a:outerShdw blurRad="139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9417077D-3ED5-436B-8ED8-59E47CBDA53B}"/>
              </a:ext>
            </a:extLst>
          </p:cNvPr>
          <p:cNvSpPr txBox="1"/>
          <p:nvPr/>
        </p:nvSpPr>
        <p:spPr>
          <a:xfrm rot="21516678">
            <a:off x="10147033" y="1413662"/>
            <a:ext cx="1132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3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7828EC26-E2D6-4705-A036-04025C7535AD}"/>
              </a:ext>
            </a:extLst>
          </p:cNvPr>
          <p:cNvSpPr txBox="1"/>
          <p:nvPr/>
        </p:nvSpPr>
        <p:spPr>
          <a:xfrm rot="21588995">
            <a:off x="9804634" y="624273"/>
            <a:ext cx="1913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SA’Y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Freeform: Shape 20">
            <a:extLst>
              <a:ext uri="{FF2B5EF4-FFF2-40B4-BE49-F238E27FC236}">
                <a16:creationId xmlns:a16="http://schemas.microsoft.com/office/drawing/2014/main" id="{5B0466A7-17C2-4A56-AC01-9C39C598C039}"/>
              </a:ext>
            </a:extLst>
          </p:cNvPr>
          <p:cNvSpPr/>
          <p:nvPr/>
        </p:nvSpPr>
        <p:spPr>
          <a:xfrm rot="5136" flipV="1">
            <a:off x="9386901" y="282678"/>
            <a:ext cx="1562945" cy="2143960"/>
          </a:xfrm>
          <a:custGeom>
            <a:avLst/>
            <a:gdLst>
              <a:gd name="connsiteX0" fmla="*/ 165753 w 1477150"/>
              <a:gd name="connsiteY0" fmla="*/ 2171856 h 2171856"/>
              <a:gd name="connsiteX1" fmla="*/ 1477150 w 1477150"/>
              <a:gd name="connsiteY1" fmla="*/ 2171856 h 2171856"/>
              <a:gd name="connsiteX2" fmla="*/ 543212 w 1477150"/>
              <a:gd name="connsiteY2" fmla="*/ 0 h 2171856"/>
              <a:gd name="connsiteX3" fmla="*/ 31350 w 1477150"/>
              <a:gd name="connsiteY3" fmla="*/ 1133677 h 2171856"/>
              <a:gd name="connsiteX4" fmla="*/ 13026 w 1477150"/>
              <a:gd name="connsiteY4" fmla="*/ 1164331 h 2171856"/>
              <a:gd name="connsiteX5" fmla="*/ 10081 w 1477150"/>
              <a:gd name="connsiteY5" fmla="*/ 1180781 h 2171856"/>
              <a:gd name="connsiteX6" fmla="*/ 0 w 1477150"/>
              <a:gd name="connsiteY6" fmla="*/ 1203109 h 2171856"/>
              <a:gd name="connsiteX7" fmla="*/ 6085 w 1477150"/>
              <a:gd name="connsiteY7" fmla="*/ 1203109 h 2171856"/>
              <a:gd name="connsiteX8" fmla="*/ 0 w 1477150"/>
              <a:gd name="connsiteY8" fmla="*/ 1237102 h 2171856"/>
              <a:gd name="connsiteX9" fmla="*/ 0 w 1477150"/>
              <a:gd name="connsiteY9" fmla="*/ 1984901 h 2171856"/>
              <a:gd name="connsiteX10" fmla="*/ 165753 w 1477150"/>
              <a:gd name="connsiteY10" fmla="*/ 2171856 h 217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7150" h="2171856">
                <a:moveTo>
                  <a:pt x="165753" y="2171856"/>
                </a:moveTo>
                <a:lnTo>
                  <a:pt x="1477150" y="2171856"/>
                </a:lnTo>
                <a:lnTo>
                  <a:pt x="543212" y="0"/>
                </a:lnTo>
                <a:lnTo>
                  <a:pt x="31350" y="1133677"/>
                </a:lnTo>
                <a:lnTo>
                  <a:pt x="13026" y="1164331"/>
                </a:lnTo>
                <a:lnTo>
                  <a:pt x="10081" y="1180781"/>
                </a:lnTo>
                <a:lnTo>
                  <a:pt x="0" y="1203109"/>
                </a:lnTo>
                <a:lnTo>
                  <a:pt x="6085" y="1203109"/>
                </a:lnTo>
                <a:lnTo>
                  <a:pt x="0" y="1237102"/>
                </a:lnTo>
                <a:lnTo>
                  <a:pt x="0" y="1984901"/>
                </a:lnTo>
                <a:cubicBezTo>
                  <a:pt x="0" y="2088154"/>
                  <a:pt x="74210" y="2171856"/>
                  <a:pt x="165753" y="217185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5000">
                <a:schemeClr val="bg1">
                  <a:lumMod val="0"/>
                  <a:lumOff val="100000"/>
                  <a:alpha val="37000"/>
                </a:scheme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68" y="3280029"/>
            <a:ext cx="5162718" cy="3428824"/>
          </a:xfrm>
          <a:prstGeom prst="rect">
            <a:avLst/>
          </a:prstGeom>
        </p:spPr>
      </p:pic>
      <p:sp>
        <p:nvSpPr>
          <p:cNvPr id="20" name="Dikdörtgen 19"/>
          <p:cNvSpPr/>
          <p:nvPr/>
        </p:nvSpPr>
        <p:spPr>
          <a:xfrm>
            <a:off x="5717032" y="2749143"/>
            <a:ext cx="4847625" cy="3086809"/>
          </a:xfrm>
          <a:prstGeom prst="rect">
            <a:avLst/>
          </a:prstGeom>
          <a:solidFill>
            <a:srgbClr val="CBB82D"/>
          </a:solidFill>
          <a:ln>
            <a:solidFill>
              <a:srgbClr val="CBB82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Sa’y; hac veya umre ibadeti sırasında </a:t>
            </a:r>
            <a:r>
              <a:rPr lang="tr-TR" sz="3200" dirty="0" smtClean="0"/>
              <a:t>Kâbe’nin yanında </a:t>
            </a:r>
            <a:r>
              <a:rPr lang="tr-TR" sz="3200" dirty="0"/>
              <a:t>bulunan</a:t>
            </a:r>
            <a:r>
              <a:rPr lang="tr-TR" sz="3200" u="sng" dirty="0"/>
              <a:t> </a:t>
            </a:r>
            <a:r>
              <a:rPr lang="tr-TR" sz="3200" b="1" u="sng" dirty="0"/>
              <a:t>Safa</a:t>
            </a:r>
            <a:r>
              <a:rPr lang="tr-TR" sz="3200" u="sng" dirty="0"/>
              <a:t> </a:t>
            </a:r>
            <a:r>
              <a:rPr lang="tr-TR" sz="3200" dirty="0"/>
              <a:t>ile </a:t>
            </a:r>
            <a:r>
              <a:rPr lang="tr-TR" sz="3200" b="1" u="sng" dirty="0"/>
              <a:t>Merve</a:t>
            </a:r>
            <a:r>
              <a:rPr lang="tr-TR" sz="3200" dirty="0"/>
              <a:t> </a:t>
            </a:r>
            <a:r>
              <a:rPr lang="tr-TR" sz="3200" dirty="0" smtClean="0"/>
              <a:t>tepeleri arasında yedi </a:t>
            </a:r>
            <a:r>
              <a:rPr lang="tr-TR" sz="3200" dirty="0"/>
              <a:t>kez gidip gelmektir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98097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lindir 3"/>
          <p:cNvSpPr/>
          <p:nvPr/>
        </p:nvSpPr>
        <p:spPr>
          <a:xfrm>
            <a:off x="10799340" y="2268831"/>
            <a:ext cx="163088" cy="4589169"/>
          </a:xfrm>
          <a:prstGeom prst="can">
            <a:avLst>
              <a:gd name="adj" fmla="val 5676"/>
            </a:avLst>
          </a:prstGeom>
          <a:solidFill>
            <a:srgbClr val="004AA8"/>
          </a:solidFill>
          <a:ln>
            <a:solidFill>
              <a:srgbClr val="004AA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19">
            <a:extLst>
              <a:ext uri="{FF2B5EF4-FFF2-40B4-BE49-F238E27FC236}">
                <a16:creationId xmlns:a16="http://schemas.microsoft.com/office/drawing/2014/main" id="{26D6780C-1D5C-4AD4-812B-8BB14158896B}"/>
              </a:ext>
            </a:extLst>
          </p:cNvPr>
          <p:cNvSpPr/>
          <p:nvPr/>
        </p:nvSpPr>
        <p:spPr>
          <a:xfrm rot="5136" flipV="1">
            <a:off x="9621669" y="294166"/>
            <a:ext cx="2530528" cy="2281710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"/>
                </a:schemeClr>
              </a:gs>
              <a:gs pos="100000">
                <a:schemeClr val="bg1">
                  <a:lumMod val="0"/>
                  <a:lumOff val="100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18">
            <a:extLst>
              <a:ext uri="{FF2B5EF4-FFF2-40B4-BE49-F238E27FC236}">
                <a16:creationId xmlns:a16="http://schemas.microsoft.com/office/drawing/2014/main" id="{589DEAD9-1B3E-47D8-A313-7AD8173D013A}"/>
              </a:ext>
            </a:extLst>
          </p:cNvPr>
          <p:cNvSpPr/>
          <p:nvPr/>
        </p:nvSpPr>
        <p:spPr>
          <a:xfrm rot="5136" flipV="1">
            <a:off x="9800345" y="451448"/>
            <a:ext cx="2161078" cy="1948588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solidFill>
            <a:srgbClr val="409BD6"/>
          </a:solidFill>
          <a:ln>
            <a:solidFill>
              <a:srgbClr val="008776"/>
            </a:solidFill>
          </a:ln>
          <a:effectLst>
            <a:outerShdw blurRad="139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9417077D-3ED5-436B-8ED8-59E47CBDA53B}"/>
              </a:ext>
            </a:extLst>
          </p:cNvPr>
          <p:cNvSpPr txBox="1"/>
          <p:nvPr/>
        </p:nvSpPr>
        <p:spPr>
          <a:xfrm rot="21516678">
            <a:off x="10261803" y="1721540"/>
            <a:ext cx="1132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4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7828EC26-E2D6-4705-A036-04025C7535AD}"/>
              </a:ext>
            </a:extLst>
          </p:cNvPr>
          <p:cNvSpPr txBox="1"/>
          <p:nvPr/>
        </p:nvSpPr>
        <p:spPr>
          <a:xfrm rot="21588995">
            <a:off x="9644344" y="470756"/>
            <a:ext cx="247308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5400" dirty="0" smtClean="0"/>
              <a:t>Vakfe</a:t>
            </a:r>
          </a:p>
          <a:p>
            <a:pPr lvl="0" algn="ctr"/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(Arafat’ta Vakfe)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Freeform: Shape 20">
            <a:extLst>
              <a:ext uri="{FF2B5EF4-FFF2-40B4-BE49-F238E27FC236}">
                <a16:creationId xmlns:a16="http://schemas.microsoft.com/office/drawing/2014/main" id="{5B0466A7-17C2-4A56-AC01-9C39C598C039}"/>
              </a:ext>
            </a:extLst>
          </p:cNvPr>
          <p:cNvSpPr/>
          <p:nvPr/>
        </p:nvSpPr>
        <p:spPr>
          <a:xfrm rot="5136" flipV="1">
            <a:off x="9506163" y="413077"/>
            <a:ext cx="1562945" cy="2143960"/>
          </a:xfrm>
          <a:custGeom>
            <a:avLst/>
            <a:gdLst>
              <a:gd name="connsiteX0" fmla="*/ 165753 w 1477150"/>
              <a:gd name="connsiteY0" fmla="*/ 2171856 h 2171856"/>
              <a:gd name="connsiteX1" fmla="*/ 1477150 w 1477150"/>
              <a:gd name="connsiteY1" fmla="*/ 2171856 h 2171856"/>
              <a:gd name="connsiteX2" fmla="*/ 543212 w 1477150"/>
              <a:gd name="connsiteY2" fmla="*/ 0 h 2171856"/>
              <a:gd name="connsiteX3" fmla="*/ 31350 w 1477150"/>
              <a:gd name="connsiteY3" fmla="*/ 1133677 h 2171856"/>
              <a:gd name="connsiteX4" fmla="*/ 13026 w 1477150"/>
              <a:gd name="connsiteY4" fmla="*/ 1164331 h 2171856"/>
              <a:gd name="connsiteX5" fmla="*/ 10081 w 1477150"/>
              <a:gd name="connsiteY5" fmla="*/ 1180781 h 2171856"/>
              <a:gd name="connsiteX6" fmla="*/ 0 w 1477150"/>
              <a:gd name="connsiteY6" fmla="*/ 1203109 h 2171856"/>
              <a:gd name="connsiteX7" fmla="*/ 6085 w 1477150"/>
              <a:gd name="connsiteY7" fmla="*/ 1203109 h 2171856"/>
              <a:gd name="connsiteX8" fmla="*/ 0 w 1477150"/>
              <a:gd name="connsiteY8" fmla="*/ 1237102 h 2171856"/>
              <a:gd name="connsiteX9" fmla="*/ 0 w 1477150"/>
              <a:gd name="connsiteY9" fmla="*/ 1984901 h 2171856"/>
              <a:gd name="connsiteX10" fmla="*/ 165753 w 1477150"/>
              <a:gd name="connsiteY10" fmla="*/ 2171856 h 217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7150" h="2171856">
                <a:moveTo>
                  <a:pt x="165753" y="2171856"/>
                </a:moveTo>
                <a:lnTo>
                  <a:pt x="1477150" y="2171856"/>
                </a:lnTo>
                <a:lnTo>
                  <a:pt x="543212" y="0"/>
                </a:lnTo>
                <a:lnTo>
                  <a:pt x="31350" y="1133677"/>
                </a:lnTo>
                <a:lnTo>
                  <a:pt x="13026" y="1164331"/>
                </a:lnTo>
                <a:lnTo>
                  <a:pt x="10081" y="1180781"/>
                </a:lnTo>
                <a:lnTo>
                  <a:pt x="0" y="1203109"/>
                </a:lnTo>
                <a:lnTo>
                  <a:pt x="6085" y="1203109"/>
                </a:lnTo>
                <a:lnTo>
                  <a:pt x="0" y="1237102"/>
                </a:lnTo>
                <a:lnTo>
                  <a:pt x="0" y="1984901"/>
                </a:lnTo>
                <a:cubicBezTo>
                  <a:pt x="0" y="2088154"/>
                  <a:pt x="74210" y="2171856"/>
                  <a:pt x="165753" y="217185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5000">
                <a:schemeClr val="bg1">
                  <a:lumMod val="0"/>
                  <a:lumOff val="100000"/>
                  <a:alpha val="37000"/>
                </a:scheme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6" y="261761"/>
            <a:ext cx="5450620" cy="6486878"/>
          </a:xfrm>
          <a:prstGeom prst="rect">
            <a:avLst/>
          </a:prstGeom>
        </p:spPr>
      </p:pic>
      <p:pic>
        <p:nvPicPr>
          <p:cNvPr id="2054" name="Picture 6" descr="arafat'ta vakfe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3" y="261761"/>
            <a:ext cx="5170563" cy="346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5927158" y="2996243"/>
            <a:ext cx="4763901" cy="3134344"/>
          </a:xfrm>
          <a:prstGeom prst="rect">
            <a:avLst/>
          </a:prstGeom>
          <a:solidFill>
            <a:srgbClr val="9FDCEA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rgbClr val="FF0000"/>
                </a:solidFill>
              </a:rPr>
              <a:t>Vakfe</a:t>
            </a:r>
            <a:r>
              <a:rPr lang="tr-TR" sz="3600" dirty="0">
                <a:solidFill>
                  <a:srgbClr val="FF0000"/>
                </a:solidFill>
              </a:rPr>
              <a:t>, </a:t>
            </a:r>
            <a:r>
              <a:rPr lang="tr-TR" sz="3600" dirty="0"/>
              <a:t>bir </a:t>
            </a:r>
            <a:r>
              <a:rPr lang="tr-TR" sz="3600" dirty="0" smtClean="0"/>
              <a:t>yerde durmak </a:t>
            </a:r>
            <a:r>
              <a:rPr lang="tr-TR" sz="3600" dirty="0"/>
              <a:t>demektir</a:t>
            </a:r>
            <a:r>
              <a:rPr lang="tr-TR" sz="3600" dirty="0" smtClean="0"/>
              <a:t>. Arife günü hacıların Arafat’ta durmasıdır.  </a:t>
            </a:r>
          </a:p>
          <a:p>
            <a:r>
              <a:rPr lang="tr-TR" sz="3600" dirty="0" smtClean="0"/>
              <a:t>(</a:t>
            </a:r>
            <a:r>
              <a:rPr lang="tr-TR" sz="3600" b="1" dirty="0" smtClean="0">
                <a:solidFill>
                  <a:srgbClr val="FF0000"/>
                </a:solidFill>
              </a:rPr>
              <a:t>Haccın farzlarındandır)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ilindir 16"/>
          <p:cNvSpPr/>
          <p:nvPr/>
        </p:nvSpPr>
        <p:spPr>
          <a:xfrm>
            <a:off x="10799340" y="2268831"/>
            <a:ext cx="163088" cy="4589169"/>
          </a:xfrm>
          <a:prstGeom prst="can">
            <a:avLst>
              <a:gd name="adj" fmla="val 5676"/>
            </a:avLst>
          </a:prstGeom>
          <a:solidFill>
            <a:srgbClr val="A21FA2"/>
          </a:solidFill>
          <a:ln>
            <a:solidFill>
              <a:srgbClr val="A21FA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FCF54CE7-3060-40F4-9803-50ADF7557CB0}"/>
              </a:ext>
            </a:extLst>
          </p:cNvPr>
          <p:cNvGrpSpPr/>
          <p:nvPr/>
        </p:nvGrpSpPr>
        <p:grpSpPr>
          <a:xfrm rot="17842781">
            <a:off x="9936040" y="356475"/>
            <a:ext cx="2052775" cy="2054879"/>
            <a:chOff x="3175858" y="3422669"/>
            <a:chExt cx="2052775" cy="2054879"/>
          </a:xfrm>
        </p:grpSpPr>
        <p:grpSp>
          <p:nvGrpSpPr>
            <p:cNvPr id="5" name="Group 10">
              <a:extLst>
                <a:ext uri="{FF2B5EF4-FFF2-40B4-BE49-F238E27FC236}">
                  <a16:creationId xmlns:a16="http://schemas.microsoft.com/office/drawing/2014/main" id="{5BB035B1-49C2-4631-BD34-45096C61EC99}"/>
                </a:ext>
              </a:extLst>
            </p:cNvPr>
            <p:cNvGrpSpPr/>
            <p:nvPr/>
          </p:nvGrpSpPr>
          <p:grpSpPr>
            <a:xfrm>
              <a:off x="3175858" y="3422669"/>
              <a:ext cx="1985954" cy="2054879"/>
              <a:chOff x="3175858" y="3422669"/>
              <a:chExt cx="1985954" cy="2054879"/>
            </a:xfrm>
          </p:grpSpPr>
          <p:sp>
            <p:nvSpPr>
              <p:cNvPr id="7" name="Freeform: Shape 31">
                <a:extLst>
                  <a:ext uri="{FF2B5EF4-FFF2-40B4-BE49-F238E27FC236}">
                    <a16:creationId xmlns:a16="http://schemas.microsoft.com/office/drawing/2014/main" id="{B5002D3D-2BE0-4415-A6A9-B82F2D5E08C2}"/>
                  </a:ext>
                </a:extLst>
              </p:cNvPr>
              <p:cNvSpPr/>
              <p:nvPr/>
            </p:nvSpPr>
            <p:spPr>
              <a:xfrm rot="14606467" flipV="1">
                <a:off x="3141395" y="3457132"/>
                <a:ext cx="2054879" cy="1985954"/>
              </a:xfrm>
              <a:custGeom>
                <a:avLst/>
                <a:gdLst>
                  <a:gd name="connsiteX0" fmla="*/ 159660 w 2303707"/>
                  <a:gd name="connsiteY0" fmla="*/ 1973942 h 1973942"/>
                  <a:gd name="connsiteX1" fmla="*/ 2133597 w 2303707"/>
                  <a:gd name="connsiteY1" fmla="*/ 1973942 h 1973942"/>
                  <a:gd name="connsiteX2" fmla="*/ 2293257 w 2303707"/>
                  <a:gd name="connsiteY2" fmla="*/ 1814282 h 1973942"/>
                  <a:gd name="connsiteX3" fmla="*/ 2293257 w 2303707"/>
                  <a:gd name="connsiteY3" fmla="*/ 1175659 h 1973942"/>
                  <a:gd name="connsiteX4" fmla="*/ 2287396 w 2303707"/>
                  <a:gd name="connsiteY4" fmla="*/ 1146629 h 1973942"/>
                  <a:gd name="connsiteX5" fmla="*/ 2303707 w 2303707"/>
                  <a:gd name="connsiteY5" fmla="*/ 1146629 h 1973942"/>
                  <a:gd name="connsiteX6" fmla="*/ 1719775 w 2303707"/>
                  <a:gd name="connsiteY6" fmla="*/ 0 h 1973942"/>
                  <a:gd name="connsiteX7" fmla="*/ 583932 w 2303707"/>
                  <a:gd name="connsiteY7" fmla="*/ 0 h 1973942"/>
                  <a:gd name="connsiteX8" fmla="*/ 30197 w 2303707"/>
                  <a:gd name="connsiteY8" fmla="*/ 1087334 h 1973942"/>
                  <a:gd name="connsiteX9" fmla="*/ 12547 w 2303707"/>
                  <a:gd name="connsiteY9" fmla="*/ 1113512 h 1973942"/>
                  <a:gd name="connsiteX10" fmla="*/ 9710 w 2303707"/>
                  <a:gd name="connsiteY10" fmla="*/ 1127561 h 1973942"/>
                  <a:gd name="connsiteX11" fmla="*/ 0 w 2303707"/>
                  <a:gd name="connsiteY11" fmla="*/ 1146629 h 1973942"/>
                  <a:gd name="connsiteX12" fmla="*/ 5861 w 2303707"/>
                  <a:gd name="connsiteY12" fmla="*/ 1146629 h 1973942"/>
                  <a:gd name="connsiteX13" fmla="*/ 0 w 2303707"/>
                  <a:gd name="connsiteY13" fmla="*/ 1175659 h 1973942"/>
                  <a:gd name="connsiteX14" fmla="*/ 0 w 2303707"/>
                  <a:gd name="connsiteY14" fmla="*/ 1814282 h 1973942"/>
                  <a:gd name="connsiteX15" fmla="*/ 159660 w 2303707"/>
                  <a:gd name="connsiteY15" fmla="*/ 1973942 h 1973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3707" h="1973942">
                    <a:moveTo>
                      <a:pt x="159660" y="1973942"/>
                    </a:moveTo>
                    <a:lnTo>
                      <a:pt x="2133597" y="1973942"/>
                    </a:lnTo>
                    <a:cubicBezTo>
                      <a:pt x="2221775" y="1973942"/>
                      <a:pt x="2293257" y="1902460"/>
                      <a:pt x="2293257" y="1814282"/>
                    </a:cubicBezTo>
                    <a:lnTo>
                      <a:pt x="2293257" y="1175659"/>
                    </a:lnTo>
                    <a:lnTo>
                      <a:pt x="2287396" y="1146629"/>
                    </a:lnTo>
                    <a:lnTo>
                      <a:pt x="2303707" y="1146629"/>
                    </a:lnTo>
                    <a:lnTo>
                      <a:pt x="1719775" y="0"/>
                    </a:lnTo>
                    <a:lnTo>
                      <a:pt x="583932" y="0"/>
                    </a:lnTo>
                    <a:lnTo>
                      <a:pt x="30197" y="1087334"/>
                    </a:lnTo>
                    <a:lnTo>
                      <a:pt x="12547" y="1113512"/>
                    </a:lnTo>
                    <a:lnTo>
                      <a:pt x="9710" y="1127561"/>
                    </a:lnTo>
                    <a:lnTo>
                      <a:pt x="0" y="1146629"/>
                    </a:lnTo>
                    <a:lnTo>
                      <a:pt x="5861" y="1146629"/>
                    </a:lnTo>
                    <a:lnTo>
                      <a:pt x="0" y="1175659"/>
                    </a:lnTo>
                    <a:lnTo>
                      <a:pt x="0" y="1814282"/>
                    </a:lnTo>
                    <a:cubicBezTo>
                      <a:pt x="0" y="1902460"/>
                      <a:pt x="71482" y="1973942"/>
                      <a:pt x="159660" y="19739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5000">
                    <a:schemeClr val="bg1">
                      <a:lumMod val="0"/>
                      <a:lumOff val="100000"/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>
                <a:gradFill>
                  <a:gsLst>
                    <a:gs pos="0">
                      <a:srgbClr val="3D4B4E"/>
                    </a:gs>
                    <a:gs pos="46000">
                      <a:schemeClr val="bg1"/>
                    </a:gs>
                    <a:gs pos="83000">
                      <a:srgbClr val="3D4B4E"/>
                    </a:gs>
                    <a:gs pos="100000">
                      <a:schemeClr val="bg1"/>
                    </a:gs>
                  </a:gsLst>
                  <a:lin ang="6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Freeform: Shape 30">
                <a:extLst>
                  <a:ext uri="{FF2B5EF4-FFF2-40B4-BE49-F238E27FC236}">
                    <a16:creationId xmlns:a16="http://schemas.microsoft.com/office/drawing/2014/main" id="{EEDE6096-25E6-4447-B0EC-846F8534AEA6}"/>
                  </a:ext>
                </a:extLst>
              </p:cNvPr>
              <p:cNvSpPr/>
              <p:nvPr/>
            </p:nvSpPr>
            <p:spPr>
              <a:xfrm rot="14606467" flipV="1">
                <a:off x="3286559" y="3609862"/>
                <a:ext cx="1754873" cy="1696011"/>
              </a:xfrm>
              <a:custGeom>
                <a:avLst/>
                <a:gdLst>
                  <a:gd name="connsiteX0" fmla="*/ 159660 w 2303707"/>
                  <a:gd name="connsiteY0" fmla="*/ 1973942 h 1973942"/>
                  <a:gd name="connsiteX1" fmla="*/ 2133597 w 2303707"/>
                  <a:gd name="connsiteY1" fmla="*/ 1973942 h 1973942"/>
                  <a:gd name="connsiteX2" fmla="*/ 2293257 w 2303707"/>
                  <a:gd name="connsiteY2" fmla="*/ 1814282 h 1973942"/>
                  <a:gd name="connsiteX3" fmla="*/ 2293257 w 2303707"/>
                  <a:gd name="connsiteY3" fmla="*/ 1175659 h 1973942"/>
                  <a:gd name="connsiteX4" fmla="*/ 2287396 w 2303707"/>
                  <a:gd name="connsiteY4" fmla="*/ 1146629 h 1973942"/>
                  <a:gd name="connsiteX5" fmla="*/ 2303707 w 2303707"/>
                  <a:gd name="connsiteY5" fmla="*/ 1146629 h 1973942"/>
                  <a:gd name="connsiteX6" fmla="*/ 1719775 w 2303707"/>
                  <a:gd name="connsiteY6" fmla="*/ 0 h 1973942"/>
                  <a:gd name="connsiteX7" fmla="*/ 583932 w 2303707"/>
                  <a:gd name="connsiteY7" fmla="*/ 0 h 1973942"/>
                  <a:gd name="connsiteX8" fmla="*/ 30197 w 2303707"/>
                  <a:gd name="connsiteY8" fmla="*/ 1087334 h 1973942"/>
                  <a:gd name="connsiteX9" fmla="*/ 12547 w 2303707"/>
                  <a:gd name="connsiteY9" fmla="*/ 1113512 h 1973942"/>
                  <a:gd name="connsiteX10" fmla="*/ 9710 w 2303707"/>
                  <a:gd name="connsiteY10" fmla="*/ 1127561 h 1973942"/>
                  <a:gd name="connsiteX11" fmla="*/ 0 w 2303707"/>
                  <a:gd name="connsiteY11" fmla="*/ 1146629 h 1973942"/>
                  <a:gd name="connsiteX12" fmla="*/ 5861 w 2303707"/>
                  <a:gd name="connsiteY12" fmla="*/ 1146629 h 1973942"/>
                  <a:gd name="connsiteX13" fmla="*/ 0 w 2303707"/>
                  <a:gd name="connsiteY13" fmla="*/ 1175659 h 1973942"/>
                  <a:gd name="connsiteX14" fmla="*/ 0 w 2303707"/>
                  <a:gd name="connsiteY14" fmla="*/ 1814282 h 1973942"/>
                  <a:gd name="connsiteX15" fmla="*/ 159660 w 2303707"/>
                  <a:gd name="connsiteY15" fmla="*/ 1973942 h 1973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3707" h="1973942">
                    <a:moveTo>
                      <a:pt x="159660" y="1973942"/>
                    </a:moveTo>
                    <a:lnTo>
                      <a:pt x="2133597" y="1973942"/>
                    </a:lnTo>
                    <a:cubicBezTo>
                      <a:pt x="2221775" y="1973942"/>
                      <a:pt x="2293257" y="1902460"/>
                      <a:pt x="2293257" y="1814282"/>
                    </a:cubicBezTo>
                    <a:lnTo>
                      <a:pt x="2293257" y="1175659"/>
                    </a:lnTo>
                    <a:lnTo>
                      <a:pt x="2287396" y="1146629"/>
                    </a:lnTo>
                    <a:lnTo>
                      <a:pt x="2303707" y="1146629"/>
                    </a:lnTo>
                    <a:lnTo>
                      <a:pt x="1719775" y="0"/>
                    </a:lnTo>
                    <a:lnTo>
                      <a:pt x="583932" y="0"/>
                    </a:lnTo>
                    <a:lnTo>
                      <a:pt x="30197" y="1087334"/>
                    </a:lnTo>
                    <a:lnTo>
                      <a:pt x="12547" y="1113512"/>
                    </a:lnTo>
                    <a:lnTo>
                      <a:pt x="9710" y="1127561"/>
                    </a:lnTo>
                    <a:lnTo>
                      <a:pt x="0" y="1146629"/>
                    </a:lnTo>
                    <a:lnTo>
                      <a:pt x="5861" y="1146629"/>
                    </a:lnTo>
                    <a:lnTo>
                      <a:pt x="0" y="1175659"/>
                    </a:lnTo>
                    <a:lnTo>
                      <a:pt x="0" y="1814282"/>
                    </a:lnTo>
                    <a:cubicBezTo>
                      <a:pt x="0" y="1902460"/>
                      <a:pt x="71482" y="1973942"/>
                      <a:pt x="159660" y="1973942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660066"/>
                  </a:gs>
                  <a:gs pos="100000">
                    <a:srgbClr val="FF00FF"/>
                  </a:gs>
                </a:gsLst>
                <a:lin ang="2700000" scaled="1"/>
                <a:tileRect/>
              </a:gradFill>
              <a:ln>
                <a:solidFill>
                  <a:srgbClr val="FF66FF"/>
                </a:solidFill>
              </a:ln>
              <a:effectLst>
                <a:outerShdw blurRad="127000" dist="101600" dir="132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TextBox 41">
                <a:extLst>
                  <a:ext uri="{FF2B5EF4-FFF2-40B4-BE49-F238E27FC236}">
                    <a16:creationId xmlns:a16="http://schemas.microsoft.com/office/drawing/2014/main" id="{E6563315-49B7-4AE3-8A66-B57985CBFFE0}"/>
                  </a:ext>
                </a:extLst>
              </p:cNvPr>
              <p:cNvSpPr txBox="1"/>
              <p:nvPr/>
            </p:nvSpPr>
            <p:spPr>
              <a:xfrm rot="3899135">
                <a:off x="3152094" y="4277440"/>
                <a:ext cx="91984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swald" panose="02000503000000000000" pitchFamily="2" charset="0"/>
                    <a:ea typeface="+mn-ea"/>
                    <a:cs typeface="+mn-cs"/>
                  </a:rPr>
                  <a:t>5</a:t>
                </a: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0" name="TextBox 56">
                <a:extLst>
                  <a:ext uri="{FF2B5EF4-FFF2-40B4-BE49-F238E27FC236}">
                    <a16:creationId xmlns:a16="http://schemas.microsoft.com/office/drawing/2014/main" id="{04E5E4D5-76A8-4F7A-A195-15F56F90FB66}"/>
                  </a:ext>
                </a:extLst>
              </p:cNvPr>
              <p:cNvSpPr txBox="1"/>
              <p:nvPr/>
            </p:nvSpPr>
            <p:spPr>
              <a:xfrm rot="3847361">
                <a:off x="3433244" y="4166345"/>
                <a:ext cx="15542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ZEMZEM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: Shape 32">
              <a:extLst>
                <a:ext uri="{FF2B5EF4-FFF2-40B4-BE49-F238E27FC236}">
                  <a16:creationId xmlns:a16="http://schemas.microsoft.com/office/drawing/2014/main" id="{FBB58485-F170-4112-B693-CB14C1EE09D1}"/>
                </a:ext>
              </a:extLst>
            </p:cNvPr>
            <p:cNvSpPr/>
            <p:nvPr/>
          </p:nvSpPr>
          <p:spPr>
            <a:xfrm rot="14606467" flipV="1">
              <a:off x="3661020" y="3904763"/>
              <a:ext cx="1269167" cy="1866059"/>
            </a:xfrm>
            <a:custGeom>
              <a:avLst/>
              <a:gdLst>
                <a:gd name="connsiteX0" fmla="*/ 165753 w 1477150"/>
                <a:gd name="connsiteY0" fmla="*/ 2171856 h 2171856"/>
                <a:gd name="connsiteX1" fmla="*/ 1477150 w 1477150"/>
                <a:gd name="connsiteY1" fmla="*/ 2171856 h 2171856"/>
                <a:gd name="connsiteX2" fmla="*/ 543212 w 1477150"/>
                <a:gd name="connsiteY2" fmla="*/ 0 h 2171856"/>
                <a:gd name="connsiteX3" fmla="*/ 31350 w 1477150"/>
                <a:gd name="connsiteY3" fmla="*/ 1133677 h 2171856"/>
                <a:gd name="connsiteX4" fmla="*/ 13026 w 1477150"/>
                <a:gd name="connsiteY4" fmla="*/ 1164331 h 2171856"/>
                <a:gd name="connsiteX5" fmla="*/ 10081 w 1477150"/>
                <a:gd name="connsiteY5" fmla="*/ 1180781 h 2171856"/>
                <a:gd name="connsiteX6" fmla="*/ 0 w 1477150"/>
                <a:gd name="connsiteY6" fmla="*/ 1203109 h 2171856"/>
                <a:gd name="connsiteX7" fmla="*/ 6085 w 1477150"/>
                <a:gd name="connsiteY7" fmla="*/ 1203109 h 2171856"/>
                <a:gd name="connsiteX8" fmla="*/ 0 w 1477150"/>
                <a:gd name="connsiteY8" fmla="*/ 1237102 h 2171856"/>
                <a:gd name="connsiteX9" fmla="*/ 0 w 1477150"/>
                <a:gd name="connsiteY9" fmla="*/ 1984901 h 2171856"/>
                <a:gd name="connsiteX10" fmla="*/ 165753 w 1477150"/>
                <a:gd name="connsiteY10" fmla="*/ 2171856 h 21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7150" h="2171856">
                  <a:moveTo>
                    <a:pt x="165753" y="2171856"/>
                  </a:moveTo>
                  <a:lnTo>
                    <a:pt x="1477150" y="2171856"/>
                  </a:lnTo>
                  <a:lnTo>
                    <a:pt x="543212" y="0"/>
                  </a:lnTo>
                  <a:lnTo>
                    <a:pt x="31350" y="1133677"/>
                  </a:lnTo>
                  <a:lnTo>
                    <a:pt x="13026" y="1164331"/>
                  </a:lnTo>
                  <a:lnTo>
                    <a:pt x="10081" y="1180781"/>
                  </a:lnTo>
                  <a:lnTo>
                    <a:pt x="0" y="1203109"/>
                  </a:lnTo>
                  <a:lnTo>
                    <a:pt x="6085" y="1203109"/>
                  </a:lnTo>
                  <a:lnTo>
                    <a:pt x="0" y="1237102"/>
                  </a:lnTo>
                  <a:lnTo>
                    <a:pt x="0" y="1984901"/>
                  </a:lnTo>
                  <a:cubicBezTo>
                    <a:pt x="0" y="2088154"/>
                    <a:pt x="74210" y="2171856"/>
                    <a:pt x="165753" y="21718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5000">
                  <a:schemeClr val="bg1">
                    <a:lumMod val="0"/>
                    <a:lumOff val="100000"/>
                    <a:alpha val="3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Dikdörtgen 17"/>
          <p:cNvSpPr/>
          <p:nvPr/>
        </p:nvSpPr>
        <p:spPr>
          <a:xfrm>
            <a:off x="5451231" y="2576149"/>
            <a:ext cx="5077069" cy="37863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Zemzem; Kâbe’nin doğusunda, </a:t>
            </a:r>
            <a:r>
              <a:rPr lang="tr-TR" sz="3200" dirty="0" err="1">
                <a:solidFill>
                  <a:schemeClr val="tx1"/>
                </a:solidFill>
              </a:rPr>
              <a:t>Hacerülesved’in</a:t>
            </a:r>
            <a:r>
              <a:rPr lang="tr-TR" sz="3200" dirty="0">
                <a:solidFill>
                  <a:schemeClr val="tx1"/>
                </a:solidFill>
              </a:rPr>
              <a:t> tam karşısına rastlayan kuyudan çıkan, Yüce Allah’ın (</a:t>
            </a:r>
            <a:r>
              <a:rPr lang="tr-TR" sz="3200" dirty="0" err="1">
                <a:solidFill>
                  <a:schemeClr val="tx1"/>
                </a:solidFill>
              </a:rPr>
              <a:t>c.c</a:t>
            </a:r>
            <a:r>
              <a:rPr lang="tr-TR" sz="3200" dirty="0">
                <a:solidFill>
                  <a:schemeClr val="tx1"/>
                </a:solidFill>
              </a:rPr>
              <a:t>.), Hz. Hacer ile oğlu İsmail’e (</a:t>
            </a:r>
            <a:r>
              <a:rPr lang="tr-TR" sz="3200" dirty="0" err="1">
                <a:solidFill>
                  <a:schemeClr val="tx1"/>
                </a:solidFill>
              </a:rPr>
              <a:t>a.s</a:t>
            </a:r>
            <a:r>
              <a:rPr lang="tr-TR" sz="3200" dirty="0">
                <a:solidFill>
                  <a:schemeClr val="tx1"/>
                </a:solidFill>
              </a:rPr>
              <a:t>.) ihsan ettiği kaynak </a:t>
            </a:r>
            <a:r>
              <a:rPr lang="tr-TR" sz="3200" dirty="0" smtClean="0">
                <a:solidFill>
                  <a:schemeClr val="tx1"/>
                </a:solidFill>
              </a:rPr>
              <a:t>suyu</a:t>
            </a:r>
            <a:endParaRPr lang="tr-TR" sz="3200" dirty="0">
              <a:solidFill>
                <a:schemeClr val="tx1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58" y="1694731"/>
            <a:ext cx="4857750" cy="466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9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lindir 3"/>
          <p:cNvSpPr/>
          <p:nvPr/>
        </p:nvSpPr>
        <p:spPr>
          <a:xfrm>
            <a:off x="10631871" y="2196717"/>
            <a:ext cx="163088" cy="4589169"/>
          </a:xfrm>
          <a:prstGeom prst="can">
            <a:avLst>
              <a:gd name="adj" fmla="val 5676"/>
            </a:avLst>
          </a:prstGeom>
          <a:solidFill>
            <a:srgbClr val="FFB4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19">
            <a:extLst>
              <a:ext uri="{FF2B5EF4-FFF2-40B4-BE49-F238E27FC236}">
                <a16:creationId xmlns:a16="http://schemas.microsoft.com/office/drawing/2014/main" id="{26D6780C-1D5C-4AD4-812B-8BB14158896B}"/>
              </a:ext>
            </a:extLst>
          </p:cNvPr>
          <p:cNvSpPr/>
          <p:nvPr/>
        </p:nvSpPr>
        <p:spPr>
          <a:xfrm rot="5136" flipV="1">
            <a:off x="9502407" y="163767"/>
            <a:ext cx="2530528" cy="2281710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"/>
                </a:schemeClr>
              </a:gs>
              <a:gs pos="100000">
                <a:schemeClr val="bg1">
                  <a:lumMod val="0"/>
                  <a:lumOff val="100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3D4B4E"/>
                </a:gs>
                <a:gs pos="46000">
                  <a:schemeClr val="bg1"/>
                </a:gs>
                <a:gs pos="83000">
                  <a:srgbClr val="3D4B4E"/>
                </a:gs>
                <a:gs pos="100000">
                  <a:schemeClr val="bg1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18">
            <a:extLst>
              <a:ext uri="{FF2B5EF4-FFF2-40B4-BE49-F238E27FC236}">
                <a16:creationId xmlns:a16="http://schemas.microsoft.com/office/drawing/2014/main" id="{589DEAD9-1B3E-47D8-A313-7AD8173D013A}"/>
              </a:ext>
            </a:extLst>
          </p:cNvPr>
          <p:cNvSpPr/>
          <p:nvPr/>
        </p:nvSpPr>
        <p:spPr>
          <a:xfrm rot="5136" flipV="1">
            <a:off x="9681083" y="321049"/>
            <a:ext cx="2161078" cy="1948588"/>
          </a:xfrm>
          <a:custGeom>
            <a:avLst/>
            <a:gdLst>
              <a:gd name="connsiteX0" fmla="*/ 159660 w 2303707"/>
              <a:gd name="connsiteY0" fmla="*/ 1973942 h 1973942"/>
              <a:gd name="connsiteX1" fmla="*/ 2133597 w 2303707"/>
              <a:gd name="connsiteY1" fmla="*/ 1973942 h 1973942"/>
              <a:gd name="connsiteX2" fmla="*/ 2293257 w 2303707"/>
              <a:gd name="connsiteY2" fmla="*/ 1814282 h 1973942"/>
              <a:gd name="connsiteX3" fmla="*/ 2293257 w 2303707"/>
              <a:gd name="connsiteY3" fmla="*/ 1175659 h 1973942"/>
              <a:gd name="connsiteX4" fmla="*/ 2287396 w 2303707"/>
              <a:gd name="connsiteY4" fmla="*/ 1146629 h 1973942"/>
              <a:gd name="connsiteX5" fmla="*/ 2303707 w 2303707"/>
              <a:gd name="connsiteY5" fmla="*/ 1146629 h 1973942"/>
              <a:gd name="connsiteX6" fmla="*/ 1719775 w 2303707"/>
              <a:gd name="connsiteY6" fmla="*/ 0 h 1973942"/>
              <a:gd name="connsiteX7" fmla="*/ 583932 w 2303707"/>
              <a:gd name="connsiteY7" fmla="*/ 0 h 1973942"/>
              <a:gd name="connsiteX8" fmla="*/ 30197 w 2303707"/>
              <a:gd name="connsiteY8" fmla="*/ 1087334 h 1973942"/>
              <a:gd name="connsiteX9" fmla="*/ 12547 w 2303707"/>
              <a:gd name="connsiteY9" fmla="*/ 1113512 h 1973942"/>
              <a:gd name="connsiteX10" fmla="*/ 9710 w 2303707"/>
              <a:gd name="connsiteY10" fmla="*/ 1127561 h 1973942"/>
              <a:gd name="connsiteX11" fmla="*/ 0 w 2303707"/>
              <a:gd name="connsiteY11" fmla="*/ 1146629 h 1973942"/>
              <a:gd name="connsiteX12" fmla="*/ 5861 w 2303707"/>
              <a:gd name="connsiteY12" fmla="*/ 1146629 h 1973942"/>
              <a:gd name="connsiteX13" fmla="*/ 0 w 2303707"/>
              <a:gd name="connsiteY13" fmla="*/ 1175659 h 1973942"/>
              <a:gd name="connsiteX14" fmla="*/ 0 w 2303707"/>
              <a:gd name="connsiteY14" fmla="*/ 1814282 h 1973942"/>
              <a:gd name="connsiteX15" fmla="*/ 159660 w 2303707"/>
              <a:gd name="connsiteY15" fmla="*/ 1973942 h 197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03707" h="1973942">
                <a:moveTo>
                  <a:pt x="159660" y="1973942"/>
                </a:moveTo>
                <a:lnTo>
                  <a:pt x="2133597" y="1973942"/>
                </a:lnTo>
                <a:cubicBezTo>
                  <a:pt x="2221775" y="1973942"/>
                  <a:pt x="2293257" y="1902460"/>
                  <a:pt x="2293257" y="1814282"/>
                </a:cubicBezTo>
                <a:lnTo>
                  <a:pt x="2293257" y="1175659"/>
                </a:lnTo>
                <a:lnTo>
                  <a:pt x="2287396" y="1146629"/>
                </a:lnTo>
                <a:lnTo>
                  <a:pt x="2303707" y="1146629"/>
                </a:lnTo>
                <a:lnTo>
                  <a:pt x="1719775" y="0"/>
                </a:lnTo>
                <a:lnTo>
                  <a:pt x="583932" y="0"/>
                </a:lnTo>
                <a:lnTo>
                  <a:pt x="30197" y="1087334"/>
                </a:lnTo>
                <a:lnTo>
                  <a:pt x="12547" y="1113512"/>
                </a:lnTo>
                <a:lnTo>
                  <a:pt x="9710" y="1127561"/>
                </a:lnTo>
                <a:lnTo>
                  <a:pt x="0" y="1146629"/>
                </a:lnTo>
                <a:lnTo>
                  <a:pt x="5861" y="1146629"/>
                </a:lnTo>
                <a:lnTo>
                  <a:pt x="0" y="1175659"/>
                </a:lnTo>
                <a:lnTo>
                  <a:pt x="0" y="1814282"/>
                </a:lnTo>
                <a:cubicBezTo>
                  <a:pt x="0" y="1902460"/>
                  <a:pt x="71482" y="1973942"/>
                  <a:pt x="159660" y="1973942"/>
                </a:cubicBezTo>
                <a:close/>
              </a:path>
            </a:pathLst>
          </a:custGeom>
          <a:solidFill>
            <a:srgbClr val="FFB400"/>
          </a:solidFill>
          <a:ln>
            <a:solidFill>
              <a:srgbClr val="008776"/>
            </a:solidFill>
          </a:ln>
          <a:effectLst>
            <a:outerShdw blurRad="139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9417077D-3ED5-436B-8ED8-59E47CBDA53B}"/>
              </a:ext>
            </a:extLst>
          </p:cNvPr>
          <p:cNvSpPr txBox="1"/>
          <p:nvPr/>
        </p:nvSpPr>
        <p:spPr>
          <a:xfrm rot="21516678">
            <a:off x="10147032" y="1523278"/>
            <a:ext cx="1132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b="1" dirty="0">
                <a:solidFill>
                  <a:prstClr val="white"/>
                </a:solidFill>
                <a:latin typeface="Oswald" panose="02000503000000000000" pitchFamily="2" charset="0"/>
              </a:rPr>
              <a:t>6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7828EC26-E2D6-4705-A036-04025C7535AD}"/>
              </a:ext>
            </a:extLst>
          </p:cNvPr>
          <p:cNvSpPr txBox="1"/>
          <p:nvPr/>
        </p:nvSpPr>
        <p:spPr>
          <a:xfrm rot="21588995">
            <a:off x="9804634" y="439606"/>
            <a:ext cx="191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3600" b="1" dirty="0">
                <a:solidFill>
                  <a:schemeClr val="bg1"/>
                </a:solidFill>
              </a:rPr>
              <a:t>HACERÜLESVED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Freeform: Shape 20">
            <a:extLst>
              <a:ext uri="{FF2B5EF4-FFF2-40B4-BE49-F238E27FC236}">
                <a16:creationId xmlns:a16="http://schemas.microsoft.com/office/drawing/2014/main" id="{5B0466A7-17C2-4A56-AC01-9C39C598C039}"/>
              </a:ext>
            </a:extLst>
          </p:cNvPr>
          <p:cNvSpPr/>
          <p:nvPr/>
        </p:nvSpPr>
        <p:spPr>
          <a:xfrm rot="5136" flipV="1">
            <a:off x="9386901" y="282678"/>
            <a:ext cx="1562945" cy="2143960"/>
          </a:xfrm>
          <a:custGeom>
            <a:avLst/>
            <a:gdLst>
              <a:gd name="connsiteX0" fmla="*/ 165753 w 1477150"/>
              <a:gd name="connsiteY0" fmla="*/ 2171856 h 2171856"/>
              <a:gd name="connsiteX1" fmla="*/ 1477150 w 1477150"/>
              <a:gd name="connsiteY1" fmla="*/ 2171856 h 2171856"/>
              <a:gd name="connsiteX2" fmla="*/ 543212 w 1477150"/>
              <a:gd name="connsiteY2" fmla="*/ 0 h 2171856"/>
              <a:gd name="connsiteX3" fmla="*/ 31350 w 1477150"/>
              <a:gd name="connsiteY3" fmla="*/ 1133677 h 2171856"/>
              <a:gd name="connsiteX4" fmla="*/ 13026 w 1477150"/>
              <a:gd name="connsiteY4" fmla="*/ 1164331 h 2171856"/>
              <a:gd name="connsiteX5" fmla="*/ 10081 w 1477150"/>
              <a:gd name="connsiteY5" fmla="*/ 1180781 h 2171856"/>
              <a:gd name="connsiteX6" fmla="*/ 0 w 1477150"/>
              <a:gd name="connsiteY6" fmla="*/ 1203109 h 2171856"/>
              <a:gd name="connsiteX7" fmla="*/ 6085 w 1477150"/>
              <a:gd name="connsiteY7" fmla="*/ 1203109 h 2171856"/>
              <a:gd name="connsiteX8" fmla="*/ 0 w 1477150"/>
              <a:gd name="connsiteY8" fmla="*/ 1237102 h 2171856"/>
              <a:gd name="connsiteX9" fmla="*/ 0 w 1477150"/>
              <a:gd name="connsiteY9" fmla="*/ 1984901 h 2171856"/>
              <a:gd name="connsiteX10" fmla="*/ 165753 w 1477150"/>
              <a:gd name="connsiteY10" fmla="*/ 2171856 h 217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7150" h="2171856">
                <a:moveTo>
                  <a:pt x="165753" y="2171856"/>
                </a:moveTo>
                <a:lnTo>
                  <a:pt x="1477150" y="2171856"/>
                </a:lnTo>
                <a:lnTo>
                  <a:pt x="543212" y="0"/>
                </a:lnTo>
                <a:lnTo>
                  <a:pt x="31350" y="1133677"/>
                </a:lnTo>
                <a:lnTo>
                  <a:pt x="13026" y="1164331"/>
                </a:lnTo>
                <a:lnTo>
                  <a:pt x="10081" y="1180781"/>
                </a:lnTo>
                <a:lnTo>
                  <a:pt x="0" y="1203109"/>
                </a:lnTo>
                <a:lnTo>
                  <a:pt x="6085" y="1203109"/>
                </a:lnTo>
                <a:lnTo>
                  <a:pt x="0" y="1237102"/>
                </a:lnTo>
                <a:lnTo>
                  <a:pt x="0" y="1984901"/>
                </a:lnTo>
                <a:cubicBezTo>
                  <a:pt x="0" y="2088154"/>
                  <a:pt x="74210" y="2171856"/>
                  <a:pt x="165753" y="217185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5000">
                <a:schemeClr val="bg1">
                  <a:lumMod val="0"/>
                  <a:lumOff val="100000"/>
                  <a:alpha val="37000"/>
                </a:scheme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99" y="161877"/>
            <a:ext cx="4333959" cy="359494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3873500"/>
            <a:ext cx="4389460" cy="2984500"/>
          </a:xfrm>
          <a:prstGeom prst="rect">
            <a:avLst/>
          </a:prstGeom>
        </p:spPr>
      </p:pic>
      <p:sp>
        <p:nvSpPr>
          <p:cNvPr id="18" name="Dikdörtgen 17"/>
          <p:cNvSpPr/>
          <p:nvPr/>
        </p:nvSpPr>
        <p:spPr>
          <a:xfrm>
            <a:off x="4812647" y="2940629"/>
            <a:ext cx="5662735" cy="2850571"/>
          </a:xfrm>
          <a:prstGeom prst="rect">
            <a:avLst/>
          </a:prstGeom>
          <a:solidFill>
            <a:srgbClr val="9FDCEA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/>
              <a:t>K</a:t>
            </a:r>
            <a:r>
              <a:rPr lang="tr-TR" sz="3200" dirty="0" smtClean="0"/>
              <a:t>elime </a:t>
            </a:r>
            <a:r>
              <a:rPr lang="tr-TR" sz="3200" dirty="0"/>
              <a:t>anlamı olarak “siyah taş” demektir. </a:t>
            </a:r>
            <a:r>
              <a:rPr lang="tr-TR" sz="3200" dirty="0" err="1"/>
              <a:t>Hacerülesved</a:t>
            </a:r>
            <a:r>
              <a:rPr lang="tr-TR" sz="3200" dirty="0"/>
              <a:t>; tavafın başlangıç yerini göstermek üzere Kâbe’nin güneydoğu köşesinde </a:t>
            </a:r>
            <a:r>
              <a:rPr lang="tr-TR" sz="3200" dirty="0" smtClean="0"/>
              <a:t>bulunan taştır.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"/>
          <p:cNvSpPr>
            <a:spLocks noGrp="1"/>
          </p:cNvSpPr>
          <p:nvPr>
            <p:ph type="title"/>
          </p:nvPr>
        </p:nvSpPr>
        <p:spPr>
          <a:xfrm>
            <a:off x="1060463" y="102080"/>
            <a:ext cx="5763799" cy="6179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06666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3200" dirty="0"/>
              <a:t>V</a:t>
            </a:r>
            <a:r>
              <a:rPr lang="tr-TR" sz="3200" dirty="0" smtClean="0"/>
              <a:t>erilen kelimeleri düzeltelim </a:t>
            </a:r>
            <a:endParaRPr lang="tr-TR" sz="3200" dirty="0"/>
          </a:p>
        </p:txBody>
      </p:sp>
      <p:sp>
        <p:nvSpPr>
          <p:cNvPr id="21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134402" y="964354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solidFill>
                  <a:prstClr val="white"/>
                </a:solidFill>
                <a:latin typeface="Calibri" panose="020F0502020204030204"/>
              </a:rPr>
              <a:t>KABE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rbest Form 30"/>
          <p:cNvSpPr/>
          <p:nvPr/>
        </p:nvSpPr>
        <p:spPr>
          <a:xfrm>
            <a:off x="141334" y="928208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BEKA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8150" y="836523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</a:p>
        </p:txBody>
      </p:sp>
      <p:sp>
        <p:nvSpPr>
          <p:cNvPr id="38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3207240" y="964354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TAVAF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rbest Form 38"/>
          <p:cNvSpPr/>
          <p:nvPr/>
        </p:nvSpPr>
        <p:spPr>
          <a:xfrm>
            <a:off x="3195162" y="937500"/>
            <a:ext cx="2709844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VAFTA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110987" y="836172"/>
            <a:ext cx="6404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6305811" y="928208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MEKKE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rbest Form 41"/>
          <p:cNvSpPr/>
          <p:nvPr/>
        </p:nvSpPr>
        <p:spPr>
          <a:xfrm>
            <a:off x="6305811" y="928208"/>
            <a:ext cx="2708917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KEKME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6220999" y="806614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9390089" y="913543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VAKFE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rbest Form 44"/>
          <p:cNvSpPr/>
          <p:nvPr/>
        </p:nvSpPr>
        <p:spPr>
          <a:xfrm>
            <a:off x="9378010" y="913542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solidFill>
                  <a:prstClr val="black"/>
                </a:solidFill>
                <a:latin typeface="Calibri" panose="020F0502020204030204"/>
              </a:rPr>
              <a:t>VFEKA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9293837" y="785712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134402" y="3924122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SA’Y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Serbest Form 47"/>
          <p:cNvSpPr/>
          <p:nvPr/>
        </p:nvSpPr>
        <p:spPr>
          <a:xfrm>
            <a:off x="127900" y="3897268"/>
            <a:ext cx="270757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SYA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8150" y="3796291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3207240" y="3924122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HACERÜLESVED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Serbest Form 50"/>
          <p:cNvSpPr/>
          <p:nvPr/>
        </p:nvSpPr>
        <p:spPr>
          <a:xfrm>
            <a:off x="3180352" y="3887976"/>
            <a:ext cx="2713674" cy="1928243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tr-TR" sz="2800" b="1" dirty="0" smtClean="0">
                <a:solidFill>
                  <a:schemeClr val="tx1"/>
                </a:solidFill>
              </a:rPr>
              <a:t>RÜLHAC</a:t>
            </a:r>
            <a:r>
              <a:rPr lang="tr-TR" sz="2800" b="1" dirty="0">
                <a:solidFill>
                  <a:schemeClr val="tx1"/>
                </a:solidFill>
              </a:rPr>
              <a:t>SVE</a:t>
            </a:r>
            <a:r>
              <a:rPr lang="tr-TR" sz="2800" b="1" dirty="0" smtClean="0">
                <a:solidFill>
                  <a:schemeClr val="tx1"/>
                </a:solidFill>
              </a:rPr>
              <a:t>EED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52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073815" y="3826042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3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6280078" y="3873311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ŞAVT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Serbest Form 53"/>
          <p:cNvSpPr/>
          <p:nvPr/>
        </p:nvSpPr>
        <p:spPr>
          <a:xfrm>
            <a:off x="6220999" y="3855160"/>
            <a:ext cx="2789539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ŞTVA 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6183826" y="3745480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6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9390089" y="3873311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000" dirty="0" smtClean="0">
                <a:solidFill>
                  <a:prstClr val="white"/>
                </a:solidFill>
                <a:latin typeface="Calibri" panose="020F0502020204030204"/>
              </a:rPr>
              <a:t>ZEMZEM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Serbest Form 56"/>
          <p:cNvSpPr/>
          <p:nvPr/>
        </p:nvSpPr>
        <p:spPr>
          <a:xfrm>
            <a:off x="9371970" y="3855159"/>
            <a:ext cx="2702444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ZMEZME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9293837" y="3745480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3" name="Başlık 1"/>
          <p:cNvSpPr txBox="1">
            <a:spLocks/>
          </p:cNvSpPr>
          <p:nvPr/>
        </p:nvSpPr>
        <p:spPr>
          <a:xfrm>
            <a:off x="7559795" y="84185"/>
            <a:ext cx="4502540" cy="6179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222A4A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u="none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Kelimelerin üzerine tıklayınız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Yuvarlatılmış Dikdörtgen 31"/>
          <p:cNvSpPr/>
          <p:nvPr/>
        </p:nvSpPr>
        <p:spPr>
          <a:xfrm>
            <a:off x="0" y="6455944"/>
            <a:ext cx="12192000" cy="402055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5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Komut Düğmesi: Geri veya Önceki 32">
            <a:hlinkClick r:id="" action="ppaction://hlinkshowjump?jump=previousslide" highlightClick="1"/>
          </p:cNvPr>
          <p:cNvSpPr/>
          <p:nvPr/>
        </p:nvSpPr>
        <p:spPr>
          <a:xfrm>
            <a:off x="10656279" y="6452142"/>
            <a:ext cx="395785" cy="385778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Komut Düğmesi: İleri veya Sonraki 33">
            <a:hlinkClick r:id="" action="ppaction://hlinkshowjump?jump=nextslide" highlightClick="1"/>
          </p:cNvPr>
          <p:cNvSpPr/>
          <p:nvPr/>
        </p:nvSpPr>
        <p:spPr>
          <a:xfrm>
            <a:off x="11738249" y="6461662"/>
            <a:ext cx="412785" cy="360935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Komut Düğmesi: Giriş 34">
            <a:hlinkClick r:id="" action="ppaction://hlinkshowjump?jump=firstslide" highlightClick="1"/>
          </p:cNvPr>
          <p:cNvSpPr/>
          <p:nvPr/>
        </p:nvSpPr>
        <p:spPr>
          <a:xfrm>
            <a:off x="11132057" y="6461662"/>
            <a:ext cx="526199" cy="360935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0" y="6472222"/>
            <a:ext cx="12192000" cy="385778"/>
          </a:xfrm>
          <a:prstGeom prst="roundRect">
            <a:avLst>
              <a:gd name="adj" fmla="val 279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Komut Düğmesi: Geri veya Önceki 36">
            <a:hlinkClick r:id="" action="ppaction://hlinkshowjump?jump=previousslide" highlightClick="1"/>
          </p:cNvPr>
          <p:cNvSpPr/>
          <p:nvPr/>
        </p:nvSpPr>
        <p:spPr>
          <a:xfrm>
            <a:off x="10532208" y="6472222"/>
            <a:ext cx="496705" cy="385778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Komut Düğmesi: İleri veya Sonraki 63">
            <a:hlinkClick r:id="" action="ppaction://hlinkshowjump?jump=nextslide" highlightClick="1"/>
          </p:cNvPr>
          <p:cNvSpPr/>
          <p:nvPr/>
        </p:nvSpPr>
        <p:spPr>
          <a:xfrm>
            <a:off x="11695295" y="6472222"/>
            <a:ext cx="496705" cy="385778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Komut Düğmesi: Giriş 64">
            <a:hlinkClick r:id="" action="ppaction://hlinkshowjump?jump=firstslide" highlightClick="1"/>
          </p:cNvPr>
          <p:cNvSpPr/>
          <p:nvPr/>
        </p:nvSpPr>
        <p:spPr>
          <a:xfrm>
            <a:off x="11134050" y="6472222"/>
            <a:ext cx="456108" cy="385778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0.0013 0.2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13 0.27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00131 0.271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0131 0.2719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L -0.0013 0.2719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-0.00131 0.2719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-0.0013 0.2719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-0.0013 0.2719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9" grpId="0" animBg="1"/>
      <p:bldP spid="39" grpId="1" animBg="1"/>
      <p:bldP spid="42" grpId="0" animBg="1"/>
      <p:bldP spid="42" grpId="1" animBg="1"/>
      <p:bldP spid="45" grpId="0" animBg="1"/>
      <p:bldP spid="45" grpId="1" animBg="1"/>
      <p:bldP spid="48" grpId="0" animBg="1"/>
      <p:bldP spid="48" grpId="1" animBg="1"/>
      <p:bldP spid="51" grpId="0" animBg="1"/>
      <p:bldP spid="51" grpId="1" animBg="1"/>
      <p:bldP spid="54" grpId="0" animBg="1"/>
      <p:bldP spid="54" grpId="1" animBg="1"/>
      <p:bldP spid="57" grpId="0" animBg="1"/>
      <p:bldP spid="57" grpId="1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5">
      <a:dk1>
        <a:srgbClr val="282F39"/>
      </a:dk1>
      <a:lt1>
        <a:srgbClr val="FFFFFF"/>
      </a:lt1>
      <a:dk2>
        <a:srgbClr val="000000"/>
      </a:dk2>
      <a:lt2>
        <a:srgbClr val="EEEEEE"/>
      </a:lt2>
      <a:accent1>
        <a:srgbClr val="C2C923"/>
      </a:accent1>
      <a:accent2>
        <a:srgbClr val="42AFB6"/>
      </a:accent2>
      <a:accent3>
        <a:srgbClr val="074D67"/>
      </a:accent3>
      <a:accent4>
        <a:srgbClr val="CB1B4A"/>
      </a:accent4>
      <a:accent5>
        <a:srgbClr val="FCB414"/>
      </a:accent5>
      <a:accent6>
        <a:srgbClr val="007A7D"/>
      </a:accent6>
      <a:hlink>
        <a:srgbClr val="1EB7E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890</Words>
  <Application>Microsoft Office PowerPoint</Application>
  <PresentationFormat>Geniş ekran</PresentationFormat>
  <Paragraphs>282</Paragraphs>
  <Slides>27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10</vt:i4>
      </vt:variant>
      <vt:variant>
        <vt:lpstr>Tema</vt:lpstr>
      </vt:variant>
      <vt:variant>
        <vt:i4>5</vt:i4>
      </vt:variant>
      <vt:variant>
        <vt:lpstr>Slayt Başlıkları</vt:lpstr>
      </vt:variant>
      <vt:variant>
        <vt:i4>27</vt:i4>
      </vt:variant>
    </vt:vector>
  </HeadingPairs>
  <TitlesOfParts>
    <vt:vector size="42" baseType="lpstr">
      <vt:lpstr>맑은 고딕</vt:lpstr>
      <vt:lpstr>Agency FB</vt:lpstr>
      <vt:lpstr>Arial</vt:lpstr>
      <vt:lpstr>Calibri</vt:lpstr>
      <vt:lpstr>Calibri Light</vt:lpstr>
      <vt:lpstr>Eurostile BQ</vt:lpstr>
      <vt:lpstr>Noto Sans</vt:lpstr>
      <vt:lpstr>Open Sans Extrabold</vt:lpstr>
      <vt:lpstr>Open Sans Semibold</vt:lpstr>
      <vt:lpstr>Oswald</vt:lpstr>
      <vt:lpstr>Office Teması</vt:lpstr>
      <vt:lpstr>3_Office Teması</vt:lpstr>
      <vt:lpstr>Office Theme</vt:lpstr>
      <vt:lpstr>1_Office Theme</vt:lpstr>
      <vt:lpstr>2_Office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Verilen kelimeleri düzeltelim </vt:lpstr>
      <vt:lpstr>PowerPoint Sunusu</vt:lpstr>
      <vt:lpstr>Hac ile ilgili mekanlar</vt:lpstr>
      <vt:lpstr>Hac ile ilgili mekanlar</vt:lpstr>
      <vt:lpstr>Hac ile ilgili mekanlar</vt:lpstr>
      <vt:lpstr>Hac ile ilgili mekanlar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Mustafa Yıldırım</dc:creator>
  <cp:lastModifiedBy>Mustafa Yıldırım</cp:lastModifiedBy>
  <cp:revision>35</cp:revision>
  <dcterms:created xsi:type="dcterms:W3CDTF">2019-10-24T10:22:28Z</dcterms:created>
  <dcterms:modified xsi:type="dcterms:W3CDTF">2019-10-27T21:41:50Z</dcterms:modified>
</cp:coreProperties>
</file>