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60" r:id="rId5"/>
    <p:sldId id="265" r:id="rId6"/>
    <p:sldId id="266" r:id="rId7"/>
    <p:sldId id="262" r:id="rId8"/>
    <p:sldId id="267" r:id="rId9"/>
    <p:sldId id="269" r:id="rId10"/>
  </p:sldIdLst>
  <p:sldSz cx="12192000" cy="6858000"/>
  <p:notesSz cx="6858000" cy="9144000"/>
  <p:custDataLst>
    <p:tags r:id="rId12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9999"/>
    <a:srgbClr val="008080"/>
    <a:srgbClr val="FECB43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2DAA-9544-42FE-96CB-6C35DD4A059E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AAE31-DDC5-4E58-97F8-8B155170E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67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B0FFC-9D21-4B56-AAB2-69AC2C83A37D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36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22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25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16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17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82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97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1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57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43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41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05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99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2AA3-EA5F-477F-9C43-587E652628F2}" type="datetimeFigureOut">
              <a:rPr lang="tr-TR" smtClean="0"/>
              <a:t>20.08.2020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357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audio" Target="../media/audio2.wav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audio" Target="../media/audio2.wav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audio" Target="../media/audio2.wav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hyperlink" Target="http://www.dindersimaterya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/>
          <p:nvPr/>
        </p:nvSpPr>
        <p:spPr>
          <a:xfrm>
            <a:off x="284814" y="179882"/>
            <a:ext cx="700140" cy="1019332"/>
          </a:xfrm>
          <a:custGeom>
            <a:avLst/>
            <a:gdLst>
              <a:gd name="connsiteX0" fmla="*/ 505918 w 700141"/>
              <a:gd name="connsiteY0" fmla="*/ 0 h 974362"/>
              <a:gd name="connsiteX1" fmla="*/ 607878 w 700141"/>
              <a:gd name="connsiteY1" fmla="*/ 9898 h 974362"/>
              <a:gd name="connsiteX2" fmla="*/ 700131 w 700141"/>
              <a:gd name="connsiteY2" fmla="*/ 37474 h 974362"/>
              <a:gd name="connsiteX3" fmla="*/ 655619 w 700141"/>
              <a:gd name="connsiteY3" fmla="*/ 37474 h 974362"/>
              <a:gd name="connsiteX4" fmla="*/ 655619 w 700141"/>
              <a:gd name="connsiteY4" fmla="*/ 936885 h 974362"/>
              <a:gd name="connsiteX5" fmla="*/ 700141 w 700141"/>
              <a:gd name="connsiteY5" fmla="*/ 936885 h 974362"/>
              <a:gd name="connsiteX6" fmla="*/ 607878 w 700141"/>
              <a:gd name="connsiteY6" fmla="*/ 964464 h 974362"/>
              <a:gd name="connsiteX7" fmla="*/ 505918 w 700141"/>
              <a:gd name="connsiteY7" fmla="*/ 974362 h 974362"/>
              <a:gd name="connsiteX8" fmla="*/ 0 w 700141"/>
              <a:gd name="connsiteY8" fmla="*/ 487181 h 974362"/>
              <a:gd name="connsiteX9" fmla="*/ 505918 w 700141"/>
              <a:gd name="connsiteY9" fmla="*/ 0 h 97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0141" h="974362">
                <a:moveTo>
                  <a:pt x="505918" y="0"/>
                </a:moveTo>
                <a:cubicBezTo>
                  <a:pt x="540845" y="0"/>
                  <a:pt x="574944" y="3408"/>
                  <a:pt x="607878" y="9898"/>
                </a:cubicBezTo>
                <a:lnTo>
                  <a:pt x="700131" y="37474"/>
                </a:lnTo>
                <a:lnTo>
                  <a:pt x="655619" y="37474"/>
                </a:lnTo>
                <a:lnTo>
                  <a:pt x="655619" y="936885"/>
                </a:lnTo>
                <a:lnTo>
                  <a:pt x="700141" y="936885"/>
                </a:lnTo>
                <a:lnTo>
                  <a:pt x="607878" y="964464"/>
                </a:lnTo>
                <a:cubicBezTo>
                  <a:pt x="574944" y="970954"/>
                  <a:pt x="540845" y="974362"/>
                  <a:pt x="505918" y="974362"/>
                </a:cubicBezTo>
                <a:cubicBezTo>
                  <a:pt x="226507" y="974362"/>
                  <a:pt x="0" y="756244"/>
                  <a:pt x="0" y="487181"/>
                </a:cubicBezTo>
                <a:cubicBezTo>
                  <a:pt x="0" y="218118"/>
                  <a:pt x="226507" y="0"/>
                  <a:pt x="505918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/>
              <a:t>3</a:t>
            </a:r>
            <a:endParaRPr lang="tr-TR" sz="6000" dirty="0" smtClean="0"/>
          </a:p>
        </p:txBody>
      </p:sp>
      <p:sp>
        <p:nvSpPr>
          <p:cNvPr id="14" name="Dikdörtgen 13"/>
          <p:cNvSpPr/>
          <p:nvPr/>
        </p:nvSpPr>
        <p:spPr>
          <a:xfrm>
            <a:off x="984954" y="273571"/>
            <a:ext cx="10962207" cy="831954"/>
          </a:xfrm>
          <a:prstGeom prst="rect">
            <a:avLst/>
          </a:prstGeom>
          <a:gradFill flip="none" rotWithShape="1">
            <a:gsLst>
              <a:gs pos="0">
                <a:srgbClr val="FF7979"/>
              </a:gs>
              <a:gs pos="100000">
                <a:srgbClr val="FF505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srgbClr val="FF7979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Bir </a:t>
            </a:r>
            <a:r>
              <a:rPr lang="tr-TR" sz="4000" dirty="0"/>
              <a:t>Dua Tanıyorum: </a:t>
            </a:r>
            <a:r>
              <a:rPr lang="tr-TR" sz="4000" dirty="0" err="1"/>
              <a:t>Sübhaneke</a:t>
            </a:r>
            <a:r>
              <a:rPr lang="tr-TR" sz="4000" dirty="0"/>
              <a:t> Duası ve Anlamı</a:t>
            </a:r>
            <a:endParaRPr lang="en-IN" sz="7200" spc="3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Çentikli Sağ Ok 3"/>
          <p:cNvSpPr/>
          <p:nvPr/>
        </p:nvSpPr>
        <p:spPr>
          <a:xfrm flipH="1">
            <a:off x="6096000" y="1600199"/>
            <a:ext cx="6025075" cy="3657601"/>
          </a:xfrm>
          <a:prstGeom prst="notchedRightArrow">
            <a:avLst>
              <a:gd name="adj1" fmla="val 29583"/>
              <a:gd name="adj2" fmla="val 46447"/>
            </a:avLst>
          </a:prstGeom>
          <a:solidFill>
            <a:srgbClr val="F76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İlk öğrendiğiniz dualar hangileridir?</a:t>
            </a:r>
            <a:endParaRPr lang="tr-TR" sz="5400" dirty="0"/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66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484" y="1442101"/>
            <a:ext cx="6503010" cy="456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slamic kids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16" y="4079346"/>
            <a:ext cx="2403209" cy="21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6166004" y="2669978"/>
            <a:ext cx="6022520" cy="13259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tx1"/>
                </a:solidFill>
              </a:rPr>
              <a:t>Sübhaneke</a:t>
            </a:r>
            <a:r>
              <a:rPr lang="tr-TR" sz="3600" dirty="0" smtClean="0">
                <a:solidFill>
                  <a:schemeClr val="tx1"/>
                </a:solidFill>
              </a:rPr>
              <a:t> duası hakkında neler biliyorsunuz?</a:t>
            </a:r>
            <a:endParaRPr lang="tr-TR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90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 18"/>
          <p:cNvGrpSpPr/>
          <p:nvPr/>
        </p:nvGrpSpPr>
        <p:grpSpPr>
          <a:xfrm rot="10800000">
            <a:off x="3734468" y="1262105"/>
            <a:ext cx="3782344" cy="8332708"/>
            <a:chOff x="782759" y="31804"/>
            <a:chExt cx="3782344" cy="8332708"/>
          </a:xfrm>
        </p:grpSpPr>
        <p:grpSp>
          <p:nvGrpSpPr>
            <p:cNvPr id="20" name="Grup 19"/>
            <p:cNvGrpSpPr/>
            <p:nvPr/>
          </p:nvGrpSpPr>
          <p:grpSpPr>
            <a:xfrm>
              <a:off x="782759" y="31804"/>
              <a:ext cx="3782344" cy="4405285"/>
              <a:chOff x="782759" y="31804"/>
              <a:chExt cx="3782344" cy="4405285"/>
            </a:xfrm>
          </p:grpSpPr>
          <p:sp>
            <p:nvSpPr>
              <p:cNvPr id="24" name="Silindir 23"/>
              <p:cNvSpPr/>
              <p:nvPr/>
            </p:nvSpPr>
            <p:spPr>
              <a:xfrm>
                <a:off x="2760221" y="1455760"/>
                <a:ext cx="198516" cy="2981329"/>
              </a:xfrm>
              <a:prstGeom prst="can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300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5" name="Yuvarlatılmış Dikdörtgen 24"/>
              <p:cNvSpPr/>
              <p:nvPr/>
            </p:nvSpPr>
            <p:spPr>
              <a:xfrm>
                <a:off x="782759" y="31804"/>
                <a:ext cx="3782344" cy="1603946"/>
              </a:xfrm>
              <a:prstGeom prst="roundRect">
                <a:avLst/>
              </a:prstGeom>
              <a:solidFill>
                <a:srgbClr val="FF99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3600" dirty="0" smtClean="0">
                    <a:solidFill>
                      <a:schemeClr val="tx1"/>
                    </a:solidFill>
                  </a:rPr>
                  <a:t>Namazlarda okunur.</a:t>
                </a:r>
                <a:endParaRPr lang="tr-TR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up 20"/>
            <p:cNvGrpSpPr/>
            <p:nvPr/>
          </p:nvGrpSpPr>
          <p:grpSpPr>
            <a:xfrm flipV="1">
              <a:off x="1774550" y="4437089"/>
              <a:ext cx="2169857" cy="3927423"/>
              <a:chOff x="1774551" y="509666"/>
              <a:chExt cx="2169857" cy="3927423"/>
            </a:xfrm>
            <a:noFill/>
          </p:grpSpPr>
          <p:sp>
            <p:nvSpPr>
              <p:cNvPr id="22" name="Silindir 21"/>
              <p:cNvSpPr/>
              <p:nvPr/>
            </p:nvSpPr>
            <p:spPr>
              <a:xfrm>
                <a:off x="2760221" y="1455760"/>
                <a:ext cx="198516" cy="2981329"/>
              </a:xfrm>
              <a:prstGeom prst="ca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3" name="Yuvarlatılmış Dikdörtgen 22"/>
              <p:cNvSpPr/>
              <p:nvPr/>
            </p:nvSpPr>
            <p:spPr>
              <a:xfrm>
                <a:off x="1774551" y="509666"/>
                <a:ext cx="2169857" cy="1603946"/>
              </a:xfrm>
              <a:prstGeom prst="round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3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Grup 25"/>
          <p:cNvGrpSpPr/>
          <p:nvPr/>
        </p:nvGrpSpPr>
        <p:grpSpPr>
          <a:xfrm rot="12010988">
            <a:off x="8082605" y="1894859"/>
            <a:ext cx="4582085" cy="7557642"/>
            <a:chOff x="-81503" y="851172"/>
            <a:chExt cx="4582085" cy="7557642"/>
          </a:xfrm>
        </p:grpSpPr>
        <p:grpSp>
          <p:nvGrpSpPr>
            <p:cNvPr id="27" name="Grup 26"/>
            <p:cNvGrpSpPr/>
            <p:nvPr/>
          </p:nvGrpSpPr>
          <p:grpSpPr>
            <a:xfrm>
              <a:off x="-81503" y="851172"/>
              <a:ext cx="4582085" cy="3262049"/>
              <a:chOff x="-81503" y="851172"/>
              <a:chExt cx="4582085" cy="3262049"/>
            </a:xfrm>
          </p:grpSpPr>
          <p:sp>
            <p:nvSpPr>
              <p:cNvPr id="31" name="Silindir 30"/>
              <p:cNvSpPr/>
              <p:nvPr/>
            </p:nvSpPr>
            <p:spPr>
              <a:xfrm>
                <a:off x="1987765" y="1914777"/>
                <a:ext cx="240810" cy="2198444"/>
              </a:xfrm>
              <a:prstGeom prst="can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300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2" name="Yuvarlatılmış Dikdörtgen 31"/>
              <p:cNvSpPr/>
              <p:nvPr/>
            </p:nvSpPr>
            <p:spPr>
              <a:xfrm>
                <a:off x="-81503" y="851172"/>
                <a:ext cx="4582085" cy="1603946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3600" dirty="0" smtClean="0">
                    <a:solidFill>
                      <a:schemeClr val="tx1"/>
                    </a:solidFill>
                  </a:rPr>
                  <a:t>Cenaze namazlarında okunur.</a:t>
                </a:r>
                <a:endParaRPr lang="tr-TR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up 27"/>
            <p:cNvGrpSpPr/>
            <p:nvPr/>
          </p:nvGrpSpPr>
          <p:grpSpPr>
            <a:xfrm flipV="1">
              <a:off x="1586596" y="4116491"/>
              <a:ext cx="2169857" cy="4292323"/>
              <a:chOff x="1586597" y="465364"/>
              <a:chExt cx="2169857" cy="4292323"/>
            </a:xfrm>
            <a:noFill/>
          </p:grpSpPr>
          <p:sp>
            <p:nvSpPr>
              <p:cNvPr id="29" name="Silindir 28"/>
              <p:cNvSpPr/>
              <p:nvPr/>
            </p:nvSpPr>
            <p:spPr>
              <a:xfrm>
                <a:off x="1837195" y="1776358"/>
                <a:ext cx="198516" cy="2981329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0" name="Yuvarlatılmış Dikdörtgen 29"/>
              <p:cNvSpPr/>
              <p:nvPr/>
            </p:nvSpPr>
            <p:spPr>
              <a:xfrm>
                <a:off x="1586597" y="465364"/>
                <a:ext cx="2169857" cy="1603946"/>
              </a:xfrm>
              <a:prstGeom prst="round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3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" name="Grup 32"/>
          <p:cNvGrpSpPr/>
          <p:nvPr/>
        </p:nvGrpSpPr>
        <p:grpSpPr>
          <a:xfrm rot="9194450">
            <a:off x="-152421" y="1897521"/>
            <a:ext cx="3928449" cy="7872049"/>
            <a:chOff x="1268253" y="492463"/>
            <a:chExt cx="3928449" cy="7872049"/>
          </a:xfrm>
        </p:grpSpPr>
        <p:grpSp>
          <p:nvGrpSpPr>
            <p:cNvPr id="34" name="Grup 33"/>
            <p:cNvGrpSpPr/>
            <p:nvPr/>
          </p:nvGrpSpPr>
          <p:grpSpPr>
            <a:xfrm>
              <a:off x="1268253" y="492463"/>
              <a:ext cx="3928449" cy="3808035"/>
              <a:chOff x="1268253" y="492463"/>
              <a:chExt cx="3928449" cy="3808035"/>
            </a:xfrm>
          </p:grpSpPr>
          <p:sp>
            <p:nvSpPr>
              <p:cNvPr id="38" name="Silindir 37"/>
              <p:cNvSpPr/>
              <p:nvPr/>
            </p:nvSpPr>
            <p:spPr>
              <a:xfrm>
                <a:off x="3196485" y="1889150"/>
                <a:ext cx="269751" cy="2411348"/>
              </a:xfrm>
              <a:prstGeom prst="can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5300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9" name="Yuvarlatılmış Dikdörtgen 38"/>
              <p:cNvSpPr/>
              <p:nvPr/>
            </p:nvSpPr>
            <p:spPr>
              <a:xfrm>
                <a:off x="1268253" y="492463"/>
                <a:ext cx="3928449" cy="160394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dirty="0">
                    <a:solidFill>
                      <a:schemeClr val="tx1"/>
                    </a:solidFill>
                  </a:rPr>
                  <a:t>Allah’ın (</a:t>
                </a:r>
                <a:r>
                  <a:rPr lang="tr-TR" sz="2800" dirty="0" err="1">
                    <a:solidFill>
                      <a:schemeClr val="tx1"/>
                    </a:solidFill>
                  </a:rPr>
                  <a:t>c.c</a:t>
                </a:r>
                <a:r>
                  <a:rPr lang="tr-TR" sz="2800" dirty="0">
                    <a:solidFill>
                      <a:schemeClr val="tx1"/>
                    </a:solidFill>
                  </a:rPr>
                  <a:t>.) yüceliği ifade </a:t>
                </a:r>
                <a:r>
                  <a:rPr lang="tr-TR" sz="2800" dirty="0" smtClean="0">
                    <a:solidFill>
                      <a:schemeClr val="tx1"/>
                    </a:solidFill>
                  </a:rPr>
                  <a:t>eder.</a:t>
                </a:r>
                <a:endParaRPr lang="tr-TR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 34"/>
            <p:cNvGrpSpPr/>
            <p:nvPr/>
          </p:nvGrpSpPr>
          <p:grpSpPr>
            <a:xfrm flipV="1">
              <a:off x="1774550" y="4437089"/>
              <a:ext cx="2169857" cy="3927423"/>
              <a:chOff x="1774551" y="509666"/>
              <a:chExt cx="2169857" cy="3927423"/>
            </a:xfrm>
            <a:noFill/>
          </p:grpSpPr>
          <p:sp>
            <p:nvSpPr>
              <p:cNvPr id="36" name="Silindir 35"/>
              <p:cNvSpPr/>
              <p:nvPr/>
            </p:nvSpPr>
            <p:spPr>
              <a:xfrm>
                <a:off x="2760221" y="1455760"/>
                <a:ext cx="198516" cy="2981329"/>
              </a:xfrm>
              <a:prstGeom prst="can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7" name="Yuvarlatılmış Dikdörtgen 36"/>
              <p:cNvSpPr/>
              <p:nvPr/>
            </p:nvSpPr>
            <p:spPr>
              <a:xfrm>
                <a:off x="1774551" y="509666"/>
                <a:ext cx="2169857" cy="160394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3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4" name="Serbest Form 43"/>
          <p:cNvSpPr/>
          <p:nvPr/>
        </p:nvSpPr>
        <p:spPr>
          <a:xfrm>
            <a:off x="211279" y="5134802"/>
            <a:ext cx="11526253" cy="2011599"/>
          </a:xfrm>
          <a:custGeom>
            <a:avLst/>
            <a:gdLst>
              <a:gd name="connsiteX0" fmla="*/ 1876936 w 3753873"/>
              <a:gd name="connsiteY0" fmla="*/ 0 h 1849591"/>
              <a:gd name="connsiteX1" fmla="*/ 3748812 w 3753873"/>
              <a:gd name="connsiteY1" fmla="*/ 1746000 h 1849591"/>
              <a:gd name="connsiteX2" fmla="*/ 3753873 w 3753873"/>
              <a:gd name="connsiteY2" fmla="*/ 1849591 h 1849591"/>
              <a:gd name="connsiteX3" fmla="*/ 0 w 3753873"/>
              <a:gd name="connsiteY3" fmla="*/ 1849591 h 1849591"/>
              <a:gd name="connsiteX4" fmla="*/ 5061 w 3753873"/>
              <a:gd name="connsiteY4" fmla="*/ 1746000 h 1849591"/>
              <a:gd name="connsiteX5" fmla="*/ 1876936 w 3753873"/>
              <a:gd name="connsiteY5" fmla="*/ 0 h 184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3873" h="1849591">
                <a:moveTo>
                  <a:pt x="1876936" y="0"/>
                </a:moveTo>
                <a:cubicBezTo>
                  <a:pt x="2851161" y="0"/>
                  <a:pt x="3652456" y="765298"/>
                  <a:pt x="3748812" y="1746000"/>
                </a:cubicBezTo>
                <a:lnTo>
                  <a:pt x="3753873" y="1849591"/>
                </a:lnTo>
                <a:lnTo>
                  <a:pt x="0" y="1849591"/>
                </a:lnTo>
                <a:lnTo>
                  <a:pt x="5061" y="1746000"/>
                </a:lnTo>
                <a:cubicBezTo>
                  <a:pt x="101417" y="765298"/>
                  <a:pt x="902712" y="0"/>
                  <a:pt x="1876936" y="0"/>
                </a:cubicBezTo>
                <a:close/>
              </a:path>
            </a:pathLst>
          </a:custGeom>
          <a:solidFill>
            <a:srgbClr val="1AA688"/>
          </a:solidFill>
          <a:ln>
            <a:noFill/>
          </a:ln>
          <a:effectLst>
            <a:glow rad="139700">
              <a:srgbClr val="039093">
                <a:alpha val="40000"/>
              </a:srgb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 dirty="0">
              <a:solidFill>
                <a:schemeClr val="bg1"/>
              </a:solidFill>
            </a:endParaRPr>
          </a:p>
        </p:txBody>
      </p:sp>
      <p:sp>
        <p:nvSpPr>
          <p:cNvPr id="40" name="Çapraz Köşesi Kesik Dikdörtgen 39"/>
          <p:cNvSpPr/>
          <p:nvPr/>
        </p:nvSpPr>
        <p:spPr>
          <a:xfrm>
            <a:off x="3352800" y="141764"/>
            <a:ext cx="5486400" cy="82934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390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smtClean="0">
                <a:solidFill>
                  <a:schemeClr val="bg1"/>
                </a:solidFill>
              </a:rPr>
              <a:t>Sübhaneke duası</a:t>
            </a:r>
            <a:endParaRPr lang="tr-TR" sz="4800" dirty="0">
              <a:solidFill>
                <a:schemeClr val="bg1"/>
              </a:solidFill>
            </a:endParaRPr>
          </a:p>
        </p:txBody>
      </p:sp>
      <p:sp>
        <p:nvSpPr>
          <p:cNvPr id="42" name="Komut Düğmesi: Geri veya Önceki 41">
            <a:hlinkClick r:id="" action="ppaction://hlinkshowjump?jump=previousslide" highlightClick="1"/>
          </p:cNvPr>
          <p:cNvSpPr/>
          <p:nvPr/>
        </p:nvSpPr>
        <p:spPr>
          <a:xfrm>
            <a:off x="10647147" y="6346688"/>
            <a:ext cx="395785" cy="475908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Komut Düğmesi: İleri veya Sonraki 42">
            <a:hlinkClick r:id="" action="ppaction://hlinkshowjump?jump=nextslide" highlightClick="1"/>
          </p:cNvPr>
          <p:cNvSpPr/>
          <p:nvPr/>
        </p:nvSpPr>
        <p:spPr>
          <a:xfrm>
            <a:off x="11729117" y="6362012"/>
            <a:ext cx="412785" cy="445261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Komut Düğmesi: Giriş 44">
            <a:hlinkClick r:id="" action="ppaction://hlinkshowjump?jump=firstslide" highlightClick="1"/>
          </p:cNvPr>
          <p:cNvSpPr/>
          <p:nvPr/>
        </p:nvSpPr>
        <p:spPr>
          <a:xfrm>
            <a:off x="11122925" y="6362012"/>
            <a:ext cx="526199" cy="445261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" name="Picture 6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439" y="-251599"/>
            <a:ext cx="2580761" cy="25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amaz Ã§ocuk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256" y="1"/>
            <a:ext cx="3051092" cy="21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914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 p14:presetBounceEnd="61333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 p14:bounceEnd="61333">
                                          <p:cBhvr>
                                            <p:cTn id="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8" presetClass="emph" presetSubtype="0" fill="hold" nodeType="clickEffect" p14:presetBounceEnd="61333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 p14:bounceEnd="61333">
                                          <p:cBhvr>
                                            <p:cTn id="1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8" presetClass="emph" presetSubtype="0" fill="hold" nodeType="clickEffect" p14:presetBounceEnd="61333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 p14:bounceEnd="61333">
                                          <p:cBhvr>
                                            <p:cTn id="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077813" y="273143"/>
            <a:ext cx="6036375" cy="582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tx1"/>
                </a:solidFill>
              </a:rPr>
              <a:t>Sübhaneke</a:t>
            </a:r>
            <a:r>
              <a:rPr lang="tr-TR" sz="3600" dirty="0" smtClean="0">
                <a:solidFill>
                  <a:schemeClr val="tx1"/>
                </a:solidFill>
              </a:rPr>
              <a:t> duası</a:t>
            </a: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5" y="906341"/>
            <a:ext cx="6043835" cy="393450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470225" y="980769"/>
            <a:ext cx="5287925" cy="378565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tr-TR" sz="4000" dirty="0" err="1"/>
              <a:t>Sübhâneke</a:t>
            </a:r>
            <a:r>
              <a:rPr lang="tr-TR" sz="4000" dirty="0"/>
              <a:t> </a:t>
            </a:r>
            <a:r>
              <a:rPr lang="tr-TR" sz="4000" dirty="0" err="1" smtClean="0"/>
              <a:t>Allâhümme</a:t>
            </a:r>
            <a:endParaRPr lang="tr-TR" sz="4000" dirty="0" smtClean="0"/>
          </a:p>
          <a:p>
            <a:r>
              <a:rPr lang="tr-TR" sz="4000" dirty="0" smtClean="0"/>
              <a:t>Ve </a:t>
            </a:r>
            <a:r>
              <a:rPr lang="tr-TR" sz="4000" dirty="0" err="1"/>
              <a:t>bi</a:t>
            </a:r>
            <a:r>
              <a:rPr lang="tr-TR" sz="4000" dirty="0"/>
              <a:t> </a:t>
            </a:r>
            <a:r>
              <a:rPr lang="tr-TR" sz="4000" dirty="0" err="1"/>
              <a:t>hamdik</a:t>
            </a:r>
            <a:r>
              <a:rPr lang="tr-TR" sz="4000" dirty="0"/>
              <a:t>. </a:t>
            </a:r>
            <a:endParaRPr lang="tr-TR" sz="4000" dirty="0" smtClean="0"/>
          </a:p>
          <a:p>
            <a:r>
              <a:rPr lang="tr-TR" sz="4000" dirty="0" smtClean="0"/>
              <a:t>Ve </a:t>
            </a:r>
            <a:r>
              <a:rPr lang="tr-TR" sz="4000" dirty="0" err="1"/>
              <a:t>tebâra</a:t>
            </a:r>
            <a:r>
              <a:rPr lang="tr-TR" sz="4000" dirty="0"/>
              <a:t> </a:t>
            </a:r>
            <a:r>
              <a:rPr lang="tr-TR" sz="4000" dirty="0" err="1" smtClean="0"/>
              <a:t>kesmük</a:t>
            </a:r>
            <a:r>
              <a:rPr lang="tr-TR" sz="4000" dirty="0" smtClean="0"/>
              <a:t>.</a:t>
            </a:r>
            <a:endParaRPr lang="tr-TR" sz="4000" dirty="0"/>
          </a:p>
          <a:p>
            <a:r>
              <a:rPr lang="tr-TR" sz="4000" dirty="0"/>
              <a:t>Ve </a:t>
            </a:r>
            <a:r>
              <a:rPr lang="tr-TR" sz="4000" dirty="0" err="1"/>
              <a:t>teâlâ</a:t>
            </a:r>
            <a:r>
              <a:rPr lang="tr-TR" sz="4000" dirty="0"/>
              <a:t> </a:t>
            </a:r>
            <a:r>
              <a:rPr lang="tr-TR" sz="4000" dirty="0" err="1" smtClean="0"/>
              <a:t>ceddük</a:t>
            </a:r>
            <a:r>
              <a:rPr lang="tr-TR" sz="4000" dirty="0" smtClean="0"/>
              <a:t>.</a:t>
            </a:r>
            <a:endParaRPr lang="tr-TR" sz="4000" dirty="0"/>
          </a:p>
          <a:p>
            <a:r>
              <a:rPr lang="tr-TR" sz="4000" dirty="0"/>
              <a:t>Ve </a:t>
            </a:r>
            <a:r>
              <a:rPr lang="tr-TR" sz="4000" dirty="0" err="1"/>
              <a:t>celle</a:t>
            </a:r>
            <a:r>
              <a:rPr lang="tr-TR" sz="4000" dirty="0"/>
              <a:t> senâük.</a:t>
            </a:r>
            <a:r>
              <a:rPr lang="tr-TR" sz="4000" b="0" i="0" u="none" strike="noStrike" baseline="0" dirty="0" smtClean="0"/>
              <a:t>* </a:t>
            </a:r>
          </a:p>
          <a:p>
            <a:r>
              <a:rPr lang="tr-TR" sz="4000" dirty="0" smtClean="0"/>
              <a:t>Ve </a:t>
            </a:r>
            <a:r>
              <a:rPr lang="tr-TR" sz="4000" dirty="0"/>
              <a:t>lâ ilâhe </a:t>
            </a:r>
            <a:r>
              <a:rPr lang="tr-TR" sz="4000" dirty="0" err="1"/>
              <a:t>ğayruk</a:t>
            </a:r>
            <a:r>
              <a:rPr lang="tr-TR" sz="4000" dirty="0"/>
              <a:t>.</a:t>
            </a:r>
          </a:p>
        </p:txBody>
      </p:sp>
      <p:sp>
        <p:nvSpPr>
          <p:cNvPr id="8" name="Serbest Form 7"/>
          <p:cNvSpPr/>
          <p:nvPr/>
        </p:nvSpPr>
        <p:spPr>
          <a:xfrm>
            <a:off x="2507225" y="5166001"/>
            <a:ext cx="3588775" cy="1002890"/>
          </a:xfrm>
          <a:custGeom>
            <a:avLst/>
            <a:gdLst>
              <a:gd name="connsiteX0" fmla="*/ 18370 w 2342734"/>
              <a:gd name="connsiteY0" fmla="*/ 0 h 1002890"/>
              <a:gd name="connsiteX1" fmla="*/ 2342734 w 2342734"/>
              <a:gd name="connsiteY1" fmla="*/ 0 h 1002890"/>
              <a:gd name="connsiteX2" fmla="*/ 2342734 w 2342734"/>
              <a:gd name="connsiteY2" fmla="*/ 1002890 h 1002890"/>
              <a:gd name="connsiteX3" fmla="*/ 0 w 2342734"/>
              <a:gd name="connsiteY3" fmla="*/ 1002890 h 1002890"/>
              <a:gd name="connsiteX4" fmla="*/ 81692 w 2342734"/>
              <a:gd name="connsiteY4" fmla="*/ 937289 h 1002890"/>
              <a:gd name="connsiteX5" fmla="*/ 270319 w 2342734"/>
              <a:gd name="connsiteY5" fmla="*/ 494069 h 1002890"/>
              <a:gd name="connsiteX6" fmla="*/ 81692 w 2342734"/>
              <a:gd name="connsiteY6" fmla="*/ 50850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734" h="1002890">
                <a:moveTo>
                  <a:pt x="18370" y="0"/>
                </a:moveTo>
                <a:lnTo>
                  <a:pt x="2342734" y="0"/>
                </a:lnTo>
                <a:lnTo>
                  <a:pt x="2342734" y="1002890"/>
                </a:lnTo>
                <a:lnTo>
                  <a:pt x="0" y="1002890"/>
                </a:lnTo>
                <a:lnTo>
                  <a:pt x="81692" y="937289"/>
                </a:lnTo>
                <a:cubicBezTo>
                  <a:pt x="198236" y="823859"/>
                  <a:pt x="270319" y="667157"/>
                  <a:pt x="270319" y="494069"/>
                </a:cubicBezTo>
                <a:cubicBezTo>
                  <a:pt x="270319" y="320981"/>
                  <a:pt x="198236" y="164280"/>
                  <a:pt x="81692" y="50850"/>
                </a:cubicBezTo>
                <a:close/>
              </a:path>
            </a:pathLst>
          </a:custGeom>
          <a:solidFill>
            <a:srgbClr val="009999"/>
          </a:solidFill>
          <a:ln w="28575">
            <a:solidFill>
              <a:srgbClr val="FEC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tr-TR" sz="2400" dirty="0" err="1" smtClean="0"/>
              <a:t>Sübhanek</a:t>
            </a:r>
            <a:r>
              <a:rPr lang="tr-TR" sz="2400" dirty="0" smtClean="0"/>
              <a:t> duası dinlemek için tıklayınız</a:t>
            </a:r>
            <a:endParaRPr lang="tr-TR" sz="2400" dirty="0"/>
          </a:p>
        </p:txBody>
      </p:sp>
      <p:sp>
        <p:nvSpPr>
          <p:cNvPr id="7" name="Oval 6"/>
          <p:cNvSpPr/>
          <p:nvPr/>
        </p:nvSpPr>
        <p:spPr>
          <a:xfrm>
            <a:off x="1641987" y="5040639"/>
            <a:ext cx="1268361" cy="125361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FEC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0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übhaneke Duası  Namaz Dualar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8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>
            <p:custDataLst>
              <p:tags r:id="rId2"/>
            </p:custDataLst>
          </p:nvPr>
        </p:nvSpPr>
        <p:spPr>
          <a:xfrm>
            <a:off x="440033" y="4539383"/>
            <a:ext cx="11566866" cy="1557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/>
          <p:cNvSpPr/>
          <p:nvPr>
            <p:custDataLst>
              <p:tags r:id="rId3"/>
            </p:custDataLst>
          </p:nvPr>
        </p:nvSpPr>
        <p:spPr>
          <a:xfrm>
            <a:off x="631376" y="4935961"/>
            <a:ext cx="2684921" cy="694354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tx1"/>
                </a:solidFill>
              </a:rPr>
              <a:t>hamdik</a:t>
            </a:r>
            <a:endParaRPr lang="tr-TR" sz="3600" dirty="0"/>
          </a:p>
        </p:txBody>
      </p:sp>
      <p:sp>
        <p:nvSpPr>
          <p:cNvPr id="11" name="Dikdörtgen 10"/>
          <p:cNvSpPr/>
          <p:nvPr>
            <p:custDataLst>
              <p:tags r:id="rId4"/>
            </p:custDataLst>
          </p:nvPr>
        </p:nvSpPr>
        <p:spPr>
          <a:xfrm rot="519644">
            <a:off x="5673814" y="5085051"/>
            <a:ext cx="4003570" cy="593831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lâ ilâhe </a:t>
            </a:r>
            <a:r>
              <a:rPr lang="tr-TR" sz="3200" dirty="0" err="1" smtClean="0"/>
              <a:t>ğayruk</a:t>
            </a:r>
            <a:endParaRPr lang="tr-TR" sz="3200" dirty="0"/>
          </a:p>
        </p:txBody>
      </p:sp>
      <p:sp>
        <p:nvSpPr>
          <p:cNvPr id="21" name="Dikdörtgen 20"/>
          <p:cNvSpPr/>
          <p:nvPr>
            <p:custDataLst>
              <p:tags r:id="rId5"/>
            </p:custDataLst>
          </p:nvPr>
        </p:nvSpPr>
        <p:spPr>
          <a:xfrm>
            <a:off x="1467036" y="3710330"/>
            <a:ext cx="9321165" cy="710841"/>
          </a:xfrm>
          <a:prstGeom prst="rect">
            <a:avLst/>
          </a:prstGeom>
          <a:solidFill>
            <a:srgbClr val="008080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3200" dirty="0">
                <a:solidFill>
                  <a:prstClr val="white"/>
                </a:solidFill>
              </a:rPr>
              <a:t>Boşluğa gelecek kelimeyi seçiniz.</a:t>
            </a:r>
          </a:p>
        </p:txBody>
      </p:sp>
      <p:sp>
        <p:nvSpPr>
          <p:cNvPr id="22" name="Dikdörtgen 21"/>
          <p:cNvSpPr/>
          <p:nvPr>
            <p:custDataLst>
              <p:tags r:id="rId6"/>
            </p:custDataLst>
          </p:nvPr>
        </p:nvSpPr>
        <p:spPr>
          <a:xfrm rot="20470353">
            <a:off x="3619141" y="4938576"/>
            <a:ext cx="1792617" cy="591878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celle</a:t>
            </a:r>
            <a:r>
              <a:rPr lang="tr-TR" sz="3200" dirty="0" smtClean="0"/>
              <a:t> </a:t>
            </a:r>
            <a:endParaRPr lang="tr-TR" sz="3200" dirty="0"/>
          </a:p>
        </p:txBody>
      </p:sp>
      <p:sp>
        <p:nvSpPr>
          <p:cNvPr id="24" name="Dikdörtgen 23"/>
          <p:cNvSpPr/>
          <p:nvPr>
            <p:custDataLst>
              <p:tags r:id="rId7"/>
            </p:custDataLst>
          </p:nvPr>
        </p:nvSpPr>
        <p:spPr>
          <a:xfrm rot="1581798">
            <a:off x="9951083" y="5023209"/>
            <a:ext cx="1822495" cy="651445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 smtClean="0"/>
              <a:t>kesmük</a:t>
            </a:r>
            <a:r>
              <a:rPr lang="tr-TR" sz="4000" dirty="0" smtClean="0"/>
              <a:t> </a:t>
            </a:r>
            <a:endParaRPr lang="tr-TR" sz="4000" dirty="0"/>
          </a:p>
        </p:txBody>
      </p:sp>
      <p:sp>
        <p:nvSpPr>
          <p:cNvPr id="25" name="Serbest Form 24"/>
          <p:cNvSpPr/>
          <p:nvPr/>
        </p:nvSpPr>
        <p:spPr>
          <a:xfrm>
            <a:off x="11097866" y="2276962"/>
            <a:ext cx="68048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Dikdörtgen 25">
            <a:hlinkClick r:id="" action="ppaction://hlinkshowjump?jump=nextslide"/>
          </p:cNvPr>
          <p:cNvSpPr/>
          <p:nvPr/>
        </p:nvSpPr>
        <p:spPr>
          <a:xfrm>
            <a:off x="11026262" y="2281075"/>
            <a:ext cx="752089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Serbest Form 26"/>
          <p:cNvSpPr/>
          <p:nvPr/>
        </p:nvSpPr>
        <p:spPr>
          <a:xfrm rot="10800000">
            <a:off x="231399" y="2254225"/>
            <a:ext cx="86273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Dikdörtgen 27">
            <a:hlinkClick r:id="" action="ppaction://hlinkshowjump?jump=previousslide"/>
          </p:cNvPr>
          <p:cNvSpPr/>
          <p:nvPr/>
        </p:nvSpPr>
        <p:spPr>
          <a:xfrm rot="10800000">
            <a:off x="234633" y="2263804"/>
            <a:ext cx="994342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1467036" y="2042123"/>
            <a:ext cx="9321165" cy="14986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err="1" smtClean="0">
                <a:solidFill>
                  <a:schemeClr val="tx1"/>
                </a:solidFill>
              </a:rPr>
              <a:t>Sübhâneke</a:t>
            </a:r>
            <a:r>
              <a:rPr lang="tr-TR" sz="4400" dirty="0" smtClean="0">
                <a:solidFill>
                  <a:schemeClr val="tx1"/>
                </a:solidFill>
              </a:rPr>
              <a:t> </a:t>
            </a:r>
            <a:r>
              <a:rPr lang="tr-TR" sz="4400" dirty="0" err="1" smtClean="0">
                <a:solidFill>
                  <a:schemeClr val="tx1"/>
                </a:solidFill>
              </a:rPr>
              <a:t>Allâhümme</a:t>
            </a:r>
            <a:r>
              <a:rPr lang="tr-TR" sz="4400" dirty="0">
                <a:solidFill>
                  <a:schemeClr val="tx1"/>
                </a:solidFill>
              </a:rPr>
              <a:t> </a:t>
            </a:r>
            <a:r>
              <a:rPr lang="tr-TR" sz="4400" dirty="0" smtClean="0">
                <a:solidFill>
                  <a:schemeClr val="tx1"/>
                </a:solidFill>
              </a:rPr>
              <a:t>ve </a:t>
            </a:r>
            <a:r>
              <a:rPr lang="tr-TR" sz="4400" dirty="0" err="1" smtClean="0">
                <a:solidFill>
                  <a:schemeClr val="tx1"/>
                </a:solidFill>
              </a:rPr>
              <a:t>bi</a:t>
            </a:r>
            <a:r>
              <a:rPr lang="tr-TR" sz="4400" dirty="0" smtClean="0">
                <a:solidFill>
                  <a:schemeClr val="tx1"/>
                </a:solidFill>
              </a:rPr>
              <a:t> _______. </a:t>
            </a:r>
          </a:p>
        </p:txBody>
      </p:sp>
      <p:sp>
        <p:nvSpPr>
          <p:cNvPr id="31" name="Dikdörtgen 30"/>
          <p:cNvSpPr/>
          <p:nvPr>
            <p:custDataLst>
              <p:tags r:id="rId8"/>
            </p:custDataLst>
          </p:nvPr>
        </p:nvSpPr>
        <p:spPr>
          <a:xfrm>
            <a:off x="8332328" y="2276962"/>
            <a:ext cx="2039115" cy="713731"/>
          </a:xfrm>
          <a:prstGeom prst="rect">
            <a:avLst/>
          </a:prstGeom>
          <a:solidFill>
            <a:srgbClr val="008080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 smtClean="0">
                <a:solidFill>
                  <a:schemeClr val="bg1"/>
                </a:solidFill>
              </a:rPr>
              <a:t>hamdik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614597" y="160799"/>
            <a:ext cx="4962807" cy="8826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Bir sor bir cevap</a:t>
            </a:r>
            <a:endParaRPr lang="tr-TR" sz="4000" dirty="0"/>
          </a:p>
        </p:txBody>
      </p:sp>
      <p:sp>
        <p:nvSpPr>
          <p:cNvPr id="33" name="Dikdörtgen 32"/>
          <p:cNvSpPr/>
          <p:nvPr>
            <p:custDataLst>
              <p:tags r:id="rId9"/>
            </p:custDataLst>
          </p:nvPr>
        </p:nvSpPr>
        <p:spPr>
          <a:xfrm rot="20470353">
            <a:off x="3643678" y="4938576"/>
            <a:ext cx="1792617" cy="59187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 smtClean="0">
                <a:solidFill>
                  <a:schemeClr val="bg1"/>
                </a:solidFill>
              </a:rPr>
              <a:t>celle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34" name="Dikdörtgen 33"/>
          <p:cNvSpPr/>
          <p:nvPr>
            <p:custDataLst>
              <p:tags r:id="rId10"/>
            </p:custDataLst>
          </p:nvPr>
        </p:nvSpPr>
        <p:spPr>
          <a:xfrm rot="519644">
            <a:off x="5598167" y="5085966"/>
            <a:ext cx="4173755" cy="6489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lâ ilâhe </a:t>
            </a:r>
            <a:r>
              <a:rPr lang="tr-TR" sz="3600" dirty="0" err="1" smtClean="0">
                <a:solidFill>
                  <a:schemeClr val="bg1"/>
                </a:solidFill>
              </a:rPr>
              <a:t>ğayruk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35" name="Dikdörtgen 34"/>
          <p:cNvSpPr/>
          <p:nvPr>
            <p:custDataLst>
              <p:tags r:id="rId11"/>
            </p:custDataLst>
          </p:nvPr>
        </p:nvSpPr>
        <p:spPr>
          <a:xfrm rot="1581798">
            <a:off x="9904024" y="4952672"/>
            <a:ext cx="1916611" cy="730966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 smtClean="0">
                <a:solidFill>
                  <a:schemeClr val="bg1"/>
                </a:solidFill>
              </a:rPr>
              <a:t>kesmük</a:t>
            </a:r>
            <a:r>
              <a:rPr lang="tr-TR" sz="4000" dirty="0" smtClean="0">
                <a:solidFill>
                  <a:schemeClr val="bg1"/>
                </a:solidFill>
              </a:rPr>
              <a:t> 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11097866" y="160799"/>
            <a:ext cx="921279" cy="7696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</a:rPr>
              <a:t>1</a:t>
            </a:r>
            <a:endParaRPr lang="tr-TR" sz="4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01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>
            <p:custDataLst>
              <p:tags r:id="rId2"/>
            </p:custDataLst>
          </p:nvPr>
        </p:nvSpPr>
        <p:spPr>
          <a:xfrm>
            <a:off x="440033" y="4539383"/>
            <a:ext cx="11566866" cy="1557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/>
          <p:cNvSpPr/>
          <p:nvPr>
            <p:custDataLst>
              <p:tags r:id="rId3"/>
            </p:custDataLst>
          </p:nvPr>
        </p:nvSpPr>
        <p:spPr>
          <a:xfrm>
            <a:off x="2632172" y="4852520"/>
            <a:ext cx="2684921" cy="694354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ceddük</a:t>
            </a:r>
            <a:endParaRPr lang="tr-TR" sz="3600" dirty="0"/>
          </a:p>
        </p:txBody>
      </p:sp>
      <p:sp>
        <p:nvSpPr>
          <p:cNvPr id="11" name="Dikdörtgen 10"/>
          <p:cNvSpPr/>
          <p:nvPr>
            <p:custDataLst>
              <p:tags r:id="rId4"/>
            </p:custDataLst>
          </p:nvPr>
        </p:nvSpPr>
        <p:spPr>
          <a:xfrm rot="519644">
            <a:off x="5673814" y="5085051"/>
            <a:ext cx="4003570" cy="593831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lâ ilâhe </a:t>
            </a:r>
            <a:r>
              <a:rPr lang="tr-TR" sz="3200" dirty="0" err="1" smtClean="0"/>
              <a:t>ğayruk</a:t>
            </a:r>
            <a:endParaRPr lang="tr-TR" sz="3200" dirty="0"/>
          </a:p>
        </p:txBody>
      </p:sp>
      <p:sp>
        <p:nvSpPr>
          <p:cNvPr id="21" name="Dikdörtgen 20"/>
          <p:cNvSpPr/>
          <p:nvPr>
            <p:custDataLst>
              <p:tags r:id="rId5"/>
            </p:custDataLst>
          </p:nvPr>
        </p:nvSpPr>
        <p:spPr>
          <a:xfrm>
            <a:off x="1467036" y="3710330"/>
            <a:ext cx="9321165" cy="710841"/>
          </a:xfrm>
          <a:prstGeom prst="rect">
            <a:avLst/>
          </a:prstGeom>
          <a:solidFill>
            <a:srgbClr val="008080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3200" dirty="0">
                <a:solidFill>
                  <a:prstClr val="white"/>
                </a:solidFill>
              </a:rPr>
              <a:t>Boşluğa gelecek kelimeyi seçiniz.</a:t>
            </a:r>
          </a:p>
        </p:txBody>
      </p:sp>
      <p:sp>
        <p:nvSpPr>
          <p:cNvPr id="22" name="Dikdörtgen 21"/>
          <p:cNvSpPr/>
          <p:nvPr>
            <p:custDataLst>
              <p:tags r:id="rId6"/>
            </p:custDataLst>
          </p:nvPr>
        </p:nvSpPr>
        <p:spPr>
          <a:xfrm rot="20470353">
            <a:off x="588152" y="4925857"/>
            <a:ext cx="1792617" cy="591878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celle</a:t>
            </a:r>
            <a:r>
              <a:rPr lang="tr-TR" sz="3200" dirty="0" smtClean="0"/>
              <a:t> </a:t>
            </a:r>
            <a:endParaRPr lang="tr-TR" sz="3200" dirty="0"/>
          </a:p>
        </p:txBody>
      </p:sp>
      <p:sp>
        <p:nvSpPr>
          <p:cNvPr id="24" name="Dikdörtgen 23"/>
          <p:cNvSpPr/>
          <p:nvPr>
            <p:custDataLst>
              <p:tags r:id="rId7"/>
            </p:custDataLst>
          </p:nvPr>
        </p:nvSpPr>
        <p:spPr>
          <a:xfrm rot="1581798">
            <a:off x="9951083" y="5023209"/>
            <a:ext cx="1822495" cy="651445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 smtClean="0"/>
              <a:t>kesmük</a:t>
            </a:r>
            <a:r>
              <a:rPr lang="tr-TR" sz="4000" dirty="0" smtClean="0"/>
              <a:t> </a:t>
            </a:r>
            <a:endParaRPr lang="tr-TR" sz="4000" dirty="0"/>
          </a:p>
        </p:txBody>
      </p:sp>
      <p:sp>
        <p:nvSpPr>
          <p:cNvPr id="25" name="Serbest Form 24"/>
          <p:cNvSpPr/>
          <p:nvPr/>
        </p:nvSpPr>
        <p:spPr>
          <a:xfrm>
            <a:off x="11097866" y="2276962"/>
            <a:ext cx="68048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Dikdörtgen 25">
            <a:hlinkClick r:id="" action="ppaction://hlinkshowjump?jump=nextslide"/>
          </p:cNvPr>
          <p:cNvSpPr/>
          <p:nvPr/>
        </p:nvSpPr>
        <p:spPr>
          <a:xfrm>
            <a:off x="11026262" y="2281075"/>
            <a:ext cx="752089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Serbest Form 26"/>
          <p:cNvSpPr/>
          <p:nvPr/>
        </p:nvSpPr>
        <p:spPr>
          <a:xfrm rot="10800000">
            <a:off x="231399" y="2254225"/>
            <a:ext cx="86273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Dikdörtgen 27">
            <a:hlinkClick r:id="" action="ppaction://hlinkshowjump?jump=previousslide"/>
          </p:cNvPr>
          <p:cNvSpPr/>
          <p:nvPr/>
        </p:nvSpPr>
        <p:spPr>
          <a:xfrm rot="10800000">
            <a:off x="234633" y="2263804"/>
            <a:ext cx="994342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1467036" y="2042123"/>
            <a:ext cx="9321165" cy="14986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dirty="0" smtClean="0">
                <a:solidFill>
                  <a:schemeClr val="tx1"/>
                </a:solidFill>
              </a:rPr>
              <a:t>Ve </a:t>
            </a:r>
            <a:r>
              <a:rPr lang="tr-TR" sz="4000" dirty="0" err="1" smtClean="0">
                <a:solidFill>
                  <a:schemeClr val="tx1"/>
                </a:solidFill>
              </a:rPr>
              <a:t>tebâra</a:t>
            </a:r>
            <a:r>
              <a:rPr lang="tr-TR" sz="4000" dirty="0" smtClean="0">
                <a:solidFill>
                  <a:schemeClr val="tx1"/>
                </a:solidFill>
              </a:rPr>
              <a:t> </a:t>
            </a:r>
            <a:r>
              <a:rPr lang="tr-TR" sz="4000" dirty="0" err="1" smtClean="0">
                <a:solidFill>
                  <a:schemeClr val="tx1"/>
                </a:solidFill>
              </a:rPr>
              <a:t>kesmük</a:t>
            </a:r>
            <a:r>
              <a:rPr lang="tr-TR" sz="4000" dirty="0" smtClean="0">
                <a:solidFill>
                  <a:schemeClr val="tx1"/>
                </a:solidFill>
              </a:rPr>
              <a:t>. Ve </a:t>
            </a:r>
            <a:r>
              <a:rPr lang="tr-TR" sz="4000" dirty="0" err="1" smtClean="0">
                <a:solidFill>
                  <a:schemeClr val="tx1"/>
                </a:solidFill>
              </a:rPr>
              <a:t>teâlâ</a:t>
            </a:r>
            <a:r>
              <a:rPr lang="tr-TR" sz="4000" dirty="0" smtClean="0">
                <a:solidFill>
                  <a:schemeClr val="tx1"/>
                </a:solidFill>
              </a:rPr>
              <a:t> __________. </a:t>
            </a:r>
          </a:p>
        </p:txBody>
      </p:sp>
      <p:sp>
        <p:nvSpPr>
          <p:cNvPr id="31" name="Dikdörtgen 30"/>
          <p:cNvSpPr/>
          <p:nvPr>
            <p:custDataLst>
              <p:tags r:id="rId8"/>
            </p:custDataLst>
          </p:nvPr>
        </p:nvSpPr>
        <p:spPr>
          <a:xfrm>
            <a:off x="7341916" y="2298347"/>
            <a:ext cx="2357353" cy="713731"/>
          </a:xfrm>
          <a:prstGeom prst="rect">
            <a:avLst/>
          </a:prstGeom>
          <a:solidFill>
            <a:srgbClr val="008080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err="1" smtClean="0">
                <a:solidFill>
                  <a:schemeClr val="bg1"/>
                </a:solidFill>
              </a:rPr>
              <a:t>ceddük</a:t>
            </a:r>
            <a:endParaRPr lang="tr-TR" sz="4400" b="1" dirty="0">
              <a:solidFill>
                <a:schemeClr val="bg1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614597" y="160799"/>
            <a:ext cx="4962807" cy="8826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Bir sor bir cevap</a:t>
            </a:r>
            <a:endParaRPr lang="tr-TR" sz="4000" dirty="0"/>
          </a:p>
        </p:txBody>
      </p:sp>
      <p:sp>
        <p:nvSpPr>
          <p:cNvPr id="33" name="Dikdörtgen 32"/>
          <p:cNvSpPr/>
          <p:nvPr>
            <p:custDataLst>
              <p:tags r:id="rId9"/>
            </p:custDataLst>
          </p:nvPr>
        </p:nvSpPr>
        <p:spPr>
          <a:xfrm rot="20470353">
            <a:off x="544015" y="4917323"/>
            <a:ext cx="1934874" cy="665166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 smtClean="0">
                <a:solidFill>
                  <a:schemeClr val="bg1"/>
                </a:solidFill>
              </a:rPr>
              <a:t>celle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34" name="Dikdörtgen 33"/>
          <p:cNvSpPr/>
          <p:nvPr>
            <p:custDataLst>
              <p:tags r:id="rId10"/>
            </p:custDataLst>
          </p:nvPr>
        </p:nvSpPr>
        <p:spPr>
          <a:xfrm rot="519644">
            <a:off x="5598167" y="5085966"/>
            <a:ext cx="4173755" cy="6489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lâ ilâhe </a:t>
            </a:r>
            <a:r>
              <a:rPr lang="tr-TR" sz="3600" dirty="0" err="1" smtClean="0">
                <a:solidFill>
                  <a:schemeClr val="bg1"/>
                </a:solidFill>
              </a:rPr>
              <a:t>ğayruk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35" name="Dikdörtgen 34"/>
          <p:cNvSpPr/>
          <p:nvPr>
            <p:custDataLst>
              <p:tags r:id="rId11"/>
            </p:custDataLst>
          </p:nvPr>
        </p:nvSpPr>
        <p:spPr>
          <a:xfrm rot="1581798">
            <a:off x="9904024" y="4952672"/>
            <a:ext cx="1916611" cy="730966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 smtClean="0">
                <a:solidFill>
                  <a:schemeClr val="bg1"/>
                </a:solidFill>
              </a:rPr>
              <a:t>kesmük</a:t>
            </a:r>
            <a:r>
              <a:rPr lang="tr-TR" sz="4000" dirty="0" smtClean="0">
                <a:solidFill>
                  <a:schemeClr val="bg1"/>
                </a:solidFill>
              </a:rPr>
              <a:t> 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11097866" y="160799"/>
            <a:ext cx="921279" cy="7696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</a:rPr>
              <a:t>2</a:t>
            </a:r>
            <a:endParaRPr lang="tr-TR" sz="4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71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86162" y="398068"/>
            <a:ext cx="5019675" cy="84653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sz="4000" spc="300" dirty="0" smtClean="0">
                <a:solidFill>
                  <a:schemeClr val="tx1"/>
                </a:solidFill>
              </a:rPr>
              <a:t>Ara değerlendirme</a:t>
            </a:r>
            <a:endParaRPr lang="tr-TR" sz="4000" spc="300" dirty="0">
              <a:solidFill>
                <a:schemeClr val="tx1"/>
              </a:solidFill>
            </a:endParaRPr>
          </a:p>
        </p:txBody>
      </p:sp>
      <p:sp>
        <p:nvSpPr>
          <p:cNvPr id="8" name="Serbest Form 7"/>
          <p:cNvSpPr/>
          <p:nvPr/>
        </p:nvSpPr>
        <p:spPr>
          <a:xfrm>
            <a:off x="11056383" y="2774174"/>
            <a:ext cx="68048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hlinkClick r:id="" action="ppaction://hlinkshowjump?jump=nextslide"/>
          </p:cNvPr>
          <p:cNvSpPr/>
          <p:nvPr/>
        </p:nvSpPr>
        <p:spPr>
          <a:xfrm>
            <a:off x="11056382" y="2774173"/>
            <a:ext cx="680485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erbest Form 12"/>
          <p:cNvSpPr/>
          <p:nvPr/>
        </p:nvSpPr>
        <p:spPr>
          <a:xfrm rot="10800000">
            <a:off x="269357" y="2774174"/>
            <a:ext cx="68048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hlinkClick r:id="" action="ppaction://hlinkshowjump?jump=previousslide"/>
          </p:cNvPr>
          <p:cNvSpPr/>
          <p:nvPr/>
        </p:nvSpPr>
        <p:spPr>
          <a:xfrm rot="10800000">
            <a:off x="269358" y="2774175"/>
            <a:ext cx="680485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1854200" y="2211386"/>
            <a:ext cx="8509000" cy="2146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Subhaneke duası cenaze namazlarında da okunur.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7" name="y 1"/>
          <p:cNvSpPr/>
          <p:nvPr/>
        </p:nvSpPr>
        <p:spPr>
          <a:xfrm>
            <a:off x="6896100" y="5607050"/>
            <a:ext cx="1866900" cy="469900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Yanlış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8" name="D"/>
          <p:cNvSpPr/>
          <p:nvPr/>
        </p:nvSpPr>
        <p:spPr>
          <a:xfrm>
            <a:off x="3073400" y="5607050"/>
            <a:ext cx="1866900" cy="469900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Doğru 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1682750" y="4690271"/>
            <a:ext cx="8826500" cy="473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Verilen ifade doğru mu yanlış mı?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6896100" y="5619750"/>
            <a:ext cx="1866900" cy="469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Yanlış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3067050" y="5604650"/>
            <a:ext cx="1873250" cy="485000"/>
          </a:xfrm>
          <a:prstGeom prst="rect">
            <a:avLst/>
          </a:prstGeom>
          <a:solidFill>
            <a:srgbClr val="FFCC99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Doğru 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8489950" y="3850840"/>
            <a:ext cx="1873250" cy="485000"/>
          </a:xfrm>
          <a:prstGeom prst="rect">
            <a:avLst/>
          </a:prstGeom>
          <a:solidFill>
            <a:srgbClr val="FFCC99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Doğru 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11097866" y="160799"/>
            <a:ext cx="921279" cy="7696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</a:rPr>
              <a:t>3</a:t>
            </a:r>
            <a:endParaRPr lang="tr-TR" sz="4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26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>
            <p:custDataLst>
              <p:tags r:id="rId2"/>
            </p:custDataLst>
          </p:nvPr>
        </p:nvSpPr>
        <p:spPr>
          <a:xfrm>
            <a:off x="440033" y="4539383"/>
            <a:ext cx="11566866" cy="1557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Dikdörtgen 20"/>
          <p:cNvSpPr/>
          <p:nvPr>
            <p:custDataLst>
              <p:tags r:id="rId3"/>
            </p:custDataLst>
          </p:nvPr>
        </p:nvSpPr>
        <p:spPr>
          <a:xfrm>
            <a:off x="2566736" y="3710330"/>
            <a:ext cx="7593277" cy="682403"/>
          </a:xfrm>
          <a:prstGeom prst="rect">
            <a:avLst/>
          </a:prstGeom>
          <a:solidFill>
            <a:srgbClr val="008080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Boşluğa gelecek kelimeyi seçiniz.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Dikdörtgen 21"/>
          <p:cNvSpPr/>
          <p:nvPr>
            <p:custDataLst>
              <p:tags r:id="rId4"/>
            </p:custDataLst>
          </p:nvPr>
        </p:nvSpPr>
        <p:spPr>
          <a:xfrm rot="20470353">
            <a:off x="3619141" y="4938576"/>
            <a:ext cx="1792617" cy="591878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3600" dirty="0" err="1">
                <a:solidFill>
                  <a:schemeClr val="tx1"/>
                </a:solidFill>
              </a:rPr>
              <a:t>senâük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erbest Form 24"/>
          <p:cNvSpPr/>
          <p:nvPr/>
        </p:nvSpPr>
        <p:spPr>
          <a:xfrm>
            <a:off x="11097866" y="2276962"/>
            <a:ext cx="68048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Dikdörtgen 25">
            <a:hlinkClick r:id="" action="ppaction://hlinkshowjump?jump=nextslide"/>
          </p:cNvPr>
          <p:cNvSpPr/>
          <p:nvPr/>
        </p:nvSpPr>
        <p:spPr>
          <a:xfrm>
            <a:off x="11026262" y="2281075"/>
            <a:ext cx="752089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Serbest Form 26"/>
          <p:cNvSpPr/>
          <p:nvPr/>
        </p:nvSpPr>
        <p:spPr>
          <a:xfrm rot="10800000">
            <a:off x="231399" y="2254225"/>
            <a:ext cx="86273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Dikdörtgen 27">
            <a:hlinkClick r:id="" action="ppaction://hlinkshowjump?jump=previousslide"/>
          </p:cNvPr>
          <p:cNvSpPr/>
          <p:nvPr/>
        </p:nvSpPr>
        <p:spPr>
          <a:xfrm rot="10800000">
            <a:off x="234633" y="2263804"/>
            <a:ext cx="994342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1467036" y="2042123"/>
            <a:ext cx="9321165" cy="14986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tx1"/>
                </a:solidFill>
              </a:rPr>
              <a:t>Ve </a:t>
            </a:r>
            <a:r>
              <a:rPr lang="tr-TR" sz="4400" dirty="0" err="1" smtClean="0">
                <a:solidFill>
                  <a:schemeClr val="tx1"/>
                </a:solidFill>
              </a:rPr>
              <a:t>celle</a:t>
            </a:r>
            <a:r>
              <a:rPr lang="tr-TR" sz="4400" dirty="0" smtClean="0">
                <a:solidFill>
                  <a:schemeClr val="tx1"/>
                </a:solidFill>
              </a:rPr>
              <a:t> _______. Ve lâ ilâhe </a:t>
            </a:r>
            <a:r>
              <a:rPr lang="tr-TR" sz="4400" dirty="0" err="1" smtClean="0">
                <a:solidFill>
                  <a:schemeClr val="tx1"/>
                </a:solidFill>
              </a:rPr>
              <a:t>ğayruk</a:t>
            </a:r>
            <a:endParaRPr kumimoji="0" lang="tr-T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Dikdörtgen 30"/>
          <p:cNvSpPr/>
          <p:nvPr>
            <p:custDataLst>
              <p:tags r:id="rId5"/>
            </p:custDataLst>
          </p:nvPr>
        </p:nvSpPr>
        <p:spPr>
          <a:xfrm>
            <a:off x="3940367" y="2150340"/>
            <a:ext cx="2065981" cy="887977"/>
          </a:xfrm>
          <a:prstGeom prst="rect">
            <a:avLst/>
          </a:prstGeom>
          <a:solidFill>
            <a:srgbClr val="008080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4400" dirty="0" err="1">
                <a:solidFill>
                  <a:schemeClr val="bg1"/>
                </a:solidFill>
              </a:rPr>
              <a:t>senâük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614597" y="160799"/>
            <a:ext cx="4962807" cy="8826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 sor bir cevap?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kdörtgen 29"/>
          <p:cNvSpPr/>
          <p:nvPr>
            <p:custDataLst>
              <p:tags r:id="rId6"/>
            </p:custDataLst>
          </p:nvPr>
        </p:nvSpPr>
        <p:spPr>
          <a:xfrm rot="519644">
            <a:off x="5669854" y="5127011"/>
            <a:ext cx="4561653" cy="604152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Sübhâneke</a:t>
            </a:r>
            <a:r>
              <a:rPr lang="tr-TR" sz="3600" dirty="0" smtClean="0"/>
              <a:t> </a:t>
            </a:r>
            <a:r>
              <a:rPr lang="tr-TR" sz="3600" dirty="0" err="1" smtClean="0"/>
              <a:t>Allâhümme</a:t>
            </a:r>
            <a:endParaRPr lang="tr-TR" sz="3600" dirty="0"/>
          </a:p>
        </p:txBody>
      </p:sp>
      <p:sp>
        <p:nvSpPr>
          <p:cNvPr id="33" name="Dikdörtgen 32"/>
          <p:cNvSpPr/>
          <p:nvPr>
            <p:custDataLst>
              <p:tags r:id="rId7"/>
            </p:custDataLst>
          </p:nvPr>
        </p:nvSpPr>
        <p:spPr>
          <a:xfrm rot="519644">
            <a:off x="5675362" y="5038361"/>
            <a:ext cx="4717914" cy="6944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bg1"/>
                </a:solidFill>
              </a:rPr>
              <a:t>Sübhâneke</a:t>
            </a:r>
            <a:r>
              <a:rPr lang="tr-TR" sz="3200" dirty="0" smtClean="0"/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Allâhümme</a:t>
            </a:r>
            <a:endParaRPr lang="tr-TR" sz="3200" dirty="0" smtClean="0">
              <a:solidFill>
                <a:schemeClr val="bg1"/>
              </a:solidFill>
            </a:endParaRPr>
          </a:p>
        </p:txBody>
      </p:sp>
      <p:sp>
        <p:nvSpPr>
          <p:cNvPr id="38" name="Dikdörtgen 37"/>
          <p:cNvSpPr/>
          <p:nvPr>
            <p:custDataLst>
              <p:tags r:id="rId8"/>
            </p:custDataLst>
          </p:nvPr>
        </p:nvSpPr>
        <p:spPr>
          <a:xfrm>
            <a:off x="631376" y="4935961"/>
            <a:ext cx="2684921" cy="694354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4000" dirty="0" err="1"/>
              <a:t>hamdik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Dikdörtgen 38"/>
          <p:cNvSpPr/>
          <p:nvPr>
            <p:custDataLst>
              <p:tags r:id="rId9"/>
            </p:custDataLst>
          </p:nvPr>
        </p:nvSpPr>
        <p:spPr>
          <a:xfrm>
            <a:off x="631376" y="4935961"/>
            <a:ext cx="2684921" cy="69435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3600" dirty="0" err="1">
                <a:solidFill>
                  <a:schemeClr val="bg1"/>
                </a:solidFill>
              </a:rPr>
              <a:t>hamdik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Yuvarlatılmış Dikdörtgen 39"/>
          <p:cNvSpPr/>
          <p:nvPr/>
        </p:nvSpPr>
        <p:spPr>
          <a:xfrm>
            <a:off x="11097866" y="160799"/>
            <a:ext cx="921279" cy="7696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</a:rPr>
              <a:t>4</a:t>
            </a:r>
            <a:endParaRPr lang="tr-TR" sz="4800" dirty="0">
              <a:solidFill>
                <a:schemeClr val="tx1"/>
              </a:solidFill>
            </a:endParaRPr>
          </a:p>
        </p:txBody>
      </p:sp>
      <p:sp>
        <p:nvSpPr>
          <p:cNvPr id="23" name="Dikdörtgen 22"/>
          <p:cNvSpPr/>
          <p:nvPr>
            <p:custDataLst>
              <p:tags r:id="rId10"/>
            </p:custDataLst>
          </p:nvPr>
        </p:nvSpPr>
        <p:spPr>
          <a:xfrm rot="1581798">
            <a:off x="9951083" y="5023209"/>
            <a:ext cx="1822495" cy="651445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 smtClean="0"/>
              <a:t>kesmük</a:t>
            </a:r>
            <a:r>
              <a:rPr lang="tr-TR" sz="4000" dirty="0" smtClean="0"/>
              <a:t> </a:t>
            </a:r>
            <a:endParaRPr lang="tr-TR" sz="4000" dirty="0"/>
          </a:p>
        </p:txBody>
      </p:sp>
      <p:sp>
        <p:nvSpPr>
          <p:cNvPr id="24" name="Dikdörtgen 23"/>
          <p:cNvSpPr/>
          <p:nvPr>
            <p:custDataLst>
              <p:tags r:id="rId11"/>
            </p:custDataLst>
          </p:nvPr>
        </p:nvSpPr>
        <p:spPr>
          <a:xfrm rot="1581798">
            <a:off x="9904024" y="4952672"/>
            <a:ext cx="1916611" cy="730966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 smtClean="0">
                <a:solidFill>
                  <a:schemeClr val="bg1"/>
                </a:solidFill>
              </a:rPr>
              <a:t>kesmük</a:t>
            </a:r>
            <a:r>
              <a:rPr lang="tr-TR" sz="4000" dirty="0" smtClean="0">
                <a:solidFill>
                  <a:schemeClr val="bg1"/>
                </a:solidFill>
              </a:rPr>
              <a:t> 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78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33" grpId="0" animBg="1"/>
      <p:bldP spid="3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096000" y="133806"/>
            <a:ext cx="5640867" cy="6394585"/>
          </a:xfrm>
          <a:prstGeom prst="rect">
            <a:avLst/>
          </a:prstGeom>
          <a:ln w="38100">
            <a:solidFill>
              <a:srgbClr val="72D4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350471" y="216413"/>
            <a:ext cx="5636843" cy="9744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Karışık şekilde verilen </a:t>
            </a:r>
            <a:r>
              <a:rPr lang="tr-TR" sz="3200" dirty="0" err="1"/>
              <a:t>Sübhaneke</a:t>
            </a:r>
            <a:r>
              <a:rPr lang="tr-TR" sz="3200" dirty="0"/>
              <a:t> </a:t>
            </a:r>
            <a:r>
              <a:rPr lang="tr-TR" sz="3200" dirty="0" smtClean="0"/>
              <a:t>duasını sıralayınız</a:t>
            </a:r>
            <a:endParaRPr lang="tr-TR" sz="6600" dirty="0">
              <a:solidFill>
                <a:schemeClr val="tx1"/>
              </a:solidFill>
            </a:endParaRPr>
          </a:p>
        </p:txBody>
      </p:sp>
      <p:sp>
        <p:nvSpPr>
          <p:cNvPr id="16" name="y 2"/>
          <p:cNvSpPr/>
          <p:nvPr/>
        </p:nvSpPr>
        <p:spPr>
          <a:xfrm>
            <a:off x="398412" y="5217542"/>
            <a:ext cx="4958048" cy="561209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Ve </a:t>
            </a:r>
            <a:r>
              <a:rPr lang="tr-TR" sz="3600" dirty="0" err="1" smtClean="0">
                <a:solidFill>
                  <a:schemeClr val="tx1"/>
                </a:solidFill>
              </a:rPr>
              <a:t>celle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senâük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7" name="y 1"/>
          <p:cNvSpPr/>
          <p:nvPr/>
        </p:nvSpPr>
        <p:spPr>
          <a:xfrm>
            <a:off x="398412" y="2031241"/>
            <a:ext cx="4958048" cy="618130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Ve </a:t>
            </a:r>
            <a:r>
              <a:rPr lang="tr-TR" sz="3600" dirty="0" err="1" smtClean="0">
                <a:solidFill>
                  <a:schemeClr val="tx1"/>
                </a:solidFill>
              </a:rPr>
              <a:t>teâlâ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ceddük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8" name="D"/>
          <p:cNvSpPr/>
          <p:nvPr/>
        </p:nvSpPr>
        <p:spPr>
          <a:xfrm>
            <a:off x="398412" y="2828397"/>
            <a:ext cx="5002925" cy="624250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tx1"/>
                </a:solidFill>
              </a:rPr>
              <a:t>Sübhâneke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Allâhümme</a:t>
            </a:r>
            <a:endParaRPr lang="tr-TR" sz="3600" dirty="0" smtClean="0">
              <a:solidFill>
                <a:schemeClr val="tx1"/>
              </a:solidFill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6131072" y="133806"/>
            <a:ext cx="5570721" cy="13448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 smtClean="0">
                <a:solidFill>
                  <a:schemeClr val="tx1"/>
                </a:solidFill>
              </a:rPr>
              <a:t>Sübhaneke</a:t>
            </a:r>
            <a:r>
              <a:rPr lang="tr-TR" sz="4000" dirty="0" smtClean="0">
                <a:solidFill>
                  <a:schemeClr val="tx1"/>
                </a:solidFill>
              </a:rPr>
              <a:t> Duası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225454" y="4924260"/>
            <a:ext cx="4868787" cy="524698"/>
          </a:xfrm>
          <a:prstGeom prst="rect">
            <a:avLst/>
          </a:prstGeom>
          <a:solidFill>
            <a:srgbClr val="FFCC99"/>
          </a:solidFill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Ve </a:t>
            </a:r>
            <a:r>
              <a:rPr lang="tr-TR" sz="3600" dirty="0" err="1" smtClean="0">
                <a:solidFill>
                  <a:schemeClr val="tx1"/>
                </a:solidFill>
              </a:rPr>
              <a:t>celle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senâük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6225454" y="4097796"/>
            <a:ext cx="4890977" cy="547434"/>
          </a:xfrm>
          <a:prstGeom prst="rect">
            <a:avLst/>
          </a:prstGeom>
          <a:solidFill>
            <a:srgbClr val="FFCC99"/>
          </a:solidFill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Ve </a:t>
            </a:r>
            <a:r>
              <a:rPr lang="tr-TR" sz="3600" dirty="0" err="1" smtClean="0">
                <a:solidFill>
                  <a:schemeClr val="tx1"/>
                </a:solidFill>
              </a:rPr>
              <a:t>teâlâ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ceddük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225454" y="1671150"/>
            <a:ext cx="4890977" cy="473908"/>
          </a:xfrm>
          <a:prstGeom prst="rect">
            <a:avLst/>
          </a:prstGeom>
          <a:solidFill>
            <a:srgbClr val="FFCC99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>
                <a:solidFill>
                  <a:schemeClr val="tx1"/>
                </a:solidFill>
              </a:rPr>
              <a:t>Sübhâneke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Allâhümme</a:t>
            </a:r>
            <a:endParaRPr lang="tr-TR" sz="3600" dirty="0" smtClean="0">
              <a:solidFill>
                <a:schemeClr val="tx1"/>
              </a:solidFill>
            </a:endParaRPr>
          </a:p>
        </p:txBody>
      </p:sp>
      <p:sp>
        <p:nvSpPr>
          <p:cNvPr id="23" name="D"/>
          <p:cNvSpPr/>
          <p:nvPr/>
        </p:nvSpPr>
        <p:spPr>
          <a:xfrm>
            <a:off x="398412" y="1278857"/>
            <a:ext cx="4977474" cy="573358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smtClean="0">
                <a:solidFill>
                  <a:schemeClr val="tx1"/>
                </a:solidFill>
              </a:rPr>
              <a:t>Ve tebâra kesmük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4" name="D"/>
          <p:cNvSpPr/>
          <p:nvPr/>
        </p:nvSpPr>
        <p:spPr>
          <a:xfrm>
            <a:off x="6225454" y="3216500"/>
            <a:ext cx="4890977" cy="602266"/>
          </a:xfrm>
          <a:prstGeom prst="rect">
            <a:avLst/>
          </a:prstGeom>
          <a:solidFill>
            <a:srgbClr val="FFCC99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Ve </a:t>
            </a:r>
            <a:r>
              <a:rPr lang="tr-TR" sz="3600" dirty="0" err="1" smtClean="0">
                <a:solidFill>
                  <a:schemeClr val="tx1"/>
                </a:solidFill>
              </a:rPr>
              <a:t>tebâra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kesmük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5" name="D"/>
          <p:cNvSpPr/>
          <p:nvPr/>
        </p:nvSpPr>
        <p:spPr>
          <a:xfrm>
            <a:off x="398412" y="4430200"/>
            <a:ext cx="4922672" cy="608314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Ve </a:t>
            </a:r>
            <a:r>
              <a:rPr lang="tr-TR" sz="3600" dirty="0" err="1" smtClean="0">
                <a:solidFill>
                  <a:schemeClr val="tx1"/>
                </a:solidFill>
              </a:rPr>
              <a:t>bi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hamdik</a:t>
            </a:r>
            <a:r>
              <a:rPr lang="tr-TR" sz="3600" dirty="0" smtClean="0">
                <a:solidFill>
                  <a:schemeClr val="tx1"/>
                </a:solidFill>
              </a:rPr>
              <a:t>.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6" name="D"/>
          <p:cNvSpPr/>
          <p:nvPr/>
        </p:nvSpPr>
        <p:spPr>
          <a:xfrm>
            <a:off x="398412" y="3631673"/>
            <a:ext cx="4954576" cy="619501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Ve lâ ilâhe </a:t>
            </a:r>
            <a:r>
              <a:rPr lang="tr-TR" sz="3600" dirty="0" err="1" smtClean="0">
                <a:solidFill>
                  <a:schemeClr val="tx1"/>
                </a:solidFill>
              </a:rPr>
              <a:t>ğayruk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7" name="D"/>
          <p:cNvSpPr/>
          <p:nvPr/>
        </p:nvSpPr>
        <p:spPr>
          <a:xfrm>
            <a:off x="6225454" y="5727989"/>
            <a:ext cx="4890975" cy="648290"/>
          </a:xfrm>
          <a:prstGeom prst="rect">
            <a:avLst/>
          </a:prstGeom>
          <a:solidFill>
            <a:srgbClr val="FFCC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Ve lâ ilâhe </a:t>
            </a:r>
            <a:r>
              <a:rPr lang="tr-TR" sz="3600" dirty="0" err="1" smtClean="0">
                <a:solidFill>
                  <a:schemeClr val="tx1"/>
                </a:solidFill>
              </a:rPr>
              <a:t>ğayruk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8" name="D"/>
          <p:cNvSpPr/>
          <p:nvPr/>
        </p:nvSpPr>
        <p:spPr>
          <a:xfrm>
            <a:off x="6225454" y="2424088"/>
            <a:ext cx="4890977" cy="513382"/>
          </a:xfrm>
          <a:prstGeom prst="rect">
            <a:avLst/>
          </a:prstGeom>
          <a:solidFill>
            <a:srgbClr val="FFCC99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Ve </a:t>
            </a:r>
            <a:r>
              <a:rPr lang="tr-TR" sz="3600" dirty="0" err="1" smtClean="0">
                <a:solidFill>
                  <a:schemeClr val="tx1"/>
                </a:solidFill>
              </a:rPr>
              <a:t>bi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hamdik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11436021" y="-98786"/>
            <a:ext cx="921279" cy="7696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</a:rPr>
              <a:t>5</a:t>
            </a:r>
            <a:endParaRPr lang="tr-TR" sz="4800" dirty="0">
              <a:solidFill>
                <a:schemeClr val="tx1"/>
              </a:solidFill>
            </a:endParaRPr>
          </a:p>
        </p:txBody>
      </p:sp>
      <p:sp>
        <p:nvSpPr>
          <p:cNvPr id="30" name="Komut Düğmesi: Geri veya Önceki 29">
            <a:hlinkClick r:id="" action="ppaction://hlinkshowjump?jump=previousslide" highlightClick="1"/>
          </p:cNvPr>
          <p:cNvSpPr/>
          <p:nvPr/>
        </p:nvSpPr>
        <p:spPr>
          <a:xfrm>
            <a:off x="10647147" y="6346688"/>
            <a:ext cx="395785" cy="475908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Komut Düğmesi: İleri veya Sonraki 30">
            <a:hlinkClick r:id="" action="ppaction://hlinkshowjump?jump=nextslide" highlightClick="1"/>
          </p:cNvPr>
          <p:cNvSpPr/>
          <p:nvPr/>
        </p:nvSpPr>
        <p:spPr>
          <a:xfrm>
            <a:off x="11729117" y="6362012"/>
            <a:ext cx="412785" cy="445261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Komut Düğmesi: Giriş 31">
            <a:hlinkClick r:id="" action="ppaction://hlinkshowjump?jump=firstslide" highlightClick="1"/>
          </p:cNvPr>
          <p:cNvSpPr/>
          <p:nvPr/>
        </p:nvSpPr>
        <p:spPr>
          <a:xfrm>
            <a:off x="11122925" y="6362012"/>
            <a:ext cx="526199" cy="445261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91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3952" y="1237322"/>
            <a:ext cx="11422251" cy="3567151"/>
          </a:xfr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3600" dirty="0" smtClean="0"/>
              <a:t>HAZIRLAYAN </a:t>
            </a:r>
          </a:p>
          <a:p>
            <a:pPr marL="0" indent="0" algn="ctr">
              <a:buNone/>
            </a:pPr>
            <a:r>
              <a:rPr lang="tr-TR" sz="3600" dirty="0" smtClean="0"/>
              <a:t>MUSTAFA YILDIRIM/DKAB ÖĞRETMENİ</a:t>
            </a:r>
          </a:p>
          <a:p>
            <a:pPr marL="0" indent="0" algn="ctr">
              <a:buNone/>
            </a:pPr>
            <a:r>
              <a:rPr lang="tr-TR" sz="3600" dirty="0" smtClean="0"/>
              <a:t>Uzaktan eğitim için kullanabilirsiniz</a:t>
            </a:r>
          </a:p>
        </p:txBody>
      </p:sp>
      <p:sp>
        <p:nvSpPr>
          <p:cNvPr id="4" name="Komut Düğmesi: Özel 3">
            <a:hlinkClick r:id="" action="ppaction://hlinkshowjump?jump=endshow" highlightClick="1"/>
          </p:cNvPr>
          <p:cNvSpPr/>
          <p:nvPr/>
        </p:nvSpPr>
        <p:spPr>
          <a:xfrm>
            <a:off x="11131171" y="4421717"/>
            <a:ext cx="725032" cy="382756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Bitir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884516" y="4237051"/>
            <a:ext cx="3796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hlinkClick r:id="rId4"/>
              </a:rPr>
              <a:t>www.dindersimateryal.com</a:t>
            </a:r>
            <a:r>
              <a:rPr lang="tr-TR" b="1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endParaRPr lang="tr-TR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5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34"/>
  <p:tag name="MMPROD_UIDATA" val="&lt;database version=&quot;11.0&quot;&gt;&lt;object type=&quot;1&quot; unique_id=&quot;10001&quot;&gt;&lt;object type=&quot;8&quot; unique_id=&quot;71514&quot;&gt;&lt;/object&gt;&lt;object type=&quot;2&quot; unique_id=&quot;71515&quot;&gt;&lt;object type=&quot;3&quot; unique_id=&quot;71520&quot;&gt;&lt;property id=&quot;20148&quot; value=&quot;5&quot;/&gt;&lt;property id=&quot;20300&quot; value=&quot;Slide 1&quot;/&gt;&lt;property id=&quot;20307&quot; value=&quot;256&quot;/&gt;&lt;/object&gt;&lt;object type=&quot;3&quot; unique_id=&quot;71521&quot;&gt;&lt;property id=&quot;20148&quot; value=&quot;5&quot;/&gt;&lt;property id=&quot;20300&quot; value=&quot;Slide 3&quot;/&gt;&lt;property id=&quot;20307&quot; value=&quot;257&quot;/&gt;&lt;/object&gt;&lt;object type=&quot;3&quot; unique_id=&quot;71646&quot;&gt;&lt;property id=&quot;20148&quot; value=&quot;5&quot;/&gt;&lt;property id=&quot;20300&quot; value=&quot;Slide 2&quot;/&gt;&lt;property id=&quot;20307&quot; value=&quot;258&quot;/&gt;&lt;/object&gt;&lt;object type=&quot;3&quot; unique_id=&quot;71647&quot;&gt;&lt;property id=&quot;20148&quot; value=&quot;5&quot;/&gt;&lt;property id=&quot;20300&quot; value=&quot;Slide 4&quot;/&gt;&lt;property id=&quot;20307&quot; value=&quot;260&quot;/&gt;&lt;/object&gt;&lt;object type=&quot;3&quot; unique_id=&quot;71648&quot;&gt;&lt;property id=&quot;20148&quot; value=&quot;5&quot;/&gt;&lt;property id=&quot;20300&quot; value=&quot;Slide 5&quot;/&gt;&lt;property id=&quot;20307&quot; value=&quot;265&quot;/&gt;&lt;/object&gt;&lt;object type=&quot;3&quot; unique_id=&quot;71649&quot;&gt;&lt;property id=&quot;20148&quot; value=&quot;5&quot;/&gt;&lt;property id=&quot;20300&quot; value=&quot;Slide 6 - &amp;quot;Ara değerlendirme&amp;quot;&quot;/&gt;&lt;property id=&quot;20307&quot; value=&quot;266&quot;/&gt;&lt;/object&gt;&lt;object type=&quot;3&quot; unique_id=&quot;71650&quot;&gt;&lt;property id=&quot;20148&quot; value=&quot;5&quot;/&gt;&lt;property id=&quot;20300&quot; value=&quot;Slide 7&quot;/&gt;&lt;property id=&quot;20307&quot; value=&quot;262&quot;/&gt;&lt;/object&gt;&lt;object type=&quot;3&quot; unique_id=&quot;71651&quot;&gt;&lt;property id=&quot;20148&quot; value=&quot;5&quot;/&gt;&lt;property id=&quot;20300&quot; value=&quot;Slide 8&quot;/&gt;&lt;property id=&quot;20307&quot; value=&quot;267&quot;/&gt;&lt;/object&gt;&lt;object type=&quot;3&quot; unique_id=&quot;71975&quot;&gt;&lt;property id=&quot;20148&quot; value=&quot;5&quot;/&gt;&lt;property id=&quot;20300&quot; value=&quot;Slide 9&quot;/&gt;&lt;property id=&quot;20307&quot; value=&quot;26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BB82DC4A-A4D4-4FB7-90C9-C4F26D7A6B21}_20.png&quot;/&gt;&lt;left val=&quot;752&quot;/&gt;&lt;top val=&quot;368&quot;/&gt;&lt;width val=&quot;170&quot;/&gt;&lt;height val=&quot;68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FA5985E-EC92-45CE-82DD-77882917584C}_20.png&quot;/&gt;&lt;left val=&quot;545&quot;/&gt;&lt;top val=&quot;369&quot;/&gt;&lt;width val=&quot;134&quot;/&gt;&lt;height val=&quot;8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BB82DC4A-A4D4-4FB7-90C9-C4F26D7A6B21}_20.png&quot;/&gt;&lt;left val=&quot;752&quot;/&gt;&lt;top val=&quot;368&quot;/&gt;&lt;width val=&quot;170&quot;/&gt;&lt;height val=&quot;68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E4B5381-1102-42B1-9BA9-E2384CDF7EDB}_20.png&quot;/&gt;&lt;left val=&quot;676&quot;/&gt;&lt;top val=&quot;260&quot;/&gt;&lt;width val=&quot;276&quot;/&gt;&lt;height val=&quot;60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FA5985E-EC92-45CE-82DD-77882917584C}_20.png&quot;/&gt;&lt;left val=&quot;545&quot;/&gt;&lt;top val=&quot;369&quot;/&gt;&lt;width val=&quot;134&quot;/&gt;&lt;height val=&quot;8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0.PNG&quot;/&gt;"/>
  <p:tag name="GENSWF_SLIDE_TITLE" val="Soru 2"/>
  <p:tag name="ISPRING_SLIDE_INDENT_LEVEL" val="0"/>
  <p:tag name="ISPRING_CUSTOM_TIMING_US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E4B5381-1102-42B1-9BA9-E2384CDF7EDB}_20.png&quot;/&gt;&lt;left val=&quot;676&quot;/&gt;&lt;top val=&quot;260&quot;/&gt;&lt;width val=&quot;276&quot;/&gt;&lt;height val=&quot;6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riş Sorusu"/>
  <p:tag name="ISPRING_SLIDE_INDENT_LEVEL" val="0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737C2DD1-6AC5-4605-A17A-737FD8B2A572}_20.png&quot;/&gt;&lt;left val=&quot;490&quot;/&gt;&lt;top val=&quot;471&quot;/&gt;&lt;width val=&quot;406&quot;/&gt;&lt;height val=&quot;51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BB82DC4A-A4D4-4FB7-90C9-C4F26D7A6B21}_20.png&quot;/&gt;&lt;left val=&quot;752&quot;/&gt;&lt;top val=&quot;368&quot;/&gt;&lt;width val=&quot;170&quot;/&gt;&lt;height val=&quot;68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FA5985E-EC92-45CE-82DD-77882917584C}_20.png&quot;/&gt;&lt;left val=&quot;545&quot;/&gt;&lt;top val=&quot;369&quot;/&gt;&lt;width val=&quot;134&quot;/&gt;&lt;height val=&quot;8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BB82DC4A-A4D4-4FB7-90C9-C4F26D7A6B21}_20.png&quot;/&gt;&lt;left val=&quot;752&quot;/&gt;&lt;top val=&quot;368&quot;/&gt;&lt;width val=&quot;170&quot;/&gt;&lt;height val=&quot;68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E4B5381-1102-42B1-9BA9-E2384CDF7EDB}_20.png&quot;/&gt;&lt;left val=&quot;676&quot;/&gt;&lt;top val=&quot;260&quot;/&gt;&lt;width val=&quot;276&quot;/&gt;&lt;height val=&quot;60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FA5985E-EC92-45CE-82DD-77882917584C}_20.png&quot;/&gt;&lt;left val=&quot;545&quot;/&gt;&lt;top val=&quot;369&quot;/&gt;&lt;width val=&quot;134&quot;/&gt;&lt;height val=&quot;8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oru 3"/>
  <p:tag name="ISPRING_SLIDE_INDENT_LEVEL" val="0"/>
  <p:tag name="ISPRING_CUSTOM_TIMING_US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0.PNG&quot;/&gt;"/>
  <p:tag name="GENSWF_SLIDE_TITLE" val="Soru 4"/>
  <p:tag name="ISPRING_SLIDE_INDENT_LEVEL" val="0"/>
  <p:tag name="ISPRING_CUSTOM_TIMING_US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bhaneke Duasıyla ilgili genel bilgiler"/>
  <p:tag name="ISPRING_SLIDE_INDENT_LEVEL" val="0"/>
  <p:tag name="ISPRING_CUSTOM_TIMING_US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737C2DD1-6AC5-4605-A17A-737FD8B2A572}_20.png&quot;/&gt;&lt;left val=&quot;490&quot;/&gt;&lt;top val=&quot;471&quot;/&gt;&lt;width val=&quot;406&quot;/&gt;&lt;height val=&quot;51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BB82DC4A-A4D4-4FB7-90C9-C4F26D7A6B21}_20.png&quot;/&gt;&lt;left val=&quot;752&quot;/&gt;&lt;top val=&quot;368&quot;/&gt;&lt;width val=&quot;170&quot;/&gt;&lt;height val=&quot;68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E4B5381-1102-42B1-9BA9-E2384CDF7EDB}_20.png&quot;/&gt;&lt;left val=&quot;676&quot;/&gt;&lt;top val=&quot;260&quot;/&gt;&lt;width val=&quot;276&quot;/&gt;&lt;height val=&quot;60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E4B5381-1102-42B1-9BA9-E2384CDF7EDB}_20.png&quot;/&gt;&lt;left val=&quot;676&quot;/&gt;&lt;top val=&quot;260&quot;/&gt;&lt;width val=&quot;276&quot;/&gt;&lt;height val=&quot;60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FA5985E-EC92-45CE-82DD-77882917584C}_20.png&quot;/&gt;&lt;left val=&quot;545&quot;/&gt;&lt;top val=&quot;369&quot;/&gt;&lt;width val=&quot;134&quot;/&gt;&lt;height val=&quot;8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FA5985E-EC92-45CE-82DD-77882917584C}_20.png&quot;/&gt;&lt;left val=&quot;545&quot;/&gt;&lt;top val=&quot;369&quot;/&gt;&lt;width val=&quot;134&quot;/&gt;&lt;height val=&quot;8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ıralama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bhaneke Duası"/>
  <p:tag name="ISPRING_SLIDE_INDENT_LEVEL" val="0"/>
  <p:tag name="ISPRING_CUSTOM_TIMING_US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Yazar/hazırlayan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0.PNG&quot;/&gt;"/>
  <p:tag name="GENSWF_SLIDE_TITLE" val="Soru 1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E4B5381-1102-42B1-9BA9-E2384CDF7EDB}_20.png&quot;/&gt;&lt;left val=&quot;676&quot;/&gt;&lt;top val=&quot;260&quot;/&gt;&lt;width val=&quot;276&quot;/&gt;&lt;height val=&quot;6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737C2DD1-6AC5-4605-A17A-737FD8B2A572}_20.png&quot;/&gt;&lt;left val=&quot;490&quot;/&gt;&lt;top val=&quot;471&quot;/&gt;&lt;width val=&quot;406&quot;/&gt;&lt;height val=&quot;51&quot;/&gt;&lt;hasText val=&quot;1&quot;/&gt;&lt;/Image&gt;&lt;/ThreeDShapeInfo&gt;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230</Words>
  <Application>Microsoft Office PowerPoint</Application>
  <PresentationFormat>Geniş ekran</PresentationFormat>
  <Paragraphs>82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Ara değerlendirme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Mustafa Yıldırım</cp:lastModifiedBy>
  <cp:revision>18</cp:revision>
  <dcterms:created xsi:type="dcterms:W3CDTF">2019-08-06T16:32:14Z</dcterms:created>
  <dcterms:modified xsi:type="dcterms:W3CDTF">2020-08-20T13:21:15Z</dcterms:modified>
</cp:coreProperties>
</file>